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ae687167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ae687167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7ae687167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7ae687167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7ae687167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7ae68716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7ae68716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7ae68716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7ae687167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7ae687167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7ae687167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7ae687167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7cec16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7cec16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77cec164d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77cec164d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7cec164d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77cec164d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77cec164d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77cec164d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77cec164d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77cec164d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ae68716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ae68716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77cec164d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77cec164d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77cec164d1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77cec164d1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7cec164d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7cec164d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77cec164d1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77cec164d1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77cec164d1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77cec164d1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77cec164d1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77cec164d1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77cec164d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77cec164d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77cec164d1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77cec164d1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77cec164d1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77cec164d1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77cec164d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77cec164d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7ae68716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7ae68716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77cec164d1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77cec164d1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8b02251e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8b02251e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8b02251e1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8b02251e1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ae687167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ae687167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7cec164d1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7cec164d1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7ae687167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7ae687167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7ae687167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7ae687167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7ae68716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7ae68716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7ae68716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7ae68716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56" name="Google Shape;56;p15"/>
          <p:cNvSpPr txBox="1"/>
          <p:nvPr/>
        </p:nvSpPr>
        <p:spPr>
          <a:xfrm>
            <a:off x="6216020" y="4177250"/>
            <a:ext cx="1278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7" name="Google Shape;57;p15"/>
          <p:cNvSpPr txBox="1"/>
          <p:nvPr/>
        </p:nvSpPr>
        <p:spPr>
          <a:xfrm>
            <a:off x="1654013" y="1654525"/>
            <a:ext cx="1280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2956128" y="1654525"/>
            <a:ext cx="1280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2299462" y="4177250"/>
            <a:ext cx="1278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3605690" y="4177250"/>
            <a:ext cx="1278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4911922" y="4177250"/>
            <a:ext cx="1278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4258924" y="1654525"/>
            <a:ext cx="1280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5565502" y="1654525"/>
            <a:ext cx="1280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1643187" y="2160319"/>
            <a:ext cx="1290255" cy="1290972"/>
            <a:chOff x="1643187" y="2160319"/>
            <a:chExt cx="1290255" cy="1290972"/>
          </a:xfrm>
        </p:grpSpPr>
        <p:sp>
          <p:nvSpPr>
            <p:cNvPr id="65" name="Google Shape;65;p15"/>
            <p:cNvSpPr/>
            <p:nvPr/>
          </p:nvSpPr>
          <p:spPr>
            <a:xfrm>
              <a:off x="1643187" y="2160319"/>
              <a:ext cx="1290255" cy="1290972"/>
            </a:xfrm>
            <a:custGeom>
              <a:rect b="b" l="l" r="r" t="t"/>
              <a:pathLst>
                <a:path extrusionOk="0" h="21599" w="21587">
                  <a:moveTo>
                    <a:pt x="4966" y="18860"/>
                  </a:moveTo>
                  <a:cubicBezTo>
                    <a:pt x="5323" y="18503"/>
                    <a:pt x="5382" y="17920"/>
                    <a:pt x="5382" y="17920"/>
                  </a:cubicBezTo>
                  <a:cubicBezTo>
                    <a:pt x="5394" y="17717"/>
                    <a:pt x="5537" y="17432"/>
                    <a:pt x="5680" y="17289"/>
                  </a:cubicBezTo>
                  <a:lnTo>
                    <a:pt x="5752" y="17205"/>
                  </a:lnTo>
                  <a:cubicBezTo>
                    <a:pt x="5906" y="17063"/>
                    <a:pt x="6144" y="17063"/>
                    <a:pt x="6287" y="17205"/>
                  </a:cubicBezTo>
                  <a:lnTo>
                    <a:pt x="10526" y="21444"/>
                  </a:lnTo>
                  <a:cubicBezTo>
                    <a:pt x="10681" y="21599"/>
                    <a:pt x="10919" y="21599"/>
                    <a:pt x="11062" y="21444"/>
                  </a:cubicBezTo>
                  <a:lnTo>
                    <a:pt x="15300" y="17205"/>
                  </a:lnTo>
                  <a:cubicBezTo>
                    <a:pt x="15443" y="17063"/>
                    <a:pt x="15681" y="17063"/>
                    <a:pt x="15836" y="17205"/>
                  </a:cubicBezTo>
                  <a:lnTo>
                    <a:pt x="15836" y="17205"/>
                  </a:lnTo>
                  <a:cubicBezTo>
                    <a:pt x="15979" y="17360"/>
                    <a:pt x="16122" y="17646"/>
                    <a:pt x="16134" y="17848"/>
                  </a:cubicBezTo>
                  <a:cubicBezTo>
                    <a:pt x="16134" y="17848"/>
                    <a:pt x="16193" y="18432"/>
                    <a:pt x="16551" y="18789"/>
                  </a:cubicBezTo>
                  <a:cubicBezTo>
                    <a:pt x="17170" y="19396"/>
                    <a:pt x="18170" y="19396"/>
                    <a:pt x="18777" y="18789"/>
                  </a:cubicBezTo>
                  <a:cubicBezTo>
                    <a:pt x="19396" y="18170"/>
                    <a:pt x="19396" y="17170"/>
                    <a:pt x="18777" y="16551"/>
                  </a:cubicBezTo>
                  <a:cubicBezTo>
                    <a:pt x="18420" y="16193"/>
                    <a:pt x="17848" y="16146"/>
                    <a:pt x="17848" y="16146"/>
                  </a:cubicBezTo>
                  <a:cubicBezTo>
                    <a:pt x="17646" y="16122"/>
                    <a:pt x="17360" y="15979"/>
                    <a:pt x="17205" y="15836"/>
                  </a:cubicBezTo>
                  <a:lnTo>
                    <a:pt x="17205" y="15836"/>
                  </a:lnTo>
                  <a:cubicBezTo>
                    <a:pt x="17062" y="15693"/>
                    <a:pt x="17062" y="15443"/>
                    <a:pt x="17205" y="15300"/>
                  </a:cubicBezTo>
                  <a:lnTo>
                    <a:pt x="21444" y="11062"/>
                  </a:lnTo>
                  <a:cubicBezTo>
                    <a:pt x="21587" y="10919"/>
                    <a:pt x="21587" y="10681"/>
                    <a:pt x="21444" y="10526"/>
                  </a:cubicBezTo>
                  <a:lnTo>
                    <a:pt x="17205" y="6287"/>
                  </a:lnTo>
                  <a:cubicBezTo>
                    <a:pt x="17062" y="6145"/>
                    <a:pt x="16824" y="6145"/>
                    <a:pt x="16670" y="6287"/>
                  </a:cubicBezTo>
                  <a:lnTo>
                    <a:pt x="16622" y="6335"/>
                  </a:lnTo>
                  <a:cubicBezTo>
                    <a:pt x="16479" y="6490"/>
                    <a:pt x="16348" y="6776"/>
                    <a:pt x="16324" y="6978"/>
                  </a:cubicBezTo>
                  <a:cubicBezTo>
                    <a:pt x="16324" y="6978"/>
                    <a:pt x="16265" y="7549"/>
                    <a:pt x="15908" y="7907"/>
                  </a:cubicBezTo>
                  <a:cubicBezTo>
                    <a:pt x="15300" y="8526"/>
                    <a:pt x="14300" y="8526"/>
                    <a:pt x="13681" y="7907"/>
                  </a:cubicBezTo>
                  <a:cubicBezTo>
                    <a:pt x="13062" y="7299"/>
                    <a:pt x="13062" y="6299"/>
                    <a:pt x="13681" y="5680"/>
                  </a:cubicBezTo>
                  <a:cubicBezTo>
                    <a:pt x="14038" y="5323"/>
                    <a:pt x="14610" y="5263"/>
                    <a:pt x="14610" y="5263"/>
                  </a:cubicBezTo>
                  <a:cubicBezTo>
                    <a:pt x="14824" y="5252"/>
                    <a:pt x="15110" y="5109"/>
                    <a:pt x="15253" y="4966"/>
                  </a:cubicBezTo>
                  <a:lnTo>
                    <a:pt x="15300" y="4918"/>
                  </a:lnTo>
                  <a:cubicBezTo>
                    <a:pt x="15443" y="4775"/>
                    <a:pt x="15443" y="4537"/>
                    <a:pt x="15300" y="4382"/>
                  </a:cubicBezTo>
                  <a:lnTo>
                    <a:pt x="11062" y="144"/>
                  </a:lnTo>
                  <a:cubicBezTo>
                    <a:pt x="10919" y="1"/>
                    <a:pt x="10681" y="1"/>
                    <a:pt x="10526" y="144"/>
                  </a:cubicBezTo>
                  <a:lnTo>
                    <a:pt x="6287" y="4382"/>
                  </a:lnTo>
                  <a:cubicBezTo>
                    <a:pt x="6144" y="4537"/>
                    <a:pt x="6144" y="4775"/>
                    <a:pt x="6287" y="4918"/>
                  </a:cubicBezTo>
                  <a:lnTo>
                    <a:pt x="6335" y="4966"/>
                  </a:lnTo>
                  <a:cubicBezTo>
                    <a:pt x="6478" y="5109"/>
                    <a:pt x="6764" y="5252"/>
                    <a:pt x="6978" y="5263"/>
                  </a:cubicBezTo>
                  <a:cubicBezTo>
                    <a:pt x="6978" y="5263"/>
                    <a:pt x="7549" y="5323"/>
                    <a:pt x="7907" y="5680"/>
                  </a:cubicBezTo>
                  <a:cubicBezTo>
                    <a:pt x="8526" y="6299"/>
                    <a:pt x="8526" y="7299"/>
                    <a:pt x="7907" y="7907"/>
                  </a:cubicBezTo>
                  <a:cubicBezTo>
                    <a:pt x="7287" y="8526"/>
                    <a:pt x="6287" y="8526"/>
                    <a:pt x="5680" y="7907"/>
                  </a:cubicBezTo>
                  <a:cubicBezTo>
                    <a:pt x="5323" y="7549"/>
                    <a:pt x="5263" y="6978"/>
                    <a:pt x="5263" y="6978"/>
                  </a:cubicBezTo>
                  <a:cubicBezTo>
                    <a:pt x="5240" y="6776"/>
                    <a:pt x="5109" y="6478"/>
                    <a:pt x="4966" y="6335"/>
                  </a:cubicBezTo>
                  <a:lnTo>
                    <a:pt x="4918" y="6287"/>
                  </a:lnTo>
                  <a:cubicBezTo>
                    <a:pt x="4775" y="6145"/>
                    <a:pt x="4525" y="6145"/>
                    <a:pt x="4382" y="6287"/>
                  </a:cubicBezTo>
                  <a:lnTo>
                    <a:pt x="144" y="10526"/>
                  </a:lnTo>
                  <a:cubicBezTo>
                    <a:pt x="1" y="10681"/>
                    <a:pt x="1" y="10919"/>
                    <a:pt x="144" y="11062"/>
                  </a:cubicBezTo>
                  <a:lnTo>
                    <a:pt x="4382" y="15300"/>
                  </a:lnTo>
                  <a:cubicBezTo>
                    <a:pt x="4525" y="15455"/>
                    <a:pt x="4525" y="15693"/>
                    <a:pt x="4382" y="15836"/>
                  </a:cubicBezTo>
                  <a:lnTo>
                    <a:pt x="4311" y="15908"/>
                  </a:lnTo>
                  <a:cubicBezTo>
                    <a:pt x="4156" y="16062"/>
                    <a:pt x="3870" y="16193"/>
                    <a:pt x="3668" y="16217"/>
                  </a:cubicBezTo>
                  <a:cubicBezTo>
                    <a:pt x="3668" y="16217"/>
                    <a:pt x="3096" y="16265"/>
                    <a:pt x="2739" y="16622"/>
                  </a:cubicBezTo>
                  <a:cubicBezTo>
                    <a:pt x="2120" y="17241"/>
                    <a:pt x="2120" y="18241"/>
                    <a:pt x="2739" y="18860"/>
                  </a:cubicBezTo>
                  <a:cubicBezTo>
                    <a:pt x="3346" y="19468"/>
                    <a:pt x="4347" y="19468"/>
                    <a:pt x="4966" y="1886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 txBox="1"/>
            <p:nvPr/>
          </p:nvSpPr>
          <p:spPr>
            <a:xfrm>
              <a:off x="2074925" y="2761125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2947621" y="2156075"/>
            <a:ext cx="1290255" cy="1290255"/>
            <a:chOff x="2947621" y="2156075"/>
            <a:chExt cx="1290255" cy="1290255"/>
          </a:xfrm>
        </p:grpSpPr>
        <p:sp>
          <p:nvSpPr>
            <p:cNvPr id="68" name="Google Shape;68;p15"/>
            <p:cNvSpPr/>
            <p:nvPr/>
          </p:nvSpPr>
          <p:spPr>
            <a:xfrm>
              <a:off x="2947621" y="2156075"/>
              <a:ext cx="1290255" cy="1290255"/>
            </a:xfrm>
            <a:custGeom>
              <a:rect b="b" l="l" r="r" t="t"/>
              <a:pathLst>
                <a:path extrusionOk="0" h="21587" w="21587">
                  <a:moveTo>
                    <a:pt x="16622" y="2739"/>
                  </a:moveTo>
                  <a:cubicBezTo>
                    <a:pt x="16265" y="3096"/>
                    <a:pt x="16205" y="3668"/>
                    <a:pt x="16205" y="3668"/>
                  </a:cubicBezTo>
                  <a:cubicBezTo>
                    <a:pt x="16193" y="3870"/>
                    <a:pt x="16051" y="4168"/>
                    <a:pt x="15908" y="4311"/>
                  </a:cubicBezTo>
                  <a:lnTo>
                    <a:pt x="15824" y="4382"/>
                  </a:lnTo>
                  <a:cubicBezTo>
                    <a:pt x="15682" y="4537"/>
                    <a:pt x="15443" y="4537"/>
                    <a:pt x="15301" y="4382"/>
                  </a:cubicBezTo>
                  <a:lnTo>
                    <a:pt x="11062" y="143"/>
                  </a:lnTo>
                  <a:cubicBezTo>
                    <a:pt x="10907" y="0"/>
                    <a:pt x="10669" y="0"/>
                    <a:pt x="10526" y="143"/>
                  </a:cubicBezTo>
                  <a:lnTo>
                    <a:pt x="6287" y="4382"/>
                  </a:lnTo>
                  <a:cubicBezTo>
                    <a:pt x="6145" y="4537"/>
                    <a:pt x="5906" y="4537"/>
                    <a:pt x="5752" y="4382"/>
                  </a:cubicBezTo>
                  <a:lnTo>
                    <a:pt x="5752" y="4382"/>
                  </a:lnTo>
                  <a:cubicBezTo>
                    <a:pt x="5609" y="4239"/>
                    <a:pt x="5466" y="3953"/>
                    <a:pt x="5454" y="3739"/>
                  </a:cubicBezTo>
                  <a:cubicBezTo>
                    <a:pt x="5454" y="3739"/>
                    <a:pt x="5395" y="3168"/>
                    <a:pt x="5037" y="2810"/>
                  </a:cubicBezTo>
                  <a:cubicBezTo>
                    <a:pt x="4418" y="2191"/>
                    <a:pt x="3418" y="2191"/>
                    <a:pt x="2811" y="2810"/>
                  </a:cubicBezTo>
                  <a:cubicBezTo>
                    <a:pt x="2192" y="3429"/>
                    <a:pt x="2192" y="4430"/>
                    <a:pt x="2811" y="5037"/>
                  </a:cubicBezTo>
                  <a:cubicBezTo>
                    <a:pt x="3156" y="5394"/>
                    <a:pt x="3740" y="5454"/>
                    <a:pt x="3740" y="5454"/>
                  </a:cubicBezTo>
                  <a:cubicBezTo>
                    <a:pt x="3942" y="5477"/>
                    <a:pt x="4228" y="5608"/>
                    <a:pt x="4382" y="5751"/>
                  </a:cubicBezTo>
                  <a:lnTo>
                    <a:pt x="4382" y="5763"/>
                  </a:lnTo>
                  <a:cubicBezTo>
                    <a:pt x="4525" y="5906"/>
                    <a:pt x="4525" y="6144"/>
                    <a:pt x="4382" y="6287"/>
                  </a:cubicBezTo>
                  <a:lnTo>
                    <a:pt x="144" y="10526"/>
                  </a:lnTo>
                  <a:cubicBezTo>
                    <a:pt x="1" y="10680"/>
                    <a:pt x="1" y="10918"/>
                    <a:pt x="144" y="11061"/>
                  </a:cubicBezTo>
                  <a:lnTo>
                    <a:pt x="4382" y="15300"/>
                  </a:lnTo>
                  <a:cubicBezTo>
                    <a:pt x="4525" y="15443"/>
                    <a:pt x="4763" y="15443"/>
                    <a:pt x="4918" y="15300"/>
                  </a:cubicBezTo>
                  <a:lnTo>
                    <a:pt x="4966" y="15252"/>
                  </a:lnTo>
                  <a:cubicBezTo>
                    <a:pt x="5109" y="15109"/>
                    <a:pt x="5240" y="14824"/>
                    <a:pt x="5264" y="14609"/>
                  </a:cubicBezTo>
                  <a:cubicBezTo>
                    <a:pt x="5264" y="14609"/>
                    <a:pt x="5323" y="14038"/>
                    <a:pt x="5680" y="13681"/>
                  </a:cubicBezTo>
                  <a:cubicBezTo>
                    <a:pt x="6287" y="13062"/>
                    <a:pt x="7288" y="13062"/>
                    <a:pt x="7907" y="13681"/>
                  </a:cubicBezTo>
                  <a:cubicBezTo>
                    <a:pt x="8526" y="14300"/>
                    <a:pt x="8526" y="15300"/>
                    <a:pt x="7907" y="15907"/>
                  </a:cubicBezTo>
                  <a:cubicBezTo>
                    <a:pt x="7550" y="16264"/>
                    <a:pt x="6978" y="16324"/>
                    <a:pt x="6978" y="16324"/>
                  </a:cubicBezTo>
                  <a:cubicBezTo>
                    <a:pt x="6764" y="16348"/>
                    <a:pt x="6478" y="16479"/>
                    <a:pt x="6335" y="16633"/>
                  </a:cubicBezTo>
                  <a:lnTo>
                    <a:pt x="6287" y="16669"/>
                  </a:lnTo>
                  <a:cubicBezTo>
                    <a:pt x="6145" y="16824"/>
                    <a:pt x="6145" y="17062"/>
                    <a:pt x="6287" y="17205"/>
                  </a:cubicBezTo>
                  <a:lnTo>
                    <a:pt x="10526" y="21444"/>
                  </a:lnTo>
                  <a:cubicBezTo>
                    <a:pt x="10669" y="21586"/>
                    <a:pt x="10907" y="21586"/>
                    <a:pt x="11062" y="21444"/>
                  </a:cubicBezTo>
                  <a:lnTo>
                    <a:pt x="15301" y="17205"/>
                  </a:lnTo>
                  <a:cubicBezTo>
                    <a:pt x="15443" y="17062"/>
                    <a:pt x="15443" y="16824"/>
                    <a:pt x="15301" y="16669"/>
                  </a:cubicBezTo>
                  <a:lnTo>
                    <a:pt x="15253" y="16633"/>
                  </a:lnTo>
                  <a:cubicBezTo>
                    <a:pt x="15110" y="16479"/>
                    <a:pt x="14812" y="16348"/>
                    <a:pt x="14610" y="16324"/>
                  </a:cubicBezTo>
                  <a:cubicBezTo>
                    <a:pt x="14610" y="16324"/>
                    <a:pt x="14038" y="16276"/>
                    <a:pt x="13681" y="15919"/>
                  </a:cubicBezTo>
                  <a:cubicBezTo>
                    <a:pt x="13062" y="15300"/>
                    <a:pt x="13062" y="14300"/>
                    <a:pt x="13681" y="13681"/>
                  </a:cubicBezTo>
                  <a:cubicBezTo>
                    <a:pt x="14300" y="13062"/>
                    <a:pt x="15289" y="13062"/>
                    <a:pt x="15908" y="13681"/>
                  </a:cubicBezTo>
                  <a:cubicBezTo>
                    <a:pt x="16265" y="14038"/>
                    <a:pt x="16324" y="14621"/>
                    <a:pt x="16324" y="14621"/>
                  </a:cubicBezTo>
                  <a:cubicBezTo>
                    <a:pt x="16348" y="14824"/>
                    <a:pt x="16479" y="15109"/>
                    <a:pt x="16622" y="15252"/>
                  </a:cubicBezTo>
                  <a:lnTo>
                    <a:pt x="16670" y="15300"/>
                  </a:lnTo>
                  <a:cubicBezTo>
                    <a:pt x="16813" y="15443"/>
                    <a:pt x="17051" y="15443"/>
                    <a:pt x="17206" y="15300"/>
                  </a:cubicBezTo>
                  <a:lnTo>
                    <a:pt x="21444" y="11061"/>
                  </a:lnTo>
                  <a:cubicBezTo>
                    <a:pt x="21587" y="10918"/>
                    <a:pt x="21587" y="10680"/>
                    <a:pt x="21444" y="10526"/>
                  </a:cubicBezTo>
                  <a:lnTo>
                    <a:pt x="17206" y="6287"/>
                  </a:lnTo>
                  <a:cubicBezTo>
                    <a:pt x="17051" y="6144"/>
                    <a:pt x="17051" y="5906"/>
                    <a:pt x="17206" y="5763"/>
                  </a:cubicBezTo>
                  <a:lnTo>
                    <a:pt x="17277" y="5680"/>
                  </a:lnTo>
                  <a:cubicBezTo>
                    <a:pt x="17420" y="5537"/>
                    <a:pt x="17717" y="5406"/>
                    <a:pt x="17920" y="5382"/>
                  </a:cubicBezTo>
                  <a:cubicBezTo>
                    <a:pt x="17920" y="5382"/>
                    <a:pt x="18491" y="5323"/>
                    <a:pt x="18849" y="4965"/>
                  </a:cubicBezTo>
                  <a:cubicBezTo>
                    <a:pt x="19468" y="4346"/>
                    <a:pt x="19468" y="3358"/>
                    <a:pt x="18849" y="2739"/>
                  </a:cubicBezTo>
                  <a:cubicBezTo>
                    <a:pt x="18241" y="2120"/>
                    <a:pt x="17241" y="2120"/>
                    <a:pt x="16622" y="273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3373275" y="2536838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" name="Google Shape;70;p15"/>
          <p:cNvGrpSpPr/>
          <p:nvPr/>
        </p:nvGrpSpPr>
        <p:grpSpPr>
          <a:xfrm>
            <a:off x="4251397" y="2160319"/>
            <a:ext cx="1290972" cy="1290972"/>
            <a:chOff x="4251397" y="2160319"/>
            <a:chExt cx="1290972" cy="1290972"/>
          </a:xfrm>
        </p:grpSpPr>
        <p:sp>
          <p:nvSpPr>
            <p:cNvPr id="71" name="Google Shape;71;p15"/>
            <p:cNvSpPr/>
            <p:nvPr/>
          </p:nvSpPr>
          <p:spPr>
            <a:xfrm>
              <a:off x="4251397" y="2160319"/>
              <a:ext cx="1290972" cy="1290972"/>
            </a:xfrm>
            <a:custGeom>
              <a:rect b="b" l="l" r="r" t="t"/>
              <a:pathLst>
                <a:path extrusionOk="0" h="21599" w="21599">
                  <a:moveTo>
                    <a:pt x="16621" y="2739"/>
                  </a:moveTo>
                  <a:cubicBezTo>
                    <a:pt x="16276" y="3097"/>
                    <a:pt x="16217" y="3668"/>
                    <a:pt x="16217" y="3668"/>
                  </a:cubicBezTo>
                  <a:cubicBezTo>
                    <a:pt x="16193" y="3882"/>
                    <a:pt x="16062" y="4168"/>
                    <a:pt x="15907" y="4311"/>
                  </a:cubicBezTo>
                  <a:lnTo>
                    <a:pt x="15836" y="4394"/>
                  </a:lnTo>
                  <a:cubicBezTo>
                    <a:pt x="15693" y="4537"/>
                    <a:pt x="15455" y="4537"/>
                    <a:pt x="15300" y="4394"/>
                  </a:cubicBezTo>
                  <a:lnTo>
                    <a:pt x="11061" y="156"/>
                  </a:lnTo>
                  <a:cubicBezTo>
                    <a:pt x="10918" y="1"/>
                    <a:pt x="10680" y="1"/>
                    <a:pt x="10537" y="156"/>
                  </a:cubicBezTo>
                  <a:lnTo>
                    <a:pt x="6299" y="4394"/>
                  </a:lnTo>
                  <a:cubicBezTo>
                    <a:pt x="6144" y="4537"/>
                    <a:pt x="5906" y="4537"/>
                    <a:pt x="5763" y="4394"/>
                  </a:cubicBezTo>
                  <a:lnTo>
                    <a:pt x="5763" y="4382"/>
                  </a:lnTo>
                  <a:cubicBezTo>
                    <a:pt x="5608" y="4240"/>
                    <a:pt x="5477" y="3954"/>
                    <a:pt x="5453" y="3739"/>
                  </a:cubicBezTo>
                  <a:cubicBezTo>
                    <a:pt x="5453" y="3739"/>
                    <a:pt x="5394" y="3168"/>
                    <a:pt x="5048" y="2811"/>
                  </a:cubicBezTo>
                  <a:cubicBezTo>
                    <a:pt x="4429" y="2192"/>
                    <a:pt x="3429" y="2192"/>
                    <a:pt x="2810" y="2811"/>
                  </a:cubicBezTo>
                  <a:cubicBezTo>
                    <a:pt x="2191" y="3430"/>
                    <a:pt x="2191" y="4430"/>
                    <a:pt x="2810" y="5049"/>
                  </a:cubicBezTo>
                  <a:cubicBezTo>
                    <a:pt x="3167" y="5406"/>
                    <a:pt x="3739" y="5454"/>
                    <a:pt x="3739" y="5454"/>
                  </a:cubicBezTo>
                  <a:cubicBezTo>
                    <a:pt x="3953" y="5478"/>
                    <a:pt x="4239" y="5609"/>
                    <a:pt x="4382" y="5764"/>
                  </a:cubicBezTo>
                  <a:lnTo>
                    <a:pt x="4394" y="5764"/>
                  </a:lnTo>
                  <a:cubicBezTo>
                    <a:pt x="4537" y="5906"/>
                    <a:pt x="4537" y="6145"/>
                    <a:pt x="4394" y="6299"/>
                  </a:cubicBezTo>
                  <a:lnTo>
                    <a:pt x="143" y="10538"/>
                  </a:lnTo>
                  <a:cubicBezTo>
                    <a:pt x="0" y="10681"/>
                    <a:pt x="0" y="10919"/>
                    <a:pt x="143" y="11062"/>
                  </a:cubicBezTo>
                  <a:lnTo>
                    <a:pt x="4394" y="15300"/>
                  </a:lnTo>
                  <a:cubicBezTo>
                    <a:pt x="4537" y="15455"/>
                    <a:pt x="4775" y="15455"/>
                    <a:pt x="4918" y="15300"/>
                  </a:cubicBezTo>
                  <a:lnTo>
                    <a:pt x="4965" y="15253"/>
                  </a:lnTo>
                  <a:cubicBezTo>
                    <a:pt x="5108" y="15110"/>
                    <a:pt x="5251" y="14824"/>
                    <a:pt x="5275" y="14622"/>
                  </a:cubicBezTo>
                  <a:cubicBezTo>
                    <a:pt x="5275" y="14622"/>
                    <a:pt x="5322" y="14038"/>
                    <a:pt x="5680" y="13681"/>
                  </a:cubicBezTo>
                  <a:cubicBezTo>
                    <a:pt x="6299" y="13074"/>
                    <a:pt x="7299" y="13074"/>
                    <a:pt x="7918" y="13681"/>
                  </a:cubicBezTo>
                  <a:cubicBezTo>
                    <a:pt x="8525" y="14300"/>
                    <a:pt x="8525" y="15300"/>
                    <a:pt x="7918" y="15920"/>
                  </a:cubicBezTo>
                  <a:cubicBezTo>
                    <a:pt x="7561" y="16277"/>
                    <a:pt x="6977" y="16324"/>
                    <a:pt x="6977" y="16324"/>
                  </a:cubicBezTo>
                  <a:cubicBezTo>
                    <a:pt x="6775" y="16348"/>
                    <a:pt x="6489" y="16479"/>
                    <a:pt x="6334" y="16634"/>
                  </a:cubicBezTo>
                  <a:lnTo>
                    <a:pt x="6299" y="16682"/>
                  </a:lnTo>
                  <a:cubicBezTo>
                    <a:pt x="6144" y="16824"/>
                    <a:pt x="6144" y="17063"/>
                    <a:pt x="6299" y="17205"/>
                  </a:cubicBezTo>
                  <a:lnTo>
                    <a:pt x="10537" y="21444"/>
                  </a:lnTo>
                  <a:cubicBezTo>
                    <a:pt x="10680" y="21599"/>
                    <a:pt x="10918" y="21599"/>
                    <a:pt x="11061" y="21444"/>
                  </a:cubicBezTo>
                  <a:lnTo>
                    <a:pt x="15300" y="17205"/>
                  </a:lnTo>
                  <a:cubicBezTo>
                    <a:pt x="15455" y="17063"/>
                    <a:pt x="15455" y="16824"/>
                    <a:pt x="15300" y="16682"/>
                  </a:cubicBezTo>
                  <a:lnTo>
                    <a:pt x="15264" y="16634"/>
                  </a:lnTo>
                  <a:cubicBezTo>
                    <a:pt x="15109" y="16491"/>
                    <a:pt x="14824" y="16348"/>
                    <a:pt x="14621" y="16336"/>
                  </a:cubicBezTo>
                  <a:cubicBezTo>
                    <a:pt x="14621" y="16336"/>
                    <a:pt x="14038" y="16277"/>
                    <a:pt x="13681" y="15920"/>
                  </a:cubicBezTo>
                  <a:cubicBezTo>
                    <a:pt x="13073" y="15300"/>
                    <a:pt x="13073" y="14300"/>
                    <a:pt x="13681" y="13681"/>
                  </a:cubicBezTo>
                  <a:cubicBezTo>
                    <a:pt x="14300" y="13074"/>
                    <a:pt x="15300" y="13074"/>
                    <a:pt x="15919" y="13681"/>
                  </a:cubicBezTo>
                  <a:cubicBezTo>
                    <a:pt x="16276" y="14038"/>
                    <a:pt x="16324" y="14622"/>
                    <a:pt x="16324" y="14622"/>
                  </a:cubicBezTo>
                  <a:cubicBezTo>
                    <a:pt x="16348" y="14824"/>
                    <a:pt x="16490" y="15110"/>
                    <a:pt x="16633" y="15265"/>
                  </a:cubicBezTo>
                  <a:lnTo>
                    <a:pt x="16681" y="15300"/>
                  </a:lnTo>
                  <a:cubicBezTo>
                    <a:pt x="16824" y="15455"/>
                    <a:pt x="17062" y="15455"/>
                    <a:pt x="17205" y="15300"/>
                  </a:cubicBezTo>
                  <a:lnTo>
                    <a:pt x="21443" y="11062"/>
                  </a:lnTo>
                  <a:cubicBezTo>
                    <a:pt x="21598" y="10919"/>
                    <a:pt x="21598" y="10681"/>
                    <a:pt x="21443" y="10538"/>
                  </a:cubicBezTo>
                  <a:lnTo>
                    <a:pt x="17205" y="6299"/>
                  </a:lnTo>
                  <a:cubicBezTo>
                    <a:pt x="17062" y="6145"/>
                    <a:pt x="17062" y="5906"/>
                    <a:pt x="17205" y="5764"/>
                  </a:cubicBezTo>
                  <a:lnTo>
                    <a:pt x="17288" y="5680"/>
                  </a:lnTo>
                  <a:cubicBezTo>
                    <a:pt x="17431" y="5537"/>
                    <a:pt x="17717" y="5406"/>
                    <a:pt x="17931" y="5383"/>
                  </a:cubicBezTo>
                  <a:cubicBezTo>
                    <a:pt x="17931" y="5383"/>
                    <a:pt x="18503" y="5323"/>
                    <a:pt x="18860" y="4966"/>
                  </a:cubicBezTo>
                  <a:cubicBezTo>
                    <a:pt x="19479" y="4359"/>
                    <a:pt x="19479" y="3358"/>
                    <a:pt x="18860" y="2739"/>
                  </a:cubicBezTo>
                  <a:cubicBezTo>
                    <a:pt x="18241" y="2120"/>
                    <a:pt x="17240" y="2120"/>
                    <a:pt x="16621" y="273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4677738" y="2536838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5560073" y="2160319"/>
            <a:ext cx="1290972" cy="1290972"/>
            <a:chOff x="5560073" y="2160319"/>
            <a:chExt cx="1290972" cy="1290972"/>
          </a:xfrm>
        </p:grpSpPr>
        <p:sp>
          <p:nvSpPr>
            <p:cNvPr id="74" name="Google Shape;74;p15"/>
            <p:cNvSpPr/>
            <p:nvPr/>
          </p:nvSpPr>
          <p:spPr>
            <a:xfrm>
              <a:off x="5560073" y="2160319"/>
              <a:ext cx="1290972" cy="1290972"/>
            </a:xfrm>
            <a:custGeom>
              <a:rect b="b" l="l" r="r" t="t"/>
              <a:pathLst>
                <a:path extrusionOk="0" h="21599" w="21599">
                  <a:moveTo>
                    <a:pt x="4966" y="18860"/>
                  </a:moveTo>
                  <a:cubicBezTo>
                    <a:pt x="5323" y="18503"/>
                    <a:pt x="5382" y="17932"/>
                    <a:pt x="5382" y="17932"/>
                  </a:cubicBezTo>
                  <a:cubicBezTo>
                    <a:pt x="5406" y="17717"/>
                    <a:pt x="5537" y="17432"/>
                    <a:pt x="5680" y="17289"/>
                  </a:cubicBezTo>
                  <a:lnTo>
                    <a:pt x="5763" y="17205"/>
                  </a:lnTo>
                  <a:cubicBezTo>
                    <a:pt x="5906" y="17063"/>
                    <a:pt x="6144" y="17063"/>
                    <a:pt x="6287" y="17205"/>
                  </a:cubicBezTo>
                  <a:lnTo>
                    <a:pt x="10526" y="21444"/>
                  </a:lnTo>
                  <a:cubicBezTo>
                    <a:pt x="10681" y="21599"/>
                    <a:pt x="10919" y="21599"/>
                    <a:pt x="11062" y="21444"/>
                  </a:cubicBezTo>
                  <a:lnTo>
                    <a:pt x="15300" y="17205"/>
                  </a:lnTo>
                  <a:cubicBezTo>
                    <a:pt x="15443" y="17063"/>
                    <a:pt x="15693" y="17063"/>
                    <a:pt x="15836" y="17205"/>
                  </a:cubicBezTo>
                  <a:lnTo>
                    <a:pt x="15836" y="17217"/>
                  </a:lnTo>
                  <a:cubicBezTo>
                    <a:pt x="15979" y="17360"/>
                    <a:pt x="16122" y="17646"/>
                    <a:pt x="16146" y="17860"/>
                  </a:cubicBezTo>
                  <a:cubicBezTo>
                    <a:pt x="16146" y="17860"/>
                    <a:pt x="16193" y="18432"/>
                    <a:pt x="16551" y="18789"/>
                  </a:cubicBezTo>
                  <a:cubicBezTo>
                    <a:pt x="17170" y="19408"/>
                    <a:pt x="18170" y="19408"/>
                    <a:pt x="18789" y="18789"/>
                  </a:cubicBezTo>
                  <a:cubicBezTo>
                    <a:pt x="19396" y="18170"/>
                    <a:pt x="19396" y="17170"/>
                    <a:pt x="18789" y="16551"/>
                  </a:cubicBezTo>
                  <a:cubicBezTo>
                    <a:pt x="18432" y="16193"/>
                    <a:pt x="17848" y="16146"/>
                    <a:pt x="17848" y="16146"/>
                  </a:cubicBezTo>
                  <a:cubicBezTo>
                    <a:pt x="17646" y="16122"/>
                    <a:pt x="17360" y="15991"/>
                    <a:pt x="17205" y="15836"/>
                  </a:cubicBezTo>
                  <a:lnTo>
                    <a:pt x="17205" y="15836"/>
                  </a:lnTo>
                  <a:cubicBezTo>
                    <a:pt x="17062" y="15693"/>
                    <a:pt x="17062" y="15455"/>
                    <a:pt x="17205" y="15300"/>
                  </a:cubicBezTo>
                  <a:lnTo>
                    <a:pt x="21444" y="11062"/>
                  </a:lnTo>
                  <a:cubicBezTo>
                    <a:pt x="21599" y="10919"/>
                    <a:pt x="21599" y="10681"/>
                    <a:pt x="21444" y="10538"/>
                  </a:cubicBezTo>
                  <a:lnTo>
                    <a:pt x="17205" y="6299"/>
                  </a:lnTo>
                  <a:cubicBezTo>
                    <a:pt x="17062" y="6145"/>
                    <a:pt x="16824" y="6145"/>
                    <a:pt x="16681" y="6299"/>
                  </a:cubicBezTo>
                  <a:lnTo>
                    <a:pt x="16634" y="6347"/>
                  </a:lnTo>
                  <a:cubicBezTo>
                    <a:pt x="16479" y="6490"/>
                    <a:pt x="16348" y="6776"/>
                    <a:pt x="16324" y="6978"/>
                  </a:cubicBezTo>
                  <a:cubicBezTo>
                    <a:pt x="16324" y="6978"/>
                    <a:pt x="16265" y="7561"/>
                    <a:pt x="15919" y="7919"/>
                  </a:cubicBezTo>
                  <a:cubicBezTo>
                    <a:pt x="15300" y="8526"/>
                    <a:pt x="14300" y="8526"/>
                    <a:pt x="13681" y="7919"/>
                  </a:cubicBezTo>
                  <a:cubicBezTo>
                    <a:pt x="13062" y="7299"/>
                    <a:pt x="13062" y="6299"/>
                    <a:pt x="13681" y="5680"/>
                  </a:cubicBezTo>
                  <a:cubicBezTo>
                    <a:pt x="14038" y="5323"/>
                    <a:pt x="14610" y="5275"/>
                    <a:pt x="14610" y="5275"/>
                  </a:cubicBezTo>
                  <a:cubicBezTo>
                    <a:pt x="14824" y="5252"/>
                    <a:pt x="15110" y="5121"/>
                    <a:pt x="15253" y="4966"/>
                  </a:cubicBezTo>
                  <a:lnTo>
                    <a:pt x="15300" y="4918"/>
                  </a:lnTo>
                  <a:cubicBezTo>
                    <a:pt x="15455" y="4775"/>
                    <a:pt x="15455" y="4537"/>
                    <a:pt x="15300" y="4394"/>
                  </a:cubicBezTo>
                  <a:lnTo>
                    <a:pt x="11062" y="156"/>
                  </a:lnTo>
                  <a:cubicBezTo>
                    <a:pt x="10919" y="1"/>
                    <a:pt x="10681" y="1"/>
                    <a:pt x="10526" y="156"/>
                  </a:cubicBezTo>
                  <a:lnTo>
                    <a:pt x="6287" y="4394"/>
                  </a:lnTo>
                  <a:cubicBezTo>
                    <a:pt x="6144" y="4537"/>
                    <a:pt x="6144" y="4775"/>
                    <a:pt x="6287" y="4918"/>
                  </a:cubicBezTo>
                  <a:lnTo>
                    <a:pt x="6335" y="4966"/>
                  </a:lnTo>
                  <a:cubicBezTo>
                    <a:pt x="6478" y="5109"/>
                    <a:pt x="6775" y="5252"/>
                    <a:pt x="6978" y="5275"/>
                  </a:cubicBezTo>
                  <a:cubicBezTo>
                    <a:pt x="6978" y="5275"/>
                    <a:pt x="7549" y="5323"/>
                    <a:pt x="7907" y="5680"/>
                  </a:cubicBezTo>
                  <a:cubicBezTo>
                    <a:pt x="8526" y="6299"/>
                    <a:pt x="8526" y="7299"/>
                    <a:pt x="7907" y="7919"/>
                  </a:cubicBezTo>
                  <a:cubicBezTo>
                    <a:pt x="7299" y="8526"/>
                    <a:pt x="6299" y="8526"/>
                    <a:pt x="5680" y="7919"/>
                  </a:cubicBezTo>
                  <a:cubicBezTo>
                    <a:pt x="5323" y="7561"/>
                    <a:pt x="5263" y="6978"/>
                    <a:pt x="5263" y="6978"/>
                  </a:cubicBezTo>
                  <a:cubicBezTo>
                    <a:pt x="5251" y="6776"/>
                    <a:pt x="5109" y="6490"/>
                    <a:pt x="4966" y="6335"/>
                  </a:cubicBezTo>
                  <a:lnTo>
                    <a:pt x="4918" y="6299"/>
                  </a:lnTo>
                  <a:cubicBezTo>
                    <a:pt x="4775" y="6145"/>
                    <a:pt x="4537" y="6145"/>
                    <a:pt x="4382" y="6299"/>
                  </a:cubicBezTo>
                  <a:lnTo>
                    <a:pt x="144" y="10538"/>
                  </a:lnTo>
                  <a:cubicBezTo>
                    <a:pt x="1" y="10681"/>
                    <a:pt x="1" y="10919"/>
                    <a:pt x="144" y="11062"/>
                  </a:cubicBezTo>
                  <a:lnTo>
                    <a:pt x="4382" y="15300"/>
                  </a:lnTo>
                  <a:cubicBezTo>
                    <a:pt x="4537" y="15455"/>
                    <a:pt x="4537" y="15693"/>
                    <a:pt x="4382" y="15836"/>
                  </a:cubicBezTo>
                  <a:lnTo>
                    <a:pt x="4311" y="15920"/>
                  </a:lnTo>
                  <a:cubicBezTo>
                    <a:pt x="4168" y="16062"/>
                    <a:pt x="3882" y="16193"/>
                    <a:pt x="3668" y="16217"/>
                  </a:cubicBezTo>
                  <a:cubicBezTo>
                    <a:pt x="3668" y="16217"/>
                    <a:pt x="3096" y="16277"/>
                    <a:pt x="2739" y="16634"/>
                  </a:cubicBezTo>
                  <a:cubicBezTo>
                    <a:pt x="2120" y="17241"/>
                    <a:pt x="2120" y="18241"/>
                    <a:pt x="2739" y="18860"/>
                  </a:cubicBezTo>
                  <a:cubicBezTo>
                    <a:pt x="3358" y="19479"/>
                    <a:pt x="4359" y="19479"/>
                    <a:pt x="4966" y="1886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5982188" y="2761125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2292953" y="2810084"/>
            <a:ext cx="1290972" cy="1290972"/>
            <a:chOff x="2292953" y="2810084"/>
            <a:chExt cx="1290972" cy="1290972"/>
          </a:xfrm>
        </p:grpSpPr>
        <p:sp>
          <p:nvSpPr>
            <p:cNvPr id="77" name="Google Shape;77;p15"/>
            <p:cNvSpPr/>
            <p:nvPr/>
          </p:nvSpPr>
          <p:spPr>
            <a:xfrm>
              <a:off x="2292953" y="2810084"/>
              <a:ext cx="1290972" cy="1290972"/>
            </a:xfrm>
            <a:custGeom>
              <a:rect b="b" l="l" r="r" t="t"/>
              <a:pathLst>
                <a:path extrusionOk="0" h="21599" w="21599">
                  <a:moveTo>
                    <a:pt x="18860" y="4977"/>
                  </a:moveTo>
                  <a:cubicBezTo>
                    <a:pt x="18503" y="5334"/>
                    <a:pt x="17931" y="5382"/>
                    <a:pt x="17931" y="5382"/>
                  </a:cubicBezTo>
                  <a:cubicBezTo>
                    <a:pt x="17717" y="5406"/>
                    <a:pt x="17431" y="5537"/>
                    <a:pt x="17288" y="5691"/>
                  </a:cubicBezTo>
                  <a:lnTo>
                    <a:pt x="17205" y="5763"/>
                  </a:lnTo>
                  <a:cubicBezTo>
                    <a:pt x="17062" y="5906"/>
                    <a:pt x="17062" y="6144"/>
                    <a:pt x="17205" y="6299"/>
                  </a:cubicBezTo>
                  <a:lnTo>
                    <a:pt x="21443" y="10537"/>
                  </a:lnTo>
                  <a:cubicBezTo>
                    <a:pt x="21598" y="10680"/>
                    <a:pt x="21598" y="10918"/>
                    <a:pt x="21443" y="11061"/>
                  </a:cubicBezTo>
                  <a:lnTo>
                    <a:pt x="17205" y="15300"/>
                  </a:lnTo>
                  <a:cubicBezTo>
                    <a:pt x="17062" y="15455"/>
                    <a:pt x="17062" y="15693"/>
                    <a:pt x="17205" y="15836"/>
                  </a:cubicBezTo>
                  <a:lnTo>
                    <a:pt x="17217" y="15836"/>
                  </a:lnTo>
                  <a:cubicBezTo>
                    <a:pt x="17360" y="15990"/>
                    <a:pt x="17645" y="16121"/>
                    <a:pt x="17848" y="16145"/>
                  </a:cubicBezTo>
                  <a:cubicBezTo>
                    <a:pt x="17848" y="16145"/>
                    <a:pt x="18431" y="16205"/>
                    <a:pt x="18788" y="16550"/>
                  </a:cubicBezTo>
                  <a:cubicBezTo>
                    <a:pt x="19407" y="17169"/>
                    <a:pt x="19407" y="18169"/>
                    <a:pt x="18788" y="18788"/>
                  </a:cubicBezTo>
                  <a:cubicBezTo>
                    <a:pt x="18169" y="19407"/>
                    <a:pt x="17169" y="19407"/>
                    <a:pt x="16550" y="18788"/>
                  </a:cubicBezTo>
                  <a:cubicBezTo>
                    <a:pt x="16193" y="18431"/>
                    <a:pt x="16145" y="17860"/>
                    <a:pt x="16145" y="17860"/>
                  </a:cubicBezTo>
                  <a:cubicBezTo>
                    <a:pt x="16121" y="17645"/>
                    <a:pt x="15990" y="17360"/>
                    <a:pt x="15836" y="17217"/>
                  </a:cubicBezTo>
                  <a:lnTo>
                    <a:pt x="15836" y="17205"/>
                  </a:lnTo>
                  <a:cubicBezTo>
                    <a:pt x="15693" y="17062"/>
                    <a:pt x="15455" y="17062"/>
                    <a:pt x="15300" y="17205"/>
                  </a:cubicBezTo>
                  <a:lnTo>
                    <a:pt x="11061" y="21455"/>
                  </a:lnTo>
                  <a:cubicBezTo>
                    <a:pt x="10918" y="21598"/>
                    <a:pt x="10680" y="21598"/>
                    <a:pt x="10537" y="21455"/>
                  </a:cubicBezTo>
                  <a:lnTo>
                    <a:pt x="6299" y="17205"/>
                  </a:lnTo>
                  <a:cubicBezTo>
                    <a:pt x="6144" y="17062"/>
                    <a:pt x="6144" y="16824"/>
                    <a:pt x="6299" y="16681"/>
                  </a:cubicBezTo>
                  <a:lnTo>
                    <a:pt x="6346" y="16633"/>
                  </a:lnTo>
                  <a:cubicBezTo>
                    <a:pt x="6489" y="16490"/>
                    <a:pt x="6775" y="16348"/>
                    <a:pt x="6977" y="16324"/>
                  </a:cubicBezTo>
                  <a:cubicBezTo>
                    <a:pt x="6977" y="16324"/>
                    <a:pt x="7561" y="16276"/>
                    <a:pt x="7918" y="15919"/>
                  </a:cubicBezTo>
                  <a:cubicBezTo>
                    <a:pt x="8525" y="15300"/>
                    <a:pt x="8525" y="14300"/>
                    <a:pt x="7918" y="13681"/>
                  </a:cubicBezTo>
                  <a:cubicBezTo>
                    <a:pt x="7299" y="13073"/>
                    <a:pt x="6299" y="13073"/>
                    <a:pt x="5680" y="13681"/>
                  </a:cubicBezTo>
                  <a:cubicBezTo>
                    <a:pt x="5322" y="14038"/>
                    <a:pt x="5275" y="14621"/>
                    <a:pt x="5275" y="14621"/>
                  </a:cubicBezTo>
                  <a:cubicBezTo>
                    <a:pt x="5251" y="14824"/>
                    <a:pt x="5120" y="15109"/>
                    <a:pt x="4965" y="15264"/>
                  </a:cubicBezTo>
                  <a:lnTo>
                    <a:pt x="4918" y="15300"/>
                  </a:lnTo>
                  <a:cubicBezTo>
                    <a:pt x="4775" y="15455"/>
                    <a:pt x="4537" y="15455"/>
                    <a:pt x="4394" y="15300"/>
                  </a:cubicBezTo>
                  <a:lnTo>
                    <a:pt x="143" y="11061"/>
                  </a:lnTo>
                  <a:cubicBezTo>
                    <a:pt x="0" y="10918"/>
                    <a:pt x="0" y="10680"/>
                    <a:pt x="143" y="10537"/>
                  </a:cubicBezTo>
                  <a:lnTo>
                    <a:pt x="4394" y="6299"/>
                  </a:lnTo>
                  <a:cubicBezTo>
                    <a:pt x="4537" y="6144"/>
                    <a:pt x="4775" y="6144"/>
                    <a:pt x="4918" y="6299"/>
                  </a:cubicBezTo>
                  <a:lnTo>
                    <a:pt x="4965" y="6334"/>
                  </a:lnTo>
                  <a:cubicBezTo>
                    <a:pt x="5108" y="6489"/>
                    <a:pt x="5251" y="6775"/>
                    <a:pt x="5263" y="6977"/>
                  </a:cubicBezTo>
                  <a:cubicBezTo>
                    <a:pt x="5263" y="6977"/>
                    <a:pt x="5322" y="7561"/>
                    <a:pt x="5680" y="7918"/>
                  </a:cubicBezTo>
                  <a:cubicBezTo>
                    <a:pt x="6299" y="8525"/>
                    <a:pt x="7299" y="8525"/>
                    <a:pt x="7906" y="7918"/>
                  </a:cubicBezTo>
                  <a:cubicBezTo>
                    <a:pt x="8525" y="7299"/>
                    <a:pt x="8525" y="6299"/>
                    <a:pt x="7906" y="5680"/>
                  </a:cubicBezTo>
                  <a:cubicBezTo>
                    <a:pt x="7561" y="5322"/>
                    <a:pt x="6977" y="5275"/>
                    <a:pt x="6977" y="5275"/>
                  </a:cubicBezTo>
                  <a:cubicBezTo>
                    <a:pt x="6775" y="5251"/>
                    <a:pt x="6489" y="5108"/>
                    <a:pt x="6334" y="4965"/>
                  </a:cubicBezTo>
                  <a:lnTo>
                    <a:pt x="6299" y="4918"/>
                  </a:lnTo>
                  <a:cubicBezTo>
                    <a:pt x="6144" y="4775"/>
                    <a:pt x="6144" y="4537"/>
                    <a:pt x="6299" y="4394"/>
                  </a:cubicBezTo>
                  <a:lnTo>
                    <a:pt x="10537" y="155"/>
                  </a:lnTo>
                  <a:cubicBezTo>
                    <a:pt x="10680" y="0"/>
                    <a:pt x="10918" y="0"/>
                    <a:pt x="11061" y="155"/>
                  </a:cubicBezTo>
                  <a:lnTo>
                    <a:pt x="15300" y="4394"/>
                  </a:lnTo>
                  <a:cubicBezTo>
                    <a:pt x="15455" y="4537"/>
                    <a:pt x="15693" y="4537"/>
                    <a:pt x="15836" y="4394"/>
                  </a:cubicBezTo>
                  <a:lnTo>
                    <a:pt x="15907" y="4310"/>
                  </a:lnTo>
                  <a:cubicBezTo>
                    <a:pt x="16062" y="4167"/>
                    <a:pt x="16193" y="3882"/>
                    <a:pt x="16217" y="3667"/>
                  </a:cubicBezTo>
                  <a:cubicBezTo>
                    <a:pt x="16217" y="3667"/>
                    <a:pt x="16276" y="3096"/>
                    <a:pt x="16633" y="2739"/>
                  </a:cubicBezTo>
                  <a:cubicBezTo>
                    <a:pt x="17240" y="2120"/>
                    <a:pt x="18241" y="2120"/>
                    <a:pt x="18860" y="2739"/>
                  </a:cubicBezTo>
                  <a:cubicBezTo>
                    <a:pt x="19479" y="3358"/>
                    <a:pt x="19479" y="4358"/>
                    <a:pt x="18860" y="497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2719600" y="3251450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3601630" y="2810084"/>
            <a:ext cx="1290972" cy="1290972"/>
            <a:chOff x="3601630" y="2810084"/>
            <a:chExt cx="1290972" cy="1290972"/>
          </a:xfrm>
        </p:grpSpPr>
        <p:sp>
          <p:nvSpPr>
            <p:cNvPr id="80" name="Google Shape;80;p15"/>
            <p:cNvSpPr/>
            <p:nvPr/>
          </p:nvSpPr>
          <p:spPr>
            <a:xfrm>
              <a:off x="3601630" y="2810084"/>
              <a:ext cx="1290972" cy="1290972"/>
            </a:xfrm>
            <a:custGeom>
              <a:rect b="b" l="l" r="r" t="t"/>
              <a:pathLst>
                <a:path extrusionOk="0" h="21599" w="21599">
                  <a:moveTo>
                    <a:pt x="4966" y="2739"/>
                  </a:moveTo>
                  <a:cubicBezTo>
                    <a:pt x="5323" y="3096"/>
                    <a:pt x="5382" y="3679"/>
                    <a:pt x="5382" y="3679"/>
                  </a:cubicBezTo>
                  <a:cubicBezTo>
                    <a:pt x="5406" y="3882"/>
                    <a:pt x="5537" y="4167"/>
                    <a:pt x="5680" y="4310"/>
                  </a:cubicBezTo>
                  <a:lnTo>
                    <a:pt x="5763" y="4394"/>
                  </a:lnTo>
                  <a:cubicBezTo>
                    <a:pt x="5906" y="4537"/>
                    <a:pt x="6144" y="4537"/>
                    <a:pt x="6287" y="4394"/>
                  </a:cubicBezTo>
                  <a:lnTo>
                    <a:pt x="10526" y="155"/>
                  </a:lnTo>
                  <a:cubicBezTo>
                    <a:pt x="10681" y="0"/>
                    <a:pt x="10919" y="0"/>
                    <a:pt x="11062" y="155"/>
                  </a:cubicBezTo>
                  <a:lnTo>
                    <a:pt x="15300" y="4394"/>
                  </a:lnTo>
                  <a:cubicBezTo>
                    <a:pt x="15443" y="4537"/>
                    <a:pt x="15693" y="4537"/>
                    <a:pt x="15836" y="4394"/>
                  </a:cubicBezTo>
                  <a:lnTo>
                    <a:pt x="15836" y="4382"/>
                  </a:lnTo>
                  <a:cubicBezTo>
                    <a:pt x="15979" y="4239"/>
                    <a:pt x="16122" y="3953"/>
                    <a:pt x="16146" y="3751"/>
                  </a:cubicBezTo>
                  <a:cubicBezTo>
                    <a:pt x="16146" y="3751"/>
                    <a:pt x="16193" y="3167"/>
                    <a:pt x="16551" y="2810"/>
                  </a:cubicBezTo>
                  <a:cubicBezTo>
                    <a:pt x="17170" y="2203"/>
                    <a:pt x="18170" y="2203"/>
                    <a:pt x="18789" y="2810"/>
                  </a:cubicBezTo>
                  <a:cubicBezTo>
                    <a:pt x="19396" y="3429"/>
                    <a:pt x="19396" y="4429"/>
                    <a:pt x="18789" y="5049"/>
                  </a:cubicBezTo>
                  <a:cubicBezTo>
                    <a:pt x="18432" y="5406"/>
                    <a:pt x="17848" y="5453"/>
                    <a:pt x="17848" y="5453"/>
                  </a:cubicBezTo>
                  <a:cubicBezTo>
                    <a:pt x="17646" y="5477"/>
                    <a:pt x="17360" y="5608"/>
                    <a:pt x="17205" y="5763"/>
                  </a:cubicBezTo>
                  <a:lnTo>
                    <a:pt x="17205" y="5763"/>
                  </a:lnTo>
                  <a:cubicBezTo>
                    <a:pt x="17062" y="5906"/>
                    <a:pt x="17062" y="6144"/>
                    <a:pt x="17205" y="6299"/>
                  </a:cubicBezTo>
                  <a:lnTo>
                    <a:pt x="21444" y="10537"/>
                  </a:lnTo>
                  <a:cubicBezTo>
                    <a:pt x="21599" y="10680"/>
                    <a:pt x="21599" y="10918"/>
                    <a:pt x="21444" y="11061"/>
                  </a:cubicBezTo>
                  <a:lnTo>
                    <a:pt x="17205" y="15312"/>
                  </a:lnTo>
                  <a:cubicBezTo>
                    <a:pt x="17062" y="15455"/>
                    <a:pt x="16824" y="15455"/>
                    <a:pt x="16681" y="15312"/>
                  </a:cubicBezTo>
                  <a:lnTo>
                    <a:pt x="16634" y="15264"/>
                  </a:lnTo>
                  <a:cubicBezTo>
                    <a:pt x="16479" y="15109"/>
                    <a:pt x="16348" y="14824"/>
                    <a:pt x="16324" y="14621"/>
                  </a:cubicBezTo>
                  <a:cubicBezTo>
                    <a:pt x="16324" y="14621"/>
                    <a:pt x="16265" y="14038"/>
                    <a:pt x="15908" y="13681"/>
                  </a:cubicBezTo>
                  <a:cubicBezTo>
                    <a:pt x="15300" y="13073"/>
                    <a:pt x="14300" y="13073"/>
                    <a:pt x="13681" y="13681"/>
                  </a:cubicBezTo>
                  <a:cubicBezTo>
                    <a:pt x="13062" y="14300"/>
                    <a:pt x="13062" y="15300"/>
                    <a:pt x="13681" y="15919"/>
                  </a:cubicBezTo>
                  <a:cubicBezTo>
                    <a:pt x="14038" y="16276"/>
                    <a:pt x="14610" y="16324"/>
                    <a:pt x="14610" y="16324"/>
                  </a:cubicBezTo>
                  <a:cubicBezTo>
                    <a:pt x="14824" y="16348"/>
                    <a:pt x="15110" y="16490"/>
                    <a:pt x="15253" y="16633"/>
                  </a:cubicBezTo>
                  <a:lnTo>
                    <a:pt x="15300" y="16681"/>
                  </a:lnTo>
                  <a:cubicBezTo>
                    <a:pt x="15443" y="16824"/>
                    <a:pt x="15443" y="17062"/>
                    <a:pt x="15300" y="17217"/>
                  </a:cubicBezTo>
                  <a:lnTo>
                    <a:pt x="11062" y="21455"/>
                  </a:lnTo>
                  <a:cubicBezTo>
                    <a:pt x="10919" y="21598"/>
                    <a:pt x="10681" y="21598"/>
                    <a:pt x="10526" y="21455"/>
                  </a:cubicBezTo>
                  <a:lnTo>
                    <a:pt x="6287" y="17217"/>
                  </a:lnTo>
                  <a:cubicBezTo>
                    <a:pt x="6144" y="17062"/>
                    <a:pt x="6144" y="16824"/>
                    <a:pt x="6287" y="16681"/>
                  </a:cubicBezTo>
                  <a:lnTo>
                    <a:pt x="6335" y="16633"/>
                  </a:lnTo>
                  <a:cubicBezTo>
                    <a:pt x="6478" y="16490"/>
                    <a:pt x="6775" y="16348"/>
                    <a:pt x="6978" y="16336"/>
                  </a:cubicBezTo>
                  <a:cubicBezTo>
                    <a:pt x="6978" y="16336"/>
                    <a:pt x="7549" y="16276"/>
                    <a:pt x="7907" y="15919"/>
                  </a:cubicBezTo>
                  <a:cubicBezTo>
                    <a:pt x="8526" y="15300"/>
                    <a:pt x="8526" y="14300"/>
                    <a:pt x="7907" y="13692"/>
                  </a:cubicBezTo>
                  <a:cubicBezTo>
                    <a:pt x="7299" y="13073"/>
                    <a:pt x="6299" y="13073"/>
                    <a:pt x="5680" y="13692"/>
                  </a:cubicBezTo>
                  <a:cubicBezTo>
                    <a:pt x="5323" y="14050"/>
                    <a:pt x="5263" y="14621"/>
                    <a:pt x="5263" y="14621"/>
                  </a:cubicBezTo>
                  <a:cubicBezTo>
                    <a:pt x="5251" y="14824"/>
                    <a:pt x="5109" y="15109"/>
                    <a:pt x="4966" y="15264"/>
                  </a:cubicBezTo>
                  <a:lnTo>
                    <a:pt x="4918" y="15312"/>
                  </a:lnTo>
                  <a:cubicBezTo>
                    <a:pt x="4775" y="15455"/>
                    <a:pt x="4537" y="15455"/>
                    <a:pt x="4382" y="15312"/>
                  </a:cubicBezTo>
                  <a:lnTo>
                    <a:pt x="144" y="11061"/>
                  </a:lnTo>
                  <a:cubicBezTo>
                    <a:pt x="1" y="10918"/>
                    <a:pt x="1" y="10680"/>
                    <a:pt x="144" y="10537"/>
                  </a:cubicBezTo>
                  <a:lnTo>
                    <a:pt x="4382" y="6299"/>
                  </a:lnTo>
                  <a:cubicBezTo>
                    <a:pt x="4537" y="6144"/>
                    <a:pt x="4537" y="5906"/>
                    <a:pt x="4382" y="5763"/>
                  </a:cubicBezTo>
                  <a:lnTo>
                    <a:pt x="4311" y="5691"/>
                  </a:lnTo>
                  <a:cubicBezTo>
                    <a:pt x="4168" y="5537"/>
                    <a:pt x="3870" y="5406"/>
                    <a:pt x="3668" y="5382"/>
                  </a:cubicBezTo>
                  <a:cubicBezTo>
                    <a:pt x="3668" y="5382"/>
                    <a:pt x="3096" y="5334"/>
                    <a:pt x="2739" y="4977"/>
                  </a:cubicBezTo>
                  <a:cubicBezTo>
                    <a:pt x="2120" y="4358"/>
                    <a:pt x="2120" y="3358"/>
                    <a:pt x="2739" y="2739"/>
                  </a:cubicBezTo>
                  <a:cubicBezTo>
                    <a:pt x="3358" y="2120"/>
                    <a:pt x="4347" y="2120"/>
                    <a:pt x="4966" y="2739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4025850" y="3251450"/>
              <a:ext cx="438300" cy="316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906064" y="2815045"/>
            <a:ext cx="1290255" cy="1290255"/>
            <a:chOff x="4906064" y="2815045"/>
            <a:chExt cx="1290255" cy="1290255"/>
          </a:xfrm>
        </p:grpSpPr>
        <p:sp>
          <p:nvSpPr>
            <p:cNvPr id="83" name="Google Shape;83;p15"/>
            <p:cNvSpPr/>
            <p:nvPr/>
          </p:nvSpPr>
          <p:spPr>
            <a:xfrm>
              <a:off x="4906064" y="2815045"/>
              <a:ext cx="1290255" cy="1290255"/>
            </a:xfrm>
            <a:custGeom>
              <a:rect b="b" l="l" r="r" t="t"/>
              <a:pathLst>
                <a:path extrusionOk="0" h="21587" w="21587">
                  <a:moveTo>
                    <a:pt x="2728" y="4966"/>
                  </a:moveTo>
                  <a:cubicBezTo>
                    <a:pt x="3085" y="5323"/>
                    <a:pt x="3668" y="5382"/>
                    <a:pt x="3668" y="5382"/>
                  </a:cubicBezTo>
                  <a:cubicBezTo>
                    <a:pt x="3871" y="5394"/>
                    <a:pt x="4156" y="5537"/>
                    <a:pt x="4311" y="5680"/>
                  </a:cubicBezTo>
                  <a:lnTo>
                    <a:pt x="4382" y="5751"/>
                  </a:lnTo>
                  <a:cubicBezTo>
                    <a:pt x="4525" y="5906"/>
                    <a:pt x="4525" y="6144"/>
                    <a:pt x="4382" y="6287"/>
                  </a:cubicBezTo>
                  <a:lnTo>
                    <a:pt x="144" y="10526"/>
                  </a:lnTo>
                  <a:cubicBezTo>
                    <a:pt x="1" y="10669"/>
                    <a:pt x="1" y="10907"/>
                    <a:pt x="144" y="11062"/>
                  </a:cubicBezTo>
                  <a:lnTo>
                    <a:pt x="4382" y="15300"/>
                  </a:lnTo>
                  <a:cubicBezTo>
                    <a:pt x="4525" y="15443"/>
                    <a:pt x="4525" y="15681"/>
                    <a:pt x="4382" y="15824"/>
                  </a:cubicBezTo>
                  <a:lnTo>
                    <a:pt x="4382" y="15836"/>
                  </a:lnTo>
                  <a:cubicBezTo>
                    <a:pt x="4228" y="15979"/>
                    <a:pt x="3942" y="16110"/>
                    <a:pt x="3740" y="16134"/>
                  </a:cubicBezTo>
                  <a:cubicBezTo>
                    <a:pt x="3740" y="16134"/>
                    <a:pt x="3168" y="16193"/>
                    <a:pt x="2811" y="16550"/>
                  </a:cubicBezTo>
                  <a:cubicBezTo>
                    <a:pt x="2192" y="17169"/>
                    <a:pt x="2192" y="18158"/>
                    <a:pt x="2811" y="18777"/>
                  </a:cubicBezTo>
                  <a:cubicBezTo>
                    <a:pt x="3418" y="19396"/>
                    <a:pt x="4418" y="19396"/>
                    <a:pt x="5037" y="18777"/>
                  </a:cubicBezTo>
                  <a:cubicBezTo>
                    <a:pt x="5395" y="18420"/>
                    <a:pt x="5454" y="17848"/>
                    <a:pt x="5454" y="17848"/>
                  </a:cubicBezTo>
                  <a:cubicBezTo>
                    <a:pt x="5466" y="17646"/>
                    <a:pt x="5609" y="17348"/>
                    <a:pt x="5752" y="17205"/>
                  </a:cubicBezTo>
                  <a:lnTo>
                    <a:pt x="5752" y="17205"/>
                  </a:lnTo>
                  <a:cubicBezTo>
                    <a:pt x="5906" y="17050"/>
                    <a:pt x="6145" y="17050"/>
                    <a:pt x="6287" y="17205"/>
                  </a:cubicBezTo>
                  <a:lnTo>
                    <a:pt x="10526" y="21444"/>
                  </a:lnTo>
                  <a:cubicBezTo>
                    <a:pt x="10669" y="21587"/>
                    <a:pt x="10907" y="21587"/>
                    <a:pt x="11062" y="21444"/>
                  </a:cubicBezTo>
                  <a:lnTo>
                    <a:pt x="15301" y="17205"/>
                  </a:lnTo>
                  <a:cubicBezTo>
                    <a:pt x="15443" y="17050"/>
                    <a:pt x="15443" y="16812"/>
                    <a:pt x="15301" y="16669"/>
                  </a:cubicBezTo>
                  <a:lnTo>
                    <a:pt x="15253" y="16622"/>
                  </a:lnTo>
                  <a:cubicBezTo>
                    <a:pt x="15110" y="16479"/>
                    <a:pt x="14812" y="16336"/>
                    <a:pt x="14610" y="16324"/>
                  </a:cubicBezTo>
                  <a:cubicBezTo>
                    <a:pt x="14610" y="16324"/>
                    <a:pt x="14038" y="16265"/>
                    <a:pt x="13681" y="15907"/>
                  </a:cubicBezTo>
                  <a:cubicBezTo>
                    <a:pt x="13062" y="15288"/>
                    <a:pt x="13062" y="14288"/>
                    <a:pt x="13681" y="13681"/>
                  </a:cubicBezTo>
                  <a:cubicBezTo>
                    <a:pt x="14288" y="13062"/>
                    <a:pt x="15289" y="13062"/>
                    <a:pt x="15908" y="13681"/>
                  </a:cubicBezTo>
                  <a:cubicBezTo>
                    <a:pt x="16265" y="14038"/>
                    <a:pt x="16324" y="14610"/>
                    <a:pt x="16324" y="14610"/>
                  </a:cubicBezTo>
                  <a:cubicBezTo>
                    <a:pt x="16336" y="14812"/>
                    <a:pt x="16479" y="15110"/>
                    <a:pt x="16622" y="15252"/>
                  </a:cubicBezTo>
                  <a:lnTo>
                    <a:pt x="16670" y="15300"/>
                  </a:lnTo>
                  <a:cubicBezTo>
                    <a:pt x="16813" y="15443"/>
                    <a:pt x="17063" y="15443"/>
                    <a:pt x="17206" y="15300"/>
                  </a:cubicBezTo>
                  <a:lnTo>
                    <a:pt x="21444" y="11062"/>
                  </a:lnTo>
                  <a:cubicBezTo>
                    <a:pt x="21587" y="10907"/>
                    <a:pt x="21587" y="10669"/>
                    <a:pt x="21444" y="10526"/>
                  </a:cubicBezTo>
                  <a:lnTo>
                    <a:pt x="17206" y="6287"/>
                  </a:lnTo>
                  <a:cubicBezTo>
                    <a:pt x="17063" y="6144"/>
                    <a:pt x="16813" y="6144"/>
                    <a:pt x="16670" y="6287"/>
                  </a:cubicBezTo>
                  <a:lnTo>
                    <a:pt x="16622" y="6335"/>
                  </a:lnTo>
                  <a:cubicBezTo>
                    <a:pt x="16479" y="6478"/>
                    <a:pt x="16348" y="6763"/>
                    <a:pt x="16324" y="6978"/>
                  </a:cubicBezTo>
                  <a:cubicBezTo>
                    <a:pt x="16324" y="6978"/>
                    <a:pt x="16265" y="7549"/>
                    <a:pt x="15908" y="7906"/>
                  </a:cubicBezTo>
                  <a:cubicBezTo>
                    <a:pt x="15289" y="8525"/>
                    <a:pt x="14300" y="8525"/>
                    <a:pt x="13681" y="7906"/>
                  </a:cubicBezTo>
                  <a:cubicBezTo>
                    <a:pt x="13062" y="7287"/>
                    <a:pt x="13062" y="6287"/>
                    <a:pt x="13681" y="5680"/>
                  </a:cubicBezTo>
                  <a:cubicBezTo>
                    <a:pt x="14038" y="5323"/>
                    <a:pt x="14610" y="5263"/>
                    <a:pt x="14610" y="5263"/>
                  </a:cubicBezTo>
                  <a:cubicBezTo>
                    <a:pt x="14812" y="5239"/>
                    <a:pt x="15110" y="5108"/>
                    <a:pt x="15253" y="4954"/>
                  </a:cubicBezTo>
                  <a:lnTo>
                    <a:pt x="15301" y="4918"/>
                  </a:lnTo>
                  <a:cubicBezTo>
                    <a:pt x="15443" y="4763"/>
                    <a:pt x="15443" y="4525"/>
                    <a:pt x="15301" y="4382"/>
                  </a:cubicBezTo>
                  <a:lnTo>
                    <a:pt x="11062" y="143"/>
                  </a:lnTo>
                  <a:cubicBezTo>
                    <a:pt x="10907" y="1"/>
                    <a:pt x="10669" y="1"/>
                    <a:pt x="10526" y="143"/>
                  </a:cubicBezTo>
                  <a:lnTo>
                    <a:pt x="6287" y="4382"/>
                  </a:lnTo>
                  <a:cubicBezTo>
                    <a:pt x="6145" y="4525"/>
                    <a:pt x="5906" y="4525"/>
                    <a:pt x="5752" y="4382"/>
                  </a:cubicBezTo>
                  <a:lnTo>
                    <a:pt x="5680" y="4311"/>
                  </a:lnTo>
                  <a:cubicBezTo>
                    <a:pt x="5537" y="4156"/>
                    <a:pt x="5395" y="3870"/>
                    <a:pt x="5383" y="3668"/>
                  </a:cubicBezTo>
                  <a:cubicBezTo>
                    <a:pt x="5383" y="3668"/>
                    <a:pt x="5323" y="3084"/>
                    <a:pt x="4966" y="2739"/>
                  </a:cubicBezTo>
                  <a:cubicBezTo>
                    <a:pt x="4347" y="2120"/>
                    <a:pt x="3347" y="2120"/>
                    <a:pt x="2728" y="2739"/>
                  </a:cubicBezTo>
                  <a:cubicBezTo>
                    <a:pt x="2120" y="3346"/>
                    <a:pt x="2120" y="4346"/>
                    <a:pt x="2728" y="496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5332075" y="3251450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6209840" y="2810084"/>
            <a:ext cx="1290972" cy="1290972"/>
            <a:chOff x="6209840" y="2810084"/>
            <a:chExt cx="1290972" cy="1290972"/>
          </a:xfrm>
        </p:grpSpPr>
        <p:sp>
          <p:nvSpPr>
            <p:cNvPr id="86" name="Google Shape;86;p15"/>
            <p:cNvSpPr/>
            <p:nvPr/>
          </p:nvSpPr>
          <p:spPr>
            <a:xfrm>
              <a:off x="6209840" y="2810084"/>
              <a:ext cx="1290972" cy="1290972"/>
            </a:xfrm>
            <a:custGeom>
              <a:rect b="b" l="l" r="r" t="t"/>
              <a:pathLst>
                <a:path extrusionOk="0" h="21599" w="21599">
                  <a:moveTo>
                    <a:pt x="18860" y="16633"/>
                  </a:moveTo>
                  <a:cubicBezTo>
                    <a:pt x="18503" y="16276"/>
                    <a:pt x="17931" y="16217"/>
                    <a:pt x="17931" y="16217"/>
                  </a:cubicBezTo>
                  <a:cubicBezTo>
                    <a:pt x="17717" y="16193"/>
                    <a:pt x="17431" y="16062"/>
                    <a:pt x="17288" y="15919"/>
                  </a:cubicBezTo>
                  <a:lnTo>
                    <a:pt x="17205" y="15836"/>
                  </a:lnTo>
                  <a:cubicBezTo>
                    <a:pt x="17062" y="15693"/>
                    <a:pt x="17062" y="15455"/>
                    <a:pt x="17205" y="15312"/>
                  </a:cubicBezTo>
                  <a:lnTo>
                    <a:pt x="21443" y="11073"/>
                  </a:lnTo>
                  <a:cubicBezTo>
                    <a:pt x="21598" y="10918"/>
                    <a:pt x="21598" y="10680"/>
                    <a:pt x="21443" y="10537"/>
                  </a:cubicBezTo>
                  <a:lnTo>
                    <a:pt x="17205" y="6299"/>
                  </a:lnTo>
                  <a:cubicBezTo>
                    <a:pt x="17062" y="6144"/>
                    <a:pt x="17062" y="5906"/>
                    <a:pt x="17205" y="5763"/>
                  </a:cubicBezTo>
                  <a:lnTo>
                    <a:pt x="17217" y="5763"/>
                  </a:lnTo>
                  <a:cubicBezTo>
                    <a:pt x="17360" y="5620"/>
                    <a:pt x="17645" y="5477"/>
                    <a:pt x="17848" y="5453"/>
                  </a:cubicBezTo>
                  <a:cubicBezTo>
                    <a:pt x="17848" y="5453"/>
                    <a:pt x="18431" y="5406"/>
                    <a:pt x="18788" y="5049"/>
                  </a:cubicBezTo>
                  <a:cubicBezTo>
                    <a:pt x="19407" y="4429"/>
                    <a:pt x="19407" y="3429"/>
                    <a:pt x="18788" y="2810"/>
                  </a:cubicBezTo>
                  <a:cubicBezTo>
                    <a:pt x="18169" y="2203"/>
                    <a:pt x="17169" y="2203"/>
                    <a:pt x="16550" y="2810"/>
                  </a:cubicBezTo>
                  <a:cubicBezTo>
                    <a:pt x="16193" y="3167"/>
                    <a:pt x="16145" y="3751"/>
                    <a:pt x="16145" y="3751"/>
                  </a:cubicBezTo>
                  <a:cubicBezTo>
                    <a:pt x="16121" y="3953"/>
                    <a:pt x="15990" y="4239"/>
                    <a:pt x="15836" y="4382"/>
                  </a:cubicBezTo>
                  <a:lnTo>
                    <a:pt x="15836" y="4394"/>
                  </a:lnTo>
                  <a:cubicBezTo>
                    <a:pt x="15693" y="4537"/>
                    <a:pt x="15455" y="4537"/>
                    <a:pt x="15300" y="4394"/>
                  </a:cubicBezTo>
                  <a:lnTo>
                    <a:pt x="11061" y="155"/>
                  </a:lnTo>
                  <a:cubicBezTo>
                    <a:pt x="10918" y="0"/>
                    <a:pt x="10680" y="0"/>
                    <a:pt x="10537" y="155"/>
                  </a:cubicBezTo>
                  <a:lnTo>
                    <a:pt x="6299" y="4394"/>
                  </a:lnTo>
                  <a:cubicBezTo>
                    <a:pt x="6144" y="4537"/>
                    <a:pt x="6144" y="4775"/>
                    <a:pt x="6299" y="4918"/>
                  </a:cubicBezTo>
                  <a:lnTo>
                    <a:pt x="6346" y="4965"/>
                  </a:lnTo>
                  <a:cubicBezTo>
                    <a:pt x="6489" y="5120"/>
                    <a:pt x="6775" y="5251"/>
                    <a:pt x="6977" y="5275"/>
                  </a:cubicBezTo>
                  <a:cubicBezTo>
                    <a:pt x="6977" y="5275"/>
                    <a:pt x="7561" y="5322"/>
                    <a:pt x="7918" y="5680"/>
                  </a:cubicBezTo>
                  <a:cubicBezTo>
                    <a:pt x="8525" y="6299"/>
                    <a:pt x="8525" y="7299"/>
                    <a:pt x="7918" y="7918"/>
                  </a:cubicBezTo>
                  <a:cubicBezTo>
                    <a:pt x="7299" y="8537"/>
                    <a:pt x="6299" y="8537"/>
                    <a:pt x="5680" y="7918"/>
                  </a:cubicBezTo>
                  <a:cubicBezTo>
                    <a:pt x="5322" y="7561"/>
                    <a:pt x="5275" y="6989"/>
                    <a:pt x="5275" y="6989"/>
                  </a:cubicBezTo>
                  <a:cubicBezTo>
                    <a:pt x="5251" y="6775"/>
                    <a:pt x="5108" y="6489"/>
                    <a:pt x="4965" y="6346"/>
                  </a:cubicBezTo>
                  <a:lnTo>
                    <a:pt x="4918" y="6299"/>
                  </a:lnTo>
                  <a:cubicBezTo>
                    <a:pt x="4775" y="6144"/>
                    <a:pt x="4537" y="6144"/>
                    <a:pt x="4394" y="6299"/>
                  </a:cubicBezTo>
                  <a:lnTo>
                    <a:pt x="155" y="10537"/>
                  </a:lnTo>
                  <a:cubicBezTo>
                    <a:pt x="0" y="10680"/>
                    <a:pt x="0" y="10918"/>
                    <a:pt x="143" y="11073"/>
                  </a:cubicBezTo>
                  <a:lnTo>
                    <a:pt x="4394" y="15312"/>
                  </a:lnTo>
                  <a:cubicBezTo>
                    <a:pt x="4537" y="15455"/>
                    <a:pt x="4775" y="15455"/>
                    <a:pt x="4918" y="15312"/>
                  </a:cubicBezTo>
                  <a:lnTo>
                    <a:pt x="4965" y="15264"/>
                  </a:lnTo>
                  <a:cubicBezTo>
                    <a:pt x="5108" y="15109"/>
                    <a:pt x="5251" y="14824"/>
                    <a:pt x="5263" y="14621"/>
                  </a:cubicBezTo>
                  <a:cubicBezTo>
                    <a:pt x="5263" y="14621"/>
                    <a:pt x="5322" y="14050"/>
                    <a:pt x="5680" y="13692"/>
                  </a:cubicBezTo>
                  <a:cubicBezTo>
                    <a:pt x="6299" y="13073"/>
                    <a:pt x="7299" y="13073"/>
                    <a:pt x="7906" y="13692"/>
                  </a:cubicBezTo>
                  <a:cubicBezTo>
                    <a:pt x="8525" y="14300"/>
                    <a:pt x="8525" y="15300"/>
                    <a:pt x="7906" y="15919"/>
                  </a:cubicBezTo>
                  <a:cubicBezTo>
                    <a:pt x="7561" y="16276"/>
                    <a:pt x="6977" y="16336"/>
                    <a:pt x="6977" y="16336"/>
                  </a:cubicBezTo>
                  <a:cubicBezTo>
                    <a:pt x="6775" y="16348"/>
                    <a:pt x="6489" y="16490"/>
                    <a:pt x="6334" y="16633"/>
                  </a:cubicBezTo>
                  <a:lnTo>
                    <a:pt x="6299" y="16681"/>
                  </a:lnTo>
                  <a:cubicBezTo>
                    <a:pt x="6144" y="16824"/>
                    <a:pt x="6144" y="17062"/>
                    <a:pt x="6299" y="17217"/>
                  </a:cubicBezTo>
                  <a:lnTo>
                    <a:pt x="10537" y="21455"/>
                  </a:lnTo>
                  <a:cubicBezTo>
                    <a:pt x="10680" y="21598"/>
                    <a:pt x="10918" y="21598"/>
                    <a:pt x="11061" y="21455"/>
                  </a:cubicBezTo>
                  <a:lnTo>
                    <a:pt x="15300" y="17217"/>
                  </a:lnTo>
                  <a:cubicBezTo>
                    <a:pt x="15455" y="17062"/>
                    <a:pt x="15693" y="17062"/>
                    <a:pt x="15836" y="17217"/>
                  </a:cubicBezTo>
                  <a:lnTo>
                    <a:pt x="15907" y="17288"/>
                  </a:lnTo>
                  <a:cubicBezTo>
                    <a:pt x="16062" y="17431"/>
                    <a:pt x="16193" y="17717"/>
                    <a:pt x="16217" y="17931"/>
                  </a:cubicBezTo>
                  <a:cubicBezTo>
                    <a:pt x="16217" y="17931"/>
                    <a:pt x="16276" y="18503"/>
                    <a:pt x="16621" y="18860"/>
                  </a:cubicBezTo>
                  <a:cubicBezTo>
                    <a:pt x="17240" y="19479"/>
                    <a:pt x="18241" y="19479"/>
                    <a:pt x="18860" y="18860"/>
                  </a:cubicBezTo>
                  <a:cubicBezTo>
                    <a:pt x="19479" y="18241"/>
                    <a:pt x="19479" y="17240"/>
                    <a:pt x="18860" y="1663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6638250" y="3251450"/>
              <a:ext cx="438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8" name="Google Shape;88;p15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24"/>
          <p:cNvGrpSpPr/>
          <p:nvPr/>
        </p:nvGrpSpPr>
        <p:grpSpPr>
          <a:xfrm>
            <a:off x="6137588" y="1764523"/>
            <a:ext cx="1739989" cy="2842336"/>
            <a:chOff x="6137588" y="1764523"/>
            <a:chExt cx="1739989" cy="2842336"/>
          </a:xfrm>
        </p:grpSpPr>
        <p:sp>
          <p:nvSpPr>
            <p:cNvPr id="486" name="Google Shape;486;p24"/>
            <p:cNvSpPr/>
            <p:nvPr/>
          </p:nvSpPr>
          <p:spPr>
            <a:xfrm>
              <a:off x="6137590" y="2825250"/>
              <a:ext cx="1547515" cy="1781610"/>
            </a:xfrm>
            <a:custGeom>
              <a:rect b="b" l="l" r="r" t="t"/>
              <a:pathLst>
                <a:path extrusionOk="0" h="37113" w="25063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87" name="Google Shape;487;p24"/>
            <p:cNvGrpSpPr/>
            <p:nvPr/>
          </p:nvGrpSpPr>
          <p:grpSpPr>
            <a:xfrm>
              <a:off x="6137588" y="1764523"/>
              <a:ext cx="1739989" cy="1060791"/>
              <a:chOff x="7267425" y="1264748"/>
              <a:chExt cx="1739989" cy="1060791"/>
            </a:xfrm>
          </p:grpSpPr>
          <p:sp>
            <p:nvSpPr>
              <p:cNvPr id="488" name="Google Shape;488;p24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rect b="b" l="l" r="r" t="t"/>
                <a:pathLst>
                  <a:path extrusionOk="0" h="25063" w="29611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rect b="b" l="l" r="r" t="t"/>
                <a:pathLst>
                  <a:path extrusionOk="0" h="37113" w="25063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24"/>
            <p:cNvSpPr txBox="1"/>
            <p:nvPr/>
          </p:nvSpPr>
          <p:spPr>
            <a:xfrm>
              <a:off x="6380968" y="2207608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1" name="Google Shape;491;p24"/>
            <p:cNvSpPr txBox="1"/>
            <p:nvPr/>
          </p:nvSpPr>
          <p:spPr>
            <a:xfrm>
              <a:off x="6380982" y="1896226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2" name="Google Shape;492;p24"/>
          <p:cNvGrpSpPr/>
          <p:nvPr/>
        </p:nvGrpSpPr>
        <p:grpSpPr>
          <a:xfrm>
            <a:off x="4513863" y="1295523"/>
            <a:ext cx="1739989" cy="2842336"/>
            <a:chOff x="4513863" y="1295523"/>
            <a:chExt cx="1739989" cy="2842336"/>
          </a:xfrm>
        </p:grpSpPr>
        <p:sp>
          <p:nvSpPr>
            <p:cNvPr id="493" name="Google Shape;493;p24"/>
            <p:cNvSpPr/>
            <p:nvPr/>
          </p:nvSpPr>
          <p:spPr>
            <a:xfrm>
              <a:off x="4513865" y="2356250"/>
              <a:ext cx="1547515" cy="1781610"/>
            </a:xfrm>
            <a:custGeom>
              <a:rect b="b" l="l" r="r" t="t"/>
              <a:pathLst>
                <a:path extrusionOk="0" h="37113" w="25063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94" name="Google Shape;494;p24"/>
            <p:cNvGrpSpPr/>
            <p:nvPr/>
          </p:nvGrpSpPr>
          <p:grpSpPr>
            <a:xfrm>
              <a:off x="4513863" y="1295523"/>
              <a:ext cx="1739989" cy="1060791"/>
              <a:chOff x="7267425" y="1264748"/>
              <a:chExt cx="1739989" cy="1060791"/>
            </a:xfrm>
          </p:grpSpPr>
          <p:sp>
            <p:nvSpPr>
              <p:cNvPr id="495" name="Google Shape;495;p24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rect b="b" l="l" r="r" t="t"/>
                <a:pathLst>
                  <a:path extrusionOk="0" h="25063" w="29611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rect b="b" l="l" r="r" t="t"/>
                <a:pathLst>
                  <a:path extrusionOk="0" h="37113" w="25063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7" name="Google Shape;497;p24"/>
            <p:cNvSpPr txBox="1"/>
            <p:nvPr/>
          </p:nvSpPr>
          <p:spPr>
            <a:xfrm>
              <a:off x="4757222" y="1738621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8" name="Google Shape;498;p24"/>
            <p:cNvSpPr txBox="1"/>
            <p:nvPr/>
          </p:nvSpPr>
          <p:spPr>
            <a:xfrm>
              <a:off x="4757236" y="1427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9" name="Google Shape;499;p24"/>
          <p:cNvGrpSpPr/>
          <p:nvPr/>
        </p:nvGrpSpPr>
        <p:grpSpPr>
          <a:xfrm>
            <a:off x="2890138" y="1764523"/>
            <a:ext cx="1739989" cy="2842336"/>
            <a:chOff x="2890138" y="1764523"/>
            <a:chExt cx="1739989" cy="2842336"/>
          </a:xfrm>
        </p:grpSpPr>
        <p:sp>
          <p:nvSpPr>
            <p:cNvPr id="500" name="Google Shape;500;p24"/>
            <p:cNvSpPr/>
            <p:nvPr/>
          </p:nvSpPr>
          <p:spPr>
            <a:xfrm>
              <a:off x="2890140" y="2825250"/>
              <a:ext cx="1547515" cy="1781610"/>
            </a:xfrm>
            <a:custGeom>
              <a:rect b="b" l="l" r="r" t="t"/>
              <a:pathLst>
                <a:path extrusionOk="0" h="37113" w="25063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1" name="Google Shape;501;p24"/>
            <p:cNvGrpSpPr/>
            <p:nvPr/>
          </p:nvGrpSpPr>
          <p:grpSpPr>
            <a:xfrm>
              <a:off x="2890138" y="1764523"/>
              <a:ext cx="1739989" cy="1060791"/>
              <a:chOff x="7267425" y="1264748"/>
              <a:chExt cx="1739989" cy="1060791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rect b="b" l="l" r="r" t="t"/>
                <a:pathLst>
                  <a:path extrusionOk="0" h="25063" w="29611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rect b="b" l="l" r="r" t="t"/>
                <a:pathLst>
                  <a:path extrusionOk="0" h="37113" w="25063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4" name="Google Shape;504;p24"/>
            <p:cNvSpPr txBox="1"/>
            <p:nvPr/>
          </p:nvSpPr>
          <p:spPr>
            <a:xfrm>
              <a:off x="3133488" y="2207620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3133502" y="1896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6" name="Google Shape;506;p24"/>
          <p:cNvGrpSpPr/>
          <p:nvPr/>
        </p:nvGrpSpPr>
        <p:grpSpPr>
          <a:xfrm>
            <a:off x="1266413" y="1295523"/>
            <a:ext cx="1739989" cy="2842336"/>
            <a:chOff x="1266413" y="1295523"/>
            <a:chExt cx="1739989" cy="2842336"/>
          </a:xfrm>
        </p:grpSpPr>
        <p:sp>
          <p:nvSpPr>
            <p:cNvPr id="507" name="Google Shape;507;p24"/>
            <p:cNvSpPr/>
            <p:nvPr/>
          </p:nvSpPr>
          <p:spPr>
            <a:xfrm>
              <a:off x="1266415" y="2356250"/>
              <a:ext cx="1547515" cy="1781610"/>
            </a:xfrm>
            <a:custGeom>
              <a:rect b="b" l="l" r="r" t="t"/>
              <a:pathLst>
                <a:path extrusionOk="0" h="37113" w="25063">
                  <a:moveTo>
                    <a:pt x="0" y="1"/>
                  </a:moveTo>
                  <a:lnTo>
                    <a:pt x="0" y="37112"/>
                  </a:lnTo>
                  <a:lnTo>
                    <a:pt x="25063" y="37112"/>
                  </a:lnTo>
                  <a:lnTo>
                    <a:pt x="25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8" name="Google Shape;508;p24"/>
            <p:cNvGrpSpPr/>
            <p:nvPr/>
          </p:nvGrpSpPr>
          <p:grpSpPr>
            <a:xfrm>
              <a:off x="1266413" y="1295523"/>
              <a:ext cx="1739989" cy="1060791"/>
              <a:chOff x="7267425" y="1264748"/>
              <a:chExt cx="1739989" cy="1060791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7754129" y="1264748"/>
                <a:ext cx="1253286" cy="1060791"/>
              </a:xfrm>
              <a:custGeom>
                <a:rect b="b" l="l" r="r" t="t"/>
                <a:pathLst>
                  <a:path extrusionOk="0" h="25063" w="29611">
                    <a:moveTo>
                      <a:pt x="0" y="0"/>
                    </a:moveTo>
                    <a:lnTo>
                      <a:pt x="0" y="25063"/>
                    </a:lnTo>
                    <a:lnTo>
                      <a:pt x="25063" y="25063"/>
                    </a:lnTo>
                    <a:lnTo>
                      <a:pt x="25063" y="18979"/>
                    </a:lnTo>
                    <a:cubicBezTo>
                      <a:pt x="25063" y="18693"/>
                      <a:pt x="25301" y="18455"/>
                      <a:pt x="25598" y="18455"/>
                    </a:cubicBezTo>
                    <a:cubicBezTo>
                      <a:pt x="25777" y="18455"/>
                      <a:pt x="25944" y="18550"/>
                      <a:pt x="26039" y="18693"/>
                    </a:cubicBezTo>
                    <a:cubicBezTo>
                      <a:pt x="26384" y="19193"/>
                      <a:pt x="26956" y="19526"/>
                      <a:pt x="27599" y="19526"/>
                    </a:cubicBezTo>
                    <a:cubicBezTo>
                      <a:pt x="28718" y="19526"/>
                      <a:pt x="29611" y="18550"/>
                      <a:pt x="29480" y="17407"/>
                    </a:cubicBezTo>
                    <a:cubicBezTo>
                      <a:pt x="29385" y="16574"/>
                      <a:pt x="28718" y="15883"/>
                      <a:pt x="27884" y="15764"/>
                    </a:cubicBezTo>
                    <a:cubicBezTo>
                      <a:pt x="27791" y="15751"/>
                      <a:pt x="27699" y="15745"/>
                      <a:pt x="27609" y="15745"/>
                    </a:cubicBezTo>
                    <a:cubicBezTo>
                      <a:pt x="26958" y="15745"/>
                      <a:pt x="26384" y="16072"/>
                      <a:pt x="26039" y="16574"/>
                    </a:cubicBezTo>
                    <a:cubicBezTo>
                      <a:pt x="25944" y="16728"/>
                      <a:pt x="25777" y="16812"/>
                      <a:pt x="25598" y="16812"/>
                    </a:cubicBezTo>
                    <a:cubicBezTo>
                      <a:pt x="25301" y="16812"/>
                      <a:pt x="25063" y="16574"/>
                      <a:pt x="25063" y="16288"/>
                    </a:cubicBezTo>
                    <a:lnTo>
                      <a:pt x="2506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7267425" y="1264750"/>
                <a:ext cx="1192498" cy="1060782"/>
              </a:xfrm>
              <a:custGeom>
                <a:rect b="b" l="l" r="r" t="t"/>
                <a:pathLst>
                  <a:path extrusionOk="0" h="37113" w="25063">
                    <a:moveTo>
                      <a:pt x="0" y="1"/>
                    </a:moveTo>
                    <a:lnTo>
                      <a:pt x="0" y="37112"/>
                    </a:lnTo>
                    <a:lnTo>
                      <a:pt x="25063" y="37112"/>
                    </a:lnTo>
                    <a:lnTo>
                      <a:pt x="25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1" name="Google Shape;511;p24"/>
            <p:cNvSpPr txBox="1"/>
            <p:nvPr/>
          </p:nvSpPr>
          <p:spPr>
            <a:xfrm>
              <a:off x="1509763" y="1738621"/>
              <a:ext cx="10608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2" name="Google Shape;512;p24"/>
            <p:cNvSpPr txBox="1"/>
            <p:nvPr/>
          </p:nvSpPr>
          <p:spPr>
            <a:xfrm>
              <a:off x="1509777" y="1427239"/>
              <a:ext cx="1060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13" name="Google Shape;513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1942088" y="2026611"/>
            <a:ext cx="5287975" cy="774592"/>
            <a:chOff x="1942088" y="2026611"/>
            <a:chExt cx="5287975" cy="774592"/>
          </a:xfrm>
        </p:grpSpPr>
        <p:sp>
          <p:nvSpPr>
            <p:cNvPr id="520" name="Google Shape;520;p25"/>
            <p:cNvSpPr/>
            <p:nvPr/>
          </p:nvSpPr>
          <p:spPr>
            <a:xfrm>
              <a:off x="6597921" y="2026611"/>
              <a:ext cx="27177" cy="600315"/>
            </a:xfrm>
            <a:custGeom>
              <a:rect b="b" l="l" r="r" t="t"/>
              <a:pathLst>
                <a:path extrusionOk="0" h="16324" w="739">
                  <a:moveTo>
                    <a:pt x="0" y="0"/>
                  </a:moveTo>
                  <a:lnTo>
                    <a:pt x="0" y="16324"/>
                  </a:lnTo>
                  <a:lnTo>
                    <a:pt x="738" y="16324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1942088" y="2026611"/>
              <a:ext cx="774592" cy="774592"/>
            </a:xfrm>
            <a:custGeom>
              <a:rect b="b" l="l" r="r" t="t"/>
              <a:pathLst>
                <a:path extrusionOk="0" h="21063" w="21063">
                  <a:moveTo>
                    <a:pt x="1" y="0"/>
                  </a:moveTo>
                  <a:lnTo>
                    <a:pt x="1" y="5882"/>
                  </a:lnTo>
                  <a:cubicBezTo>
                    <a:pt x="1" y="6272"/>
                    <a:pt x="319" y="6546"/>
                    <a:pt x="669" y="6546"/>
                  </a:cubicBezTo>
                  <a:cubicBezTo>
                    <a:pt x="767" y="6546"/>
                    <a:pt x="868" y="6524"/>
                    <a:pt x="965" y="6477"/>
                  </a:cubicBezTo>
                  <a:cubicBezTo>
                    <a:pt x="1620" y="6168"/>
                    <a:pt x="2322" y="5953"/>
                    <a:pt x="2834" y="5953"/>
                  </a:cubicBezTo>
                  <a:cubicBezTo>
                    <a:pt x="4073" y="5953"/>
                    <a:pt x="4751" y="6942"/>
                    <a:pt x="4751" y="8156"/>
                  </a:cubicBezTo>
                  <a:cubicBezTo>
                    <a:pt x="4751" y="9370"/>
                    <a:pt x="4073" y="10359"/>
                    <a:pt x="2834" y="10359"/>
                  </a:cubicBezTo>
                  <a:cubicBezTo>
                    <a:pt x="2322" y="10359"/>
                    <a:pt x="1620" y="10121"/>
                    <a:pt x="965" y="9799"/>
                  </a:cubicBezTo>
                  <a:cubicBezTo>
                    <a:pt x="868" y="9749"/>
                    <a:pt x="768" y="9727"/>
                    <a:pt x="669" y="9727"/>
                  </a:cubicBezTo>
                  <a:cubicBezTo>
                    <a:pt x="320" y="9727"/>
                    <a:pt x="1" y="10013"/>
                    <a:pt x="1" y="10394"/>
                  </a:cubicBezTo>
                  <a:lnTo>
                    <a:pt x="1" y="16324"/>
                  </a:lnTo>
                  <a:lnTo>
                    <a:pt x="5882" y="16324"/>
                  </a:lnTo>
                  <a:cubicBezTo>
                    <a:pt x="6382" y="16324"/>
                    <a:pt x="6704" y="16836"/>
                    <a:pt x="6478" y="17288"/>
                  </a:cubicBezTo>
                  <a:cubicBezTo>
                    <a:pt x="6168" y="17931"/>
                    <a:pt x="5954" y="18633"/>
                    <a:pt x="5954" y="19145"/>
                  </a:cubicBezTo>
                  <a:cubicBezTo>
                    <a:pt x="5954" y="20396"/>
                    <a:pt x="6942" y="21062"/>
                    <a:pt x="8156" y="21062"/>
                  </a:cubicBezTo>
                  <a:cubicBezTo>
                    <a:pt x="9371" y="21062"/>
                    <a:pt x="10359" y="20396"/>
                    <a:pt x="10359" y="19145"/>
                  </a:cubicBezTo>
                  <a:cubicBezTo>
                    <a:pt x="10359" y="18633"/>
                    <a:pt x="10133" y="17931"/>
                    <a:pt x="9799" y="17288"/>
                  </a:cubicBezTo>
                  <a:cubicBezTo>
                    <a:pt x="9573" y="16848"/>
                    <a:pt x="9907" y="16324"/>
                    <a:pt x="10395" y="16324"/>
                  </a:cubicBezTo>
                  <a:lnTo>
                    <a:pt x="16324" y="16324"/>
                  </a:lnTo>
                  <a:lnTo>
                    <a:pt x="16324" y="10394"/>
                  </a:lnTo>
                  <a:cubicBezTo>
                    <a:pt x="16324" y="10013"/>
                    <a:pt x="16643" y="9727"/>
                    <a:pt x="16993" y="9727"/>
                  </a:cubicBezTo>
                  <a:cubicBezTo>
                    <a:pt x="17091" y="9727"/>
                    <a:pt x="17192" y="9749"/>
                    <a:pt x="17289" y="9799"/>
                  </a:cubicBezTo>
                  <a:cubicBezTo>
                    <a:pt x="17931" y="10121"/>
                    <a:pt x="18634" y="10359"/>
                    <a:pt x="19146" y="10359"/>
                  </a:cubicBezTo>
                  <a:cubicBezTo>
                    <a:pt x="20396" y="10359"/>
                    <a:pt x="21063" y="9370"/>
                    <a:pt x="21063" y="8156"/>
                  </a:cubicBezTo>
                  <a:cubicBezTo>
                    <a:pt x="21063" y="6942"/>
                    <a:pt x="20396" y="5953"/>
                    <a:pt x="19146" y="5953"/>
                  </a:cubicBezTo>
                  <a:cubicBezTo>
                    <a:pt x="18634" y="5953"/>
                    <a:pt x="17931" y="6168"/>
                    <a:pt x="17289" y="6477"/>
                  </a:cubicBezTo>
                  <a:cubicBezTo>
                    <a:pt x="17189" y="6524"/>
                    <a:pt x="17087" y="6546"/>
                    <a:pt x="16987" y="6546"/>
                  </a:cubicBezTo>
                  <a:cubicBezTo>
                    <a:pt x="16636" y="6546"/>
                    <a:pt x="16324" y="6272"/>
                    <a:pt x="16324" y="5882"/>
                  </a:cubicBezTo>
                  <a:lnTo>
                    <a:pt x="16324" y="0"/>
                  </a:lnTo>
                  <a:lnTo>
                    <a:pt x="10395" y="0"/>
                  </a:lnTo>
                  <a:cubicBezTo>
                    <a:pt x="9907" y="0"/>
                    <a:pt x="9573" y="524"/>
                    <a:pt x="9799" y="965"/>
                  </a:cubicBezTo>
                  <a:cubicBezTo>
                    <a:pt x="10133" y="1619"/>
                    <a:pt x="10359" y="2310"/>
                    <a:pt x="10359" y="2822"/>
                  </a:cubicBezTo>
                  <a:cubicBezTo>
                    <a:pt x="10359" y="4072"/>
                    <a:pt x="9371" y="4751"/>
                    <a:pt x="8156" y="4751"/>
                  </a:cubicBezTo>
                  <a:cubicBezTo>
                    <a:pt x="6942" y="4751"/>
                    <a:pt x="5954" y="4072"/>
                    <a:pt x="5954" y="2822"/>
                  </a:cubicBezTo>
                  <a:cubicBezTo>
                    <a:pt x="5954" y="2310"/>
                    <a:pt x="6168" y="1619"/>
                    <a:pt x="6478" y="965"/>
                  </a:cubicBezTo>
                  <a:cubicBezTo>
                    <a:pt x="6704" y="524"/>
                    <a:pt x="6382" y="0"/>
                    <a:pt x="5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6666883" y="2026611"/>
              <a:ext cx="535076" cy="600315"/>
            </a:xfrm>
            <a:custGeom>
              <a:rect b="b" l="l" r="r" t="t"/>
              <a:pathLst>
                <a:path extrusionOk="0" h="16324" w="14550">
                  <a:moveTo>
                    <a:pt x="1" y="0"/>
                  </a:moveTo>
                  <a:lnTo>
                    <a:pt x="1" y="16324"/>
                  </a:lnTo>
                  <a:lnTo>
                    <a:pt x="9156" y="16324"/>
                  </a:lnTo>
                  <a:lnTo>
                    <a:pt x="14550" y="8168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3" name="Google Shape;523;p25"/>
            <p:cNvGrpSpPr/>
            <p:nvPr/>
          </p:nvGrpSpPr>
          <p:grpSpPr>
            <a:xfrm>
              <a:off x="2569956" y="2026813"/>
              <a:ext cx="3986156" cy="600163"/>
              <a:chOff x="3334894" y="1205063"/>
              <a:chExt cx="3986156" cy="600163"/>
            </a:xfrm>
          </p:grpSpPr>
          <p:sp>
            <p:nvSpPr>
              <p:cNvPr id="524" name="Google Shape;524;p25"/>
              <p:cNvSpPr/>
              <p:nvPr/>
            </p:nvSpPr>
            <p:spPr>
              <a:xfrm>
                <a:off x="3334894" y="1205063"/>
                <a:ext cx="2477385" cy="599911"/>
              </a:xfrm>
              <a:custGeom>
                <a:rect b="b" l="l" r="r" t="t"/>
                <a:pathLst>
                  <a:path extrusionOk="0" h="16313" w="67366">
                    <a:moveTo>
                      <a:pt x="0" y="1"/>
                    </a:moveTo>
                    <a:lnTo>
                      <a:pt x="0" y="5739"/>
                    </a:lnTo>
                    <a:cubicBezTo>
                      <a:pt x="750" y="5394"/>
                      <a:pt x="1500" y="5192"/>
                      <a:pt x="2072" y="5192"/>
                    </a:cubicBezTo>
                    <a:cubicBezTo>
                      <a:pt x="3644" y="5192"/>
                      <a:pt x="4739" y="6406"/>
                      <a:pt x="4739" y="8144"/>
                    </a:cubicBezTo>
                    <a:cubicBezTo>
                      <a:pt x="4739" y="9883"/>
                      <a:pt x="3644" y="11097"/>
                      <a:pt x="2072" y="11097"/>
                    </a:cubicBezTo>
                    <a:cubicBezTo>
                      <a:pt x="1322" y="11097"/>
                      <a:pt x="500" y="10764"/>
                      <a:pt x="0" y="10526"/>
                    </a:cubicBezTo>
                    <a:lnTo>
                      <a:pt x="0" y="16312"/>
                    </a:lnTo>
                    <a:lnTo>
                      <a:pt x="67366" y="16312"/>
                    </a:lnTo>
                    <a:lnTo>
                      <a:pt x="673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5488350" y="1205225"/>
                <a:ext cx="1832700" cy="60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" name="Google Shape;526;p25"/>
            <p:cNvSpPr txBox="1"/>
            <p:nvPr/>
          </p:nvSpPr>
          <p:spPr>
            <a:xfrm>
              <a:off x="2851525" y="2075838"/>
              <a:ext cx="188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7" name="Google Shape;527;p25"/>
            <p:cNvSpPr txBox="1"/>
            <p:nvPr/>
          </p:nvSpPr>
          <p:spPr>
            <a:xfrm>
              <a:off x="2851525" y="2271267"/>
              <a:ext cx="3104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6638763" y="2168375"/>
              <a:ext cx="591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9" name="Google Shape;529;p25"/>
            <p:cNvGrpSpPr/>
            <p:nvPr/>
          </p:nvGrpSpPr>
          <p:grpSpPr>
            <a:xfrm>
              <a:off x="6095529" y="2157202"/>
              <a:ext cx="343442" cy="339288"/>
              <a:chOff x="3858100" y="1435075"/>
              <a:chExt cx="487775" cy="481875"/>
            </a:xfrm>
          </p:grpSpPr>
          <p:sp>
            <p:nvSpPr>
              <p:cNvPr id="530" name="Google Shape;530;p25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rect b="b" l="l" r="r" t="t"/>
                <a:pathLst>
                  <a:path extrusionOk="0" h="1928" w="2223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rect b="b" l="l" r="r" t="t"/>
                <a:pathLst>
                  <a:path extrusionOk="0" h="1941" w="2414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rect b="b" l="l" r="r" t="t"/>
                <a:pathLst>
                  <a:path extrusionOk="0" h="10050" w="18015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rect b="b" l="l" r="r" t="t"/>
                <a:pathLst>
                  <a:path extrusionOk="0" h="17810" w="10038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rect b="b" l="l" r="r" t="t"/>
                <a:pathLst>
                  <a:path extrusionOk="0" h="9701" w="9801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35" name="Google Shape;535;p25"/>
          <p:cNvGrpSpPr/>
          <p:nvPr/>
        </p:nvGrpSpPr>
        <p:grpSpPr>
          <a:xfrm>
            <a:off x="1942088" y="2859688"/>
            <a:ext cx="5287975" cy="774693"/>
            <a:chOff x="1942088" y="2859688"/>
            <a:chExt cx="5287975" cy="774693"/>
          </a:xfrm>
        </p:grpSpPr>
        <p:sp>
          <p:nvSpPr>
            <p:cNvPr id="536" name="Google Shape;536;p25"/>
            <p:cNvSpPr/>
            <p:nvPr/>
          </p:nvSpPr>
          <p:spPr>
            <a:xfrm>
              <a:off x="6597921" y="2859789"/>
              <a:ext cx="27177" cy="599911"/>
            </a:xfrm>
            <a:custGeom>
              <a:rect b="b" l="l" r="r" t="t"/>
              <a:pathLst>
                <a:path extrusionOk="0" h="16313" w="739">
                  <a:moveTo>
                    <a:pt x="0" y="1"/>
                  </a:moveTo>
                  <a:lnTo>
                    <a:pt x="0" y="16312"/>
                  </a:lnTo>
                  <a:lnTo>
                    <a:pt x="738" y="1631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1942088" y="2859789"/>
              <a:ext cx="774592" cy="774592"/>
            </a:xfrm>
            <a:custGeom>
              <a:rect b="b" l="l" r="r" t="t"/>
              <a:pathLst>
                <a:path extrusionOk="0" h="21063" w="21063">
                  <a:moveTo>
                    <a:pt x="1" y="1"/>
                  </a:moveTo>
                  <a:lnTo>
                    <a:pt x="1" y="5882"/>
                  </a:lnTo>
                  <a:cubicBezTo>
                    <a:pt x="1" y="6265"/>
                    <a:pt x="323" y="6545"/>
                    <a:pt x="674" y="6545"/>
                  </a:cubicBezTo>
                  <a:cubicBezTo>
                    <a:pt x="771" y="6545"/>
                    <a:pt x="870" y="6524"/>
                    <a:pt x="965" y="6478"/>
                  </a:cubicBezTo>
                  <a:cubicBezTo>
                    <a:pt x="1620" y="6156"/>
                    <a:pt x="2322" y="5942"/>
                    <a:pt x="2834" y="5942"/>
                  </a:cubicBezTo>
                  <a:cubicBezTo>
                    <a:pt x="4073" y="5942"/>
                    <a:pt x="4751" y="6930"/>
                    <a:pt x="4751" y="8145"/>
                  </a:cubicBezTo>
                  <a:cubicBezTo>
                    <a:pt x="4751" y="9359"/>
                    <a:pt x="4073" y="10347"/>
                    <a:pt x="2834" y="10347"/>
                  </a:cubicBezTo>
                  <a:cubicBezTo>
                    <a:pt x="2322" y="10347"/>
                    <a:pt x="1620" y="10121"/>
                    <a:pt x="965" y="9788"/>
                  </a:cubicBezTo>
                  <a:cubicBezTo>
                    <a:pt x="869" y="9738"/>
                    <a:pt x="768" y="9715"/>
                    <a:pt x="670" y="9715"/>
                  </a:cubicBezTo>
                  <a:cubicBezTo>
                    <a:pt x="320" y="9715"/>
                    <a:pt x="1" y="10004"/>
                    <a:pt x="1" y="10395"/>
                  </a:cubicBezTo>
                  <a:lnTo>
                    <a:pt x="1" y="16312"/>
                  </a:lnTo>
                  <a:lnTo>
                    <a:pt x="5882" y="16312"/>
                  </a:lnTo>
                  <a:cubicBezTo>
                    <a:pt x="6382" y="16312"/>
                    <a:pt x="6704" y="16836"/>
                    <a:pt x="6478" y="17277"/>
                  </a:cubicBezTo>
                  <a:cubicBezTo>
                    <a:pt x="6168" y="17932"/>
                    <a:pt x="5954" y="18622"/>
                    <a:pt x="5954" y="19134"/>
                  </a:cubicBezTo>
                  <a:cubicBezTo>
                    <a:pt x="5954" y="20384"/>
                    <a:pt x="6942" y="21063"/>
                    <a:pt x="8156" y="21063"/>
                  </a:cubicBezTo>
                  <a:cubicBezTo>
                    <a:pt x="9371" y="21063"/>
                    <a:pt x="10359" y="20384"/>
                    <a:pt x="10359" y="19134"/>
                  </a:cubicBezTo>
                  <a:cubicBezTo>
                    <a:pt x="10359" y="18622"/>
                    <a:pt x="10133" y="17932"/>
                    <a:pt x="9799" y="17277"/>
                  </a:cubicBezTo>
                  <a:cubicBezTo>
                    <a:pt x="9573" y="16836"/>
                    <a:pt x="9907" y="16312"/>
                    <a:pt x="10395" y="16312"/>
                  </a:cubicBezTo>
                  <a:lnTo>
                    <a:pt x="16324" y="16312"/>
                  </a:lnTo>
                  <a:lnTo>
                    <a:pt x="16324" y="10395"/>
                  </a:lnTo>
                  <a:cubicBezTo>
                    <a:pt x="16324" y="10004"/>
                    <a:pt x="16644" y="9715"/>
                    <a:pt x="16994" y="9715"/>
                  </a:cubicBezTo>
                  <a:cubicBezTo>
                    <a:pt x="17092" y="9715"/>
                    <a:pt x="17192" y="9738"/>
                    <a:pt x="17289" y="9788"/>
                  </a:cubicBezTo>
                  <a:cubicBezTo>
                    <a:pt x="17931" y="10121"/>
                    <a:pt x="18634" y="10347"/>
                    <a:pt x="19146" y="10347"/>
                  </a:cubicBezTo>
                  <a:cubicBezTo>
                    <a:pt x="20396" y="10347"/>
                    <a:pt x="21063" y="9359"/>
                    <a:pt x="21063" y="8145"/>
                  </a:cubicBezTo>
                  <a:cubicBezTo>
                    <a:pt x="21063" y="6930"/>
                    <a:pt x="20396" y="5942"/>
                    <a:pt x="19146" y="5942"/>
                  </a:cubicBezTo>
                  <a:cubicBezTo>
                    <a:pt x="18634" y="5942"/>
                    <a:pt x="17931" y="6156"/>
                    <a:pt x="17289" y="6478"/>
                  </a:cubicBezTo>
                  <a:cubicBezTo>
                    <a:pt x="17191" y="6524"/>
                    <a:pt x="17090" y="6545"/>
                    <a:pt x="16993" y="6545"/>
                  </a:cubicBezTo>
                  <a:cubicBezTo>
                    <a:pt x="16639" y="6545"/>
                    <a:pt x="16324" y="6265"/>
                    <a:pt x="16324" y="5882"/>
                  </a:cubicBezTo>
                  <a:lnTo>
                    <a:pt x="16324" y="1"/>
                  </a:lnTo>
                  <a:lnTo>
                    <a:pt x="10395" y="1"/>
                  </a:lnTo>
                  <a:cubicBezTo>
                    <a:pt x="9907" y="1"/>
                    <a:pt x="9573" y="525"/>
                    <a:pt x="9799" y="965"/>
                  </a:cubicBezTo>
                  <a:cubicBezTo>
                    <a:pt x="10133" y="1608"/>
                    <a:pt x="10359" y="2311"/>
                    <a:pt x="10359" y="2823"/>
                  </a:cubicBezTo>
                  <a:cubicBezTo>
                    <a:pt x="10359" y="4073"/>
                    <a:pt x="9371" y="4739"/>
                    <a:pt x="8156" y="4739"/>
                  </a:cubicBezTo>
                  <a:cubicBezTo>
                    <a:pt x="6942" y="4739"/>
                    <a:pt x="5954" y="4073"/>
                    <a:pt x="5954" y="2823"/>
                  </a:cubicBezTo>
                  <a:cubicBezTo>
                    <a:pt x="5954" y="2311"/>
                    <a:pt x="6168" y="1608"/>
                    <a:pt x="6478" y="965"/>
                  </a:cubicBezTo>
                  <a:cubicBezTo>
                    <a:pt x="6704" y="513"/>
                    <a:pt x="6382" y="1"/>
                    <a:pt x="5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6666883" y="2859789"/>
              <a:ext cx="535076" cy="599911"/>
            </a:xfrm>
            <a:custGeom>
              <a:rect b="b" l="l" r="r" t="t"/>
              <a:pathLst>
                <a:path extrusionOk="0" h="16313" w="14550">
                  <a:moveTo>
                    <a:pt x="1" y="1"/>
                  </a:moveTo>
                  <a:lnTo>
                    <a:pt x="1" y="16312"/>
                  </a:lnTo>
                  <a:lnTo>
                    <a:pt x="9156" y="16312"/>
                  </a:lnTo>
                  <a:lnTo>
                    <a:pt x="14550" y="8157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9" name="Google Shape;539;p25"/>
            <p:cNvGrpSpPr/>
            <p:nvPr/>
          </p:nvGrpSpPr>
          <p:grpSpPr>
            <a:xfrm>
              <a:off x="2569956" y="2859688"/>
              <a:ext cx="3986156" cy="600163"/>
              <a:chOff x="3334894" y="1205063"/>
              <a:chExt cx="3986156" cy="600163"/>
            </a:xfrm>
          </p:grpSpPr>
          <p:sp>
            <p:nvSpPr>
              <p:cNvPr id="540" name="Google Shape;540;p25"/>
              <p:cNvSpPr/>
              <p:nvPr/>
            </p:nvSpPr>
            <p:spPr>
              <a:xfrm>
                <a:off x="3334894" y="1205063"/>
                <a:ext cx="2477385" cy="599911"/>
              </a:xfrm>
              <a:custGeom>
                <a:rect b="b" l="l" r="r" t="t"/>
                <a:pathLst>
                  <a:path extrusionOk="0" h="16313" w="67366">
                    <a:moveTo>
                      <a:pt x="0" y="1"/>
                    </a:moveTo>
                    <a:lnTo>
                      <a:pt x="0" y="5739"/>
                    </a:lnTo>
                    <a:cubicBezTo>
                      <a:pt x="750" y="5394"/>
                      <a:pt x="1500" y="5192"/>
                      <a:pt x="2072" y="5192"/>
                    </a:cubicBezTo>
                    <a:cubicBezTo>
                      <a:pt x="3644" y="5192"/>
                      <a:pt x="4739" y="6406"/>
                      <a:pt x="4739" y="8144"/>
                    </a:cubicBezTo>
                    <a:cubicBezTo>
                      <a:pt x="4739" y="9883"/>
                      <a:pt x="3644" y="11097"/>
                      <a:pt x="2072" y="11097"/>
                    </a:cubicBezTo>
                    <a:cubicBezTo>
                      <a:pt x="1322" y="11097"/>
                      <a:pt x="500" y="10764"/>
                      <a:pt x="0" y="10526"/>
                    </a:cubicBezTo>
                    <a:lnTo>
                      <a:pt x="0" y="16312"/>
                    </a:lnTo>
                    <a:lnTo>
                      <a:pt x="67366" y="16312"/>
                    </a:lnTo>
                    <a:lnTo>
                      <a:pt x="6736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5488350" y="1205225"/>
                <a:ext cx="1832700" cy="60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" name="Google Shape;542;p25"/>
            <p:cNvSpPr txBox="1"/>
            <p:nvPr/>
          </p:nvSpPr>
          <p:spPr>
            <a:xfrm>
              <a:off x="2851525" y="2908963"/>
              <a:ext cx="188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3" name="Google Shape;543;p25"/>
            <p:cNvSpPr txBox="1"/>
            <p:nvPr/>
          </p:nvSpPr>
          <p:spPr>
            <a:xfrm>
              <a:off x="2851525" y="3104396"/>
              <a:ext cx="3104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5"/>
            <p:cNvSpPr txBox="1"/>
            <p:nvPr/>
          </p:nvSpPr>
          <p:spPr>
            <a:xfrm>
              <a:off x="6638763" y="3001350"/>
              <a:ext cx="591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5" name="Google Shape;545;p25"/>
            <p:cNvGrpSpPr/>
            <p:nvPr/>
          </p:nvGrpSpPr>
          <p:grpSpPr>
            <a:xfrm>
              <a:off x="6096964" y="2990343"/>
              <a:ext cx="340573" cy="339271"/>
              <a:chOff x="898875" y="4399275"/>
              <a:chExt cx="483700" cy="481850"/>
            </a:xfrm>
          </p:grpSpPr>
          <p:sp>
            <p:nvSpPr>
              <p:cNvPr id="546" name="Google Shape;546;p25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54" name="Google Shape;554;p25"/>
          <p:cNvGrpSpPr/>
          <p:nvPr/>
        </p:nvGrpSpPr>
        <p:grpSpPr>
          <a:xfrm>
            <a:off x="1942088" y="3692563"/>
            <a:ext cx="5287975" cy="774592"/>
            <a:chOff x="1942088" y="3692563"/>
            <a:chExt cx="5287975" cy="774592"/>
          </a:xfrm>
        </p:grpSpPr>
        <p:sp>
          <p:nvSpPr>
            <p:cNvPr id="555" name="Google Shape;555;p25"/>
            <p:cNvSpPr/>
            <p:nvPr/>
          </p:nvSpPr>
          <p:spPr>
            <a:xfrm>
              <a:off x="6597921" y="3692563"/>
              <a:ext cx="27177" cy="600315"/>
            </a:xfrm>
            <a:custGeom>
              <a:rect b="b" l="l" r="r" t="t"/>
              <a:pathLst>
                <a:path extrusionOk="0" h="16324" w="739">
                  <a:moveTo>
                    <a:pt x="0" y="0"/>
                  </a:moveTo>
                  <a:lnTo>
                    <a:pt x="0" y="16324"/>
                  </a:lnTo>
                  <a:lnTo>
                    <a:pt x="738" y="16324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1942088" y="3692563"/>
              <a:ext cx="774592" cy="774592"/>
            </a:xfrm>
            <a:custGeom>
              <a:rect b="b" l="l" r="r" t="t"/>
              <a:pathLst>
                <a:path extrusionOk="0" h="21063" w="21063">
                  <a:moveTo>
                    <a:pt x="1" y="0"/>
                  </a:moveTo>
                  <a:lnTo>
                    <a:pt x="1" y="5882"/>
                  </a:lnTo>
                  <a:cubicBezTo>
                    <a:pt x="1" y="6272"/>
                    <a:pt x="319" y="6546"/>
                    <a:pt x="669" y="6546"/>
                  </a:cubicBezTo>
                  <a:cubicBezTo>
                    <a:pt x="767" y="6546"/>
                    <a:pt x="868" y="6525"/>
                    <a:pt x="965" y="6477"/>
                  </a:cubicBezTo>
                  <a:cubicBezTo>
                    <a:pt x="1620" y="6168"/>
                    <a:pt x="2322" y="5954"/>
                    <a:pt x="2834" y="5954"/>
                  </a:cubicBezTo>
                  <a:cubicBezTo>
                    <a:pt x="4073" y="5954"/>
                    <a:pt x="4751" y="6942"/>
                    <a:pt x="4751" y="8156"/>
                  </a:cubicBezTo>
                  <a:cubicBezTo>
                    <a:pt x="4751" y="9371"/>
                    <a:pt x="4073" y="10359"/>
                    <a:pt x="2834" y="10359"/>
                  </a:cubicBezTo>
                  <a:cubicBezTo>
                    <a:pt x="2322" y="10359"/>
                    <a:pt x="1620" y="10121"/>
                    <a:pt x="965" y="9799"/>
                  </a:cubicBezTo>
                  <a:cubicBezTo>
                    <a:pt x="867" y="9749"/>
                    <a:pt x="764" y="9726"/>
                    <a:pt x="664" y="9726"/>
                  </a:cubicBezTo>
                  <a:cubicBezTo>
                    <a:pt x="317" y="9726"/>
                    <a:pt x="1" y="10006"/>
                    <a:pt x="1" y="10395"/>
                  </a:cubicBezTo>
                  <a:lnTo>
                    <a:pt x="1" y="16324"/>
                  </a:lnTo>
                  <a:lnTo>
                    <a:pt x="5882" y="16324"/>
                  </a:lnTo>
                  <a:cubicBezTo>
                    <a:pt x="6382" y="16324"/>
                    <a:pt x="6704" y="16836"/>
                    <a:pt x="6478" y="17288"/>
                  </a:cubicBezTo>
                  <a:cubicBezTo>
                    <a:pt x="6168" y="17931"/>
                    <a:pt x="5954" y="18634"/>
                    <a:pt x="5954" y="19146"/>
                  </a:cubicBezTo>
                  <a:cubicBezTo>
                    <a:pt x="5954" y="20396"/>
                    <a:pt x="6942" y="21063"/>
                    <a:pt x="8156" y="21063"/>
                  </a:cubicBezTo>
                  <a:cubicBezTo>
                    <a:pt x="9371" y="21063"/>
                    <a:pt x="10359" y="20396"/>
                    <a:pt x="10359" y="19146"/>
                  </a:cubicBezTo>
                  <a:cubicBezTo>
                    <a:pt x="10359" y="18634"/>
                    <a:pt x="10133" y="17931"/>
                    <a:pt x="9799" y="17288"/>
                  </a:cubicBezTo>
                  <a:cubicBezTo>
                    <a:pt x="9573" y="16848"/>
                    <a:pt x="9907" y="16324"/>
                    <a:pt x="10395" y="16324"/>
                  </a:cubicBezTo>
                  <a:lnTo>
                    <a:pt x="16324" y="16324"/>
                  </a:lnTo>
                  <a:lnTo>
                    <a:pt x="16324" y="10395"/>
                  </a:lnTo>
                  <a:cubicBezTo>
                    <a:pt x="16324" y="10006"/>
                    <a:pt x="16640" y="9726"/>
                    <a:pt x="16988" y="9726"/>
                  </a:cubicBezTo>
                  <a:cubicBezTo>
                    <a:pt x="17088" y="9726"/>
                    <a:pt x="17190" y="9749"/>
                    <a:pt x="17289" y="9799"/>
                  </a:cubicBezTo>
                  <a:cubicBezTo>
                    <a:pt x="17931" y="10121"/>
                    <a:pt x="18634" y="10359"/>
                    <a:pt x="19146" y="10359"/>
                  </a:cubicBezTo>
                  <a:cubicBezTo>
                    <a:pt x="20396" y="10359"/>
                    <a:pt x="21063" y="9371"/>
                    <a:pt x="21063" y="8156"/>
                  </a:cubicBezTo>
                  <a:cubicBezTo>
                    <a:pt x="21063" y="6942"/>
                    <a:pt x="20396" y="5954"/>
                    <a:pt x="19146" y="5954"/>
                  </a:cubicBezTo>
                  <a:cubicBezTo>
                    <a:pt x="18634" y="5954"/>
                    <a:pt x="17931" y="6168"/>
                    <a:pt x="17289" y="6477"/>
                  </a:cubicBezTo>
                  <a:cubicBezTo>
                    <a:pt x="17189" y="6525"/>
                    <a:pt x="17087" y="6546"/>
                    <a:pt x="16987" y="6546"/>
                  </a:cubicBezTo>
                  <a:cubicBezTo>
                    <a:pt x="16636" y="6546"/>
                    <a:pt x="16324" y="6272"/>
                    <a:pt x="16324" y="5882"/>
                  </a:cubicBezTo>
                  <a:lnTo>
                    <a:pt x="16324" y="0"/>
                  </a:lnTo>
                  <a:lnTo>
                    <a:pt x="10395" y="0"/>
                  </a:lnTo>
                  <a:cubicBezTo>
                    <a:pt x="9907" y="0"/>
                    <a:pt x="9573" y="524"/>
                    <a:pt x="9799" y="965"/>
                  </a:cubicBezTo>
                  <a:cubicBezTo>
                    <a:pt x="10133" y="1620"/>
                    <a:pt x="10359" y="2310"/>
                    <a:pt x="10359" y="2822"/>
                  </a:cubicBezTo>
                  <a:cubicBezTo>
                    <a:pt x="10359" y="4072"/>
                    <a:pt x="9371" y="4751"/>
                    <a:pt x="8156" y="4751"/>
                  </a:cubicBezTo>
                  <a:cubicBezTo>
                    <a:pt x="6942" y="4751"/>
                    <a:pt x="5954" y="4072"/>
                    <a:pt x="5954" y="2822"/>
                  </a:cubicBezTo>
                  <a:cubicBezTo>
                    <a:pt x="5954" y="2310"/>
                    <a:pt x="6168" y="1608"/>
                    <a:pt x="6478" y="965"/>
                  </a:cubicBezTo>
                  <a:cubicBezTo>
                    <a:pt x="6704" y="524"/>
                    <a:pt x="6382" y="0"/>
                    <a:pt x="5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666883" y="3692563"/>
              <a:ext cx="535076" cy="600315"/>
            </a:xfrm>
            <a:custGeom>
              <a:rect b="b" l="l" r="r" t="t"/>
              <a:pathLst>
                <a:path extrusionOk="0" h="16324" w="14550">
                  <a:moveTo>
                    <a:pt x="1" y="0"/>
                  </a:moveTo>
                  <a:lnTo>
                    <a:pt x="1" y="16324"/>
                  </a:lnTo>
                  <a:lnTo>
                    <a:pt x="9156" y="16324"/>
                  </a:lnTo>
                  <a:lnTo>
                    <a:pt x="14550" y="8156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8" name="Google Shape;558;p25"/>
            <p:cNvGrpSpPr/>
            <p:nvPr/>
          </p:nvGrpSpPr>
          <p:grpSpPr>
            <a:xfrm>
              <a:off x="2569956" y="3692963"/>
              <a:ext cx="3986156" cy="600163"/>
              <a:chOff x="3334894" y="1205063"/>
              <a:chExt cx="3986156" cy="600163"/>
            </a:xfrm>
          </p:grpSpPr>
          <p:sp>
            <p:nvSpPr>
              <p:cNvPr id="559" name="Google Shape;559;p25"/>
              <p:cNvSpPr/>
              <p:nvPr/>
            </p:nvSpPr>
            <p:spPr>
              <a:xfrm>
                <a:off x="3334894" y="1205063"/>
                <a:ext cx="2477385" cy="599911"/>
              </a:xfrm>
              <a:custGeom>
                <a:rect b="b" l="l" r="r" t="t"/>
                <a:pathLst>
                  <a:path extrusionOk="0" h="16313" w="67366">
                    <a:moveTo>
                      <a:pt x="0" y="1"/>
                    </a:moveTo>
                    <a:lnTo>
                      <a:pt x="0" y="5739"/>
                    </a:lnTo>
                    <a:cubicBezTo>
                      <a:pt x="750" y="5394"/>
                      <a:pt x="1500" y="5192"/>
                      <a:pt x="2072" y="5192"/>
                    </a:cubicBezTo>
                    <a:cubicBezTo>
                      <a:pt x="3644" y="5192"/>
                      <a:pt x="4739" y="6406"/>
                      <a:pt x="4739" y="8144"/>
                    </a:cubicBezTo>
                    <a:cubicBezTo>
                      <a:pt x="4739" y="9883"/>
                      <a:pt x="3644" y="11097"/>
                      <a:pt x="2072" y="11097"/>
                    </a:cubicBezTo>
                    <a:cubicBezTo>
                      <a:pt x="1322" y="11097"/>
                      <a:pt x="500" y="10764"/>
                      <a:pt x="0" y="10526"/>
                    </a:cubicBezTo>
                    <a:lnTo>
                      <a:pt x="0" y="16312"/>
                    </a:lnTo>
                    <a:lnTo>
                      <a:pt x="67366" y="16312"/>
                    </a:lnTo>
                    <a:lnTo>
                      <a:pt x="673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5488350" y="1205225"/>
                <a:ext cx="1832700" cy="60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1" name="Google Shape;561;p25"/>
            <p:cNvSpPr txBox="1"/>
            <p:nvPr/>
          </p:nvSpPr>
          <p:spPr>
            <a:xfrm>
              <a:off x="2851525" y="3741663"/>
              <a:ext cx="188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2" name="Google Shape;562;p25"/>
            <p:cNvSpPr txBox="1"/>
            <p:nvPr/>
          </p:nvSpPr>
          <p:spPr>
            <a:xfrm>
              <a:off x="2851525" y="3937100"/>
              <a:ext cx="3104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25"/>
            <p:cNvSpPr txBox="1"/>
            <p:nvPr/>
          </p:nvSpPr>
          <p:spPr>
            <a:xfrm>
              <a:off x="6638763" y="3834325"/>
              <a:ext cx="591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4" name="Google Shape;564;p25"/>
            <p:cNvGrpSpPr/>
            <p:nvPr/>
          </p:nvGrpSpPr>
          <p:grpSpPr>
            <a:xfrm>
              <a:off x="6095960" y="3823058"/>
              <a:ext cx="342580" cy="337915"/>
              <a:chOff x="2084100" y="4400250"/>
              <a:chExt cx="486550" cy="479925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rect b="b" l="l" r="r" t="t"/>
                <a:pathLst>
                  <a:path extrusionOk="0" h="3602" w="4213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rect b="b" l="l" r="r" t="t"/>
                <a:pathLst>
                  <a:path extrusionOk="0" h="9051" w="7035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rect b="b" l="l" r="r" t="t"/>
                <a:pathLst>
                  <a:path extrusionOk="0" h="6990" w="914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rect b="b" l="l" r="r" t="t"/>
                <a:pathLst>
                  <a:path extrusionOk="0" h="4107" w="3617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rect b="b" l="l" r="r" t="t"/>
                <a:pathLst>
                  <a:path extrusionOk="0" h="4292" w="4662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rect b="b" l="l" r="r" t="t"/>
                <a:pathLst>
                  <a:path extrusionOk="0" h="15109" w="15277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71" name="Google Shape;571;p25"/>
          <p:cNvGrpSpPr/>
          <p:nvPr/>
        </p:nvGrpSpPr>
        <p:grpSpPr>
          <a:xfrm>
            <a:off x="1942088" y="1193838"/>
            <a:ext cx="5287975" cy="774592"/>
            <a:chOff x="1942088" y="1193838"/>
            <a:chExt cx="5287975" cy="774592"/>
          </a:xfrm>
        </p:grpSpPr>
        <p:grpSp>
          <p:nvGrpSpPr>
            <p:cNvPr id="572" name="Google Shape;572;p25"/>
            <p:cNvGrpSpPr/>
            <p:nvPr/>
          </p:nvGrpSpPr>
          <p:grpSpPr>
            <a:xfrm>
              <a:off x="2569956" y="1193838"/>
              <a:ext cx="3986156" cy="600163"/>
              <a:chOff x="3334894" y="1205063"/>
              <a:chExt cx="3986156" cy="600163"/>
            </a:xfrm>
          </p:grpSpPr>
          <p:sp>
            <p:nvSpPr>
              <p:cNvPr id="573" name="Google Shape;573;p25"/>
              <p:cNvSpPr/>
              <p:nvPr/>
            </p:nvSpPr>
            <p:spPr>
              <a:xfrm>
                <a:off x="3334894" y="1205063"/>
                <a:ext cx="2477385" cy="599911"/>
              </a:xfrm>
              <a:custGeom>
                <a:rect b="b" l="l" r="r" t="t"/>
                <a:pathLst>
                  <a:path extrusionOk="0" h="16313" w="67366">
                    <a:moveTo>
                      <a:pt x="0" y="1"/>
                    </a:moveTo>
                    <a:lnTo>
                      <a:pt x="0" y="5739"/>
                    </a:lnTo>
                    <a:cubicBezTo>
                      <a:pt x="750" y="5394"/>
                      <a:pt x="1500" y="5192"/>
                      <a:pt x="2072" y="5192"/>
                    </a:cubicBezTo>
                    <a:cubicBezTo>
                      <a:pt x="3644" y="5192"/>
                      <a:pt x="4739" y="6406"/>
                      <a:pt x="4739" y="8144"/>
                    </a:cubicBezTo>
                    <a:cubicBezTo>
                      <a:pt x="4739" y="9883"/>
                      <a:pt x="3644" y="11097"/>
                      <a:pt x="2072" y="11097"/>
                    </a:cubicBezTo>
                    <a:cubicBezTo>
                      <a:pt x="1322" y="11097"/>
                      <a:pt x="500" y="10764"/>
                      <a:pt x="0" y="10526"/>
                    </a:cubicBezTo>
                    <a:lnTo>
                      <a:pt x="0" y="16312"/>
                    </a:lnTo>
                    <a:lnTo>
                      <a:pt x="67366" y="16312"/>
                    </a:lnTo>
                    <a:lnTo>
                      <a:pt x="67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5488350" y="1205225"/>
                <a:ext cx="1832700" cy="60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5" name="Google Shape;575;p25"/>
            <p:cNvSpPr/>
            <p:nvPr/>
          </p:nvSpPr>
          <p:spPr>
            <a:xfrm>
              <a:off x="6597921" y="1193838"/>
              <a:ext cx="27177" cy="599911"/>
            </a:xfrm>
            <a:custGeom>
              <a:rect b="b" l="l" r="r" t="t"/>
              <a:pathLst>
                <a:path extrusionOk="0" h="16313" w="739">
                  <a:moveTo>
                    <a:pt x="0" y="1"/>
                  </a:moveTo>
                  <a:lnTo>
                    <a:pt x="0" y="16312"/>
                  </a:lnTo>
                  <a:lnTo>
                    <a:pt x="738" y="1631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1942088" y="1193838"/>
              <a:ext cx="774592" cy="774592"/>
            </a:xfrm>
            <a:custGeom>
              <a:rect b="b" l="l" r="r" t="t"/>
              <a:pathLst>
                <a:path extrusionOk="0" h="21063" w="21063">
                  <a:moveTo>
                    <a:pt x="1" y="1"/>
                  </a:moveTo>
                  <a:lnTo>
                    <a:pt x="1" y="5882"/>
                  </a:lnTo>
                  <a:cubicBezTo>
                    <a:pt x="1" y="6265"/>
                    <a:pt x="323" y="6545"/>
                    <a:pt x="674" y="6545"/>
                  </a:cubicBezTo>
                  <a:cubicBezTo>
                    <a:pt x="771" y="6545"/>
                    <a:pt x="870" y="6524"/>
                    <a:pt x="965" y="6478"/>
                  </a:cubicBezTo>
                  <a:cubicBezTo>
                    <a:pt x="1620" y="6156"/>
                    <a:pt x="2322" y="5942"/>
                    <a:pt x="2834" y="5942"/>
                  </a:cubicBezTo>
                  <a:cubicBezTo>
                    <a:pt x="4073" y="5942"/>
                    <a:pt x="4751" y="6930"/>
                    <a:pt x="4751" y="8144"/>
                  </a:cubicBezTo>
                  <a:cubicBezTo>
                    <a:pt x="4751" y="9359"/>
                    <a:pt x="4073" y="10347"/>
                    <a:pt x="2834" y="10347"/>
                  </a:cubicBezTo>
                  <a:cubicBezTo>
                    <a:pt x="2322" y="10347"/>
                    <a:pt x="1620" y="10121"/>
                    <a:pt x="965" y="9787"/>
                  </a:cubicBezTo>
                  <a:cubicBezTo>
                    <a:pt x="869" y="9738"/>
                    <a:pt x="768" y="9715"/>
                    <a:pt x="670" y="9715"/>
                  </a:cubicBezTo>
                  <a:cubicBezTo>
                    <a:pt x="320" y="9715"/>
                    <a:pt x="1" y="10004"/>
                    <a:pt x="1" y="10395"/>
                  </a:cubicBezTo>
                  <a:lnTo>
                    <a:pt x="1" y="16312"/>
                  </a:lnTo>
                  <a:lnTo>
                    <a:pt x="5882" y="16312"/>
                  </a:lnTo>
                  <a:cubicBezTo>
                    <a:pt x="6382" y="16312"/>
                    <a:pt x="6704" y="16836"/>
                    <a:pt x="6478" y="17277"/>
                  </a:cubicBezTo>
                  <a:cubicBezTo>
                    <a:pt x="6168" y="17931"/>
                    <a:pt x="5954" y="18622"/>
                    <a:pt x="5954" y="19134"/>
                  </a:cubicBezTo>
                  <a:cubicBezTo>
                    <a:pt x="5954" y="20384"/>
                    <a:pt x="6942" y="21063"/>
                    <a:pt x="8156" y="21063"/>
                  </a:cubicBezTo>
                  <a:cubicBezTo>
                    <a:pt x="9371" y="21063"/>
                    <a:pt x="10359" y="20384"/>
                    <a:pt x="10359" y="19134"/>
                  </a:cubicBezTo>
                  <a:cubicBezTo>
                    <a:pt x="10359" y="18622"/>
                    <a:pt x="10133" y="17931"/>
                    <a:pt x="9799" y="17277"/>
                  </a:cubicBezTo>
                  <a:cubicBezTo>
                    <a:pt x="9573" y="16836"/>
                    <a:pt x="9907" y="16312"/>
                    <a:pt x="10395" y="16312"/>
                  </a:cubicBezTo>
                  <a:lnTo>
                    <a:pt x="16324" y="16312"/>
                  </a:lnTo>
                  <a:lnTo>
                    <a:pt x="16324" y="10395"/>
                  </a:lnTo>
                  <a:cubicBezTo>
                    <a:pt x="16324" y="10004"/>
                    <a:pt x="16644" y="9715"/>
                    <a:pt x="16994" y="9715"/>
                  </a:cubicBezTo>
                  <a:cubicBezTo>
                    <a:pt x="17092" y="9715"/>
                    <a:pt x="17192" y="9738"/>
                    <a:pt x="17289" y="9787"/>
                  </a:cubicBezTo>
                  <a:cubicBezTo>
                    <a:pt x="17931" y="10121"/>
                    <a:pt x="18634" y="10347"/>
                    <a:pt x="19146" y="10347"/>
                  </a:cubicBezTo>
                  <a:cubicBezTo>
                    <a:pt x="20396" y="10347"/>
                    <a:pt x="21063" y="9359"/>
                    <a:pt x="21063" y="8144"/>
                  </a:cubicBezTo>
                  <a:cubicBezTo>
                    <a:pt x="21063" y="6930"/>
                    <a:pt x="20396" y="5942"/>
                    <a:pt x="19146" y="5942"/>
                  </a:cubicBezTo>
                  <a:cubicBezTo>
                    <a:pt x="18634" y="5942"/>
                    <a:pt x="17931" y="6156"/>
                    <a:pt x="17289" y="6478"/>
                  </a:cubicBezTo>
                  <a:cubicBezTo>
                    <a:pt x="17191" y="6524"/>
                    <a:pt x="17090" y="6545"/>
                    <a:pt x="16993" y="6545"/>
                  </a:cubicBezTo>
                  <a:cubicBezTo>
                    <a:pt x="16639" y="6545"/>
                    <a:pt x="16324" y="6265"/>
                    <a:pt x="16324" y="5882"/>
                  </a:cubicBezTo>
                  <a:lnTo>
                    <a:pt x="16324" y="1"/>
                  </a:lnTo>
                  <a:lnTo>
                    <a:pt x="10395" y="1"/>
                  </a:lnTo>
                  <a:cubicBezTo>
                    <a:pt x="9907" y="1"/>
                    <a:pt x="9573" y="524"/>
                    <a:pt x="9799" y="965"/>
                  </a:cubicBezTo>
                  <a:cubicBezTo>
                    <a:pt x="10133" y="1608"/>
                    <a:pt x="10359" y="2310"/>
                    <a:pt x="10359" y="2822"/>
                  </a:cubicBezTo>
                  <a:cubicBezTo>
                    <a:pt x="10359" y="4073"/>
                    <a:pt x="9371" y="4739"/>
                    <a:pt x="8156" y="4739"/>
                  </a:cubicBezTo>
                  <a:cubicBezTo>
                    <a:pt x="6942" y="4739"/>
                    <a:pt x="5954" y="4073"/>
                    <a:pt x="5954" y="2822"/>
                  </a:cubicBezTo>
                  <a:cubicBezTo>
                    <a:pt x="5954" y="2310"/>
                    <a:pt x="6168" y="1608"/>
                    <a:pt x="6478" y="965"/>
                  </a:cubicBezTo>
                  <a:cubicBezTo>
                    <a:pt x="6704" y="513"/>
                    <a:pt x="6382" y="1"/>
                    <a:pt x="5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666883" y="1193838"/>
              <a:ext cx="535076" cy="599911"/>
            </a:xfrm>
            <a:custGeom>
              <a:rect b="b" l="l" r="r" t="t"/>
              <a:pathLst>
                <a:path extrusionOk="0" h="16313" w="14550">
                  <a:moveTo>
                    <a:pt x="1" y="1"/>
                  </a:moveTo>
                  <a:lnTo>
                    <a:pt x="1" y="16312"/>
                  </a:lnTo>
                  <a:lnTo>
                    <a:pt x="9156" y="16312"/>
                  </a:lnTo>
                  <a:lnTo>
                    <a:pt x="14550" y="8156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 txBox="1"/>
            <p:nvPr/>
          </p:nvSpPr>
          <p:spPr>
            <a:xfrm>
              <a:off x="2851538" y="1242775"/>
              <a:ext cx="188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9" name="Google Shape;579;p25"/>
            <p:cNvSpPr txBox="1"/>
            <p:nvPr/>
          </p:nvSpPr>
          <p:spPr>
            <a:xfrm>
              <a:off x="2851536" y="1438200"/>
              <a:ext cx="3104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5"/>
            <p:cNvSpPr txBox="1"/>
            <p:nvPr/>
          </p:nvSpPr>
          <p:spPr>
            <a:xfrm>
              <a:off x="6638763" y="1335525"/>
              <a:ext cx="5913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81" name="Google Shape;581;p25"/>
            <p:cNvGrpSpPr/>
            <p:nvPr/>
          </p:nvGrpSpPr>
          <p:grpSpPr>
            <a:xfrm>
              <a:off x="6091076" y="1324424"/>
              <a:ext cx="352349" cy="338760"/>
              <a:chOff x="4447550" y="249750"/>
              <a:chExt cx="500425" cy="481125"/>
            </a:xfrm>
          </p:grpSpPr>
          <p:sp>
            <p:nvSpPr>
              <p:cNvPr id="582" name="Google Shape;582;p25"/>
              <p:cNvSpPr/>
              <p:nvPr/>
            </p:nvSpPr>
            <p:spPr>
              <a:xfrm>
                <a:off x="4447550" y="413675"/>
                <a:ext cx="353475" cy="317200"/>
              </a:xfrm>
              <a:custGeom>
                <a:rect b="b" l="l" r="r" t="t"/>
                <a:pathLst>
                  <a:path extrusionOk="0" h="12688" w="14139">
                    <a:moveTo>
                      <a:pt x="12274" y="0"/>
                    </a:moveTo>
                    <a:lnTo>
                      <a:pt x="10639" y="1635"/>
                    </a:lnTo>
                    <a:cubicBezTo>
                      <a:pt x="10811" y="1720"/>
                      <a:pt x="10970" y="1831"/>
                      <a:pt x="11109" y="1964"/>
                    </a:cubicBezTo>
                    <a:cubicBezTo>
                      <a:pt x="11771" y="2623"/>
                      <a:pt x="11771" y="3698"/>
                      <a:pt x="11109" y="4358"/>
                    </a:cubicBezTo>
                    <a:lnTo>
                      <a:pt x="5520" y="9949"/>
                    </a:lnTo>
                    <a:cubicBezTo>
                      <a:pt x="5189" y="10281"/>
                      <a:pt x="4755" y="10446"/>
                      <a:pt x="4322" y="10446"/>
                    </a:cubicBezTo>
                    <a:cubicBezTo>
                      <a:pt x="3889" y="10446"/>
                      <a:pt x="3456" y="10281"/>
                      <a:pt x="3126" y="9949"/>
                    </a:cubicBezTo>
                    <a:cubicBezTo>
                      <a:pt x="2463" y="9287"/>
                      <a:pt x="2463" y="8215"/>
                      <a:pt x="3126" y="7552"/>
                    </a:cubicBezTo>
                    <a:lnTo>
                      <a:pt x="5330" y="5351"/>
                    </a:lnTo>
                    <a:cubicBezTo>
                      <a:pt x="4924" y="4499"/>
                      <a:pt x="4764" y="3554"/>
                      <a:pt x="4866" y="2620"/>
                    </a:cubicBezTo>
                    <a:lnTo>
                      <a:pt x="4866" y="2620"/>
                    </a:lnTo>
                    <a:lnTo>
                      <a:pt x="1527" y="5956"/>
                    </a:lnTo>
                    <a:cubicBezTo>
                      <a:pt x="0" y="7501"/>
                      <a:pt x="6" y="9992"/>
                      <a:pt x="1545" y="11530"/>
                    </a:cubicBezTo>
                    <a:cubicBezTo>
                      <a:pt x="2316" y="12301"/>
                      <a:pt x="3327" y="12687"/>
                      <a:pt x="4339" y="12687"/>
                    </a:cubicBezTo>
                    <a:cubicBezTo>
                      <a:pt x="5343" y="12687"/>
                      <a:pt x="6348" y="12307"/>
                      <a:pt x="7119" y="11545"/>
                    </a:cubicBezTo>
                    <a:lnTo>
                      <a:pt x="12708" y="5956"/>
                    </a:lnTo>
                    <a:cubicBezTo>
                      <a:pt x="13783" y="4878"/>
                      <a:pt x="14138" y="3276"/>
                      <a:pt x="13626" y="1843"/>
                    </a:cubicBezTo>
                    <a:cubicBezTo>
                      <a:pt x="13500" y="1467"/>
                      <a:pt x="13316" y="1114"/>
                      <a:pt x="13075" y="798"/>
                    </a:cubicBezTo>
                    <a:lnTo>
                      <a:pt x="13066" y="807"/>
                    </a:lnTo>
                    <a:cubicBezTo>
                      <a:pt x="12952" y="663"/>
                      <a:pt x="12843" y="503"/>
                      <a:pt x="12708" y="368"/>
                    </a:cubicBezTo>
                    <a:cubicBezTo>
                      <a:pt x="12569" y="235"/>
                      <a:pt x="12428" y="115"/>
                      <a:pt x="12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4589675" y="249750"/>
                <a:ext cx="358300" cy="322025"/>
              </a:xfrm>
              <a:custGeom>
                <a:rect b="b" l="l" r="r" t="t"/>
                <a:pathLst>
                  <a:path extrusionOk="0" h="12881" w="14332">
                    <a:moveTo>
                      <a:pt x="9992" y="1"/>
                    </a:moveTo>
                    <a:cubicBezTo>
                      <a:pt x="8989" y="1"/>
                      <a:pt x="7985" y="381"/>
                      <a:pt x="7215" y="1143"/>
                    </a:cubicBezTo>
                    <a:lnTo>
                      <a:pt x="1434" y="6925"/>
                    </a:lnTo>
                    <a:cubicBezTo>
                      <a:pt x="359" y="8003"/>
                      <a:pt x="1" y="9605"/>
                      <a:pt x="515" y="11038"/>
                    </a:cubicBezTo>
                    <a:cubicBezTo>
                      <a:pt x="639" y="11414"/>
                      <a:pt x="826" y="11767"/>
                      <a:pt x="1066" y="12083"/>
                    </a:cubicBezTo>
                    <a:lnTo>
                      <a:pt x="1073" y="12074"/>
                    </a:lnTo>
                    <a:cubicBezTo>
                      <a:pt x="1187" y="12218"/>
                      <a:pt x="1295" y="12378"/>
                      <a:pt x="1434" y="12513"/>
                    </a:cubicBezTo>
                    <a:cubicBezTo>
                      <a:pt x="1569" y="12646"/>
                      <a:pt x="1711" y="12766"/>
                      <a:pt x="1864" y="12881"/>
                    </a:cubicBezTo>
                    <a:lnTo>
                      <a:pt x="3500" y="11243"/>
                    </a:lnTo>
                    <a:cubicBezTo>
                      <a:pt x="3328" y="11158"/>
                      <a:pt x="3168" y="11050"/>
                      <a:pt x="3030" y="10918"/>
                    </a:cubicBezTo>
                    <a:cubicBezTo>
                      <a:pt x="2367" y="10255"/>
                      <a:pt x="2367" y="9183"/>
                      <a:pt x="3030" y="8521"/>
                    </a:cubicBezTo>
                    <a:lnTo>
                      <a:pt x="8811" y="2739"/>
                    </a:lnTo>
                    <a:cubicBezTo>
                      <a:pt x="9143" y="2408"/>
                      <a:pt x="9576" y="2242"/>
                      <a:pt x="10010" y="2242"/>
                    </a:cubicBezTo>
                    <a:cubicBezTo>
                      <a:pt x="10443" y="2242"/>
                      <a:pt x="10876" y="2408"/>
                      <a:pt x="11205" y="2739"/>
                    </a:cubicBezTo>
                    <a:cubicBezTo>
                      <a:pt x="11868" y="3401"/>
                      <a:pt x="11868" y="4473"/>
                      <a:pt x="11205" y="5136"/>
                    </a:cubicBezTo>
                    <a:lnTo>
                      <a:pt x="8811" y="7530"/>
                    </a:lnTo>
                    <a:cubicBezTo>
                      <a:pt x="9215" y="8382"/>
                      <a:pt x="9375" y="9328"/>
                      <a:pt x="9272" y="10261"/>
                    </a:cubicBezTo>
                    <a:lnTo>
                      <a:pt x="12804" y="6732"/>
                    </a:lnTo>
                    <a:cubicBezTo>
                      <a:pt x="14331" y="5187"/>
                      <a:pt x="14325" y="2697"/>
                      <a:pt x="12786" y="1158"/>
                    </a:cubicBezTo>
                    <a:cubicBezTo>
                      <a:pt x="12015" y="387"/>
                      <a:pt x="11004" y="1"/>
                      <a:pt x="99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grpSp>
        <p:nvGrpSpPr>
          <p:cNvPr id="589" name="Google Shape;589;p26"/>
          <p:cNvGrpSpPr/>
          <p:nvPr/>
        </p:nvGrpSpPr>
        <p:grpSpPr>
          <a:xfrm>
            <a:off x="2887929" y="1473525"/>
            <a:ext cx="881083" cy="131085"/>
            <a:chOff x="2887929" y="1244925"/>
            <a:chExt cx="881083" cy="131085"/>
          </a:xfrm>
        </p:grpSpPr>
        <p:sp>
          <p:nvSpPr>
            <p:cNvPr id="590" name="Google Shape;590;p26"/>
            <p:cNvSpPr/>
            <p:nvPr/>
          </p:nvSpPr>
          <p:spPr>
            <a:xfrm>
              <a:off x="2887929" y="1244925"/>
              <a:ext cx="859404" cy="109335"/>
            </a:xfrm>
            <a:custGeom>
              <a:rect b="b" l="l" r="r" t="t"/>
              <a:pathLst>
                <a:path extrusionOk="0" fill="none" h="4549" w="52579">
                  <a:moveTo>
                    <a:pt x="52579" y="4549"/>
                  </a:moveTo>
                  <a:lnTo>
                    <a:pt x="48602" y="0"/>
                  </a:lnTo>
                  <a:lnTo>
                    <a:pt x="1" y="0"/>
                  </a:lnTo>
                </a:path>
              </a:pathLst>
            </a:custGeom>
            <a:noFill/>
            <a:ln cap="flat" cmpd="sng" w="7750">
              <a:solidFill>
                <a:srgbClr val="696969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3725196" y="1332195"/>
              <a:ext cx="43816" cy="43816"/>
            </a:xfrm>
            <a:custGeom>
              <a:rect b="b" l="l" r="r" t="t"/>
              <a:pathLst>
                <a:path extrusionOk="0" h="1823" w="1823">
                  <a:moveTo>
                    <a:pt x="918" y="1"/>
                  </a:moveTo>
                  <a:cubicBezTo>
                    <a:pt x="418" y="1"/>
                    <a:pt x="1" y="418"/>
                    <a:pt x="1" y="918"/>
                  </a:cubicBezTo>
                  <a:cubicBezTo>
                    <a:pt x="1" y="1418"/>
                    <a:pt x="418" y="1823"/>
                    <a:pt x="918" y="1823"/>
                  </a:cubicBezTo>
                  <a:cubicBezTo>
                    <a:pt x="1418" y="1823"/>
                    <a:pt x="1823" y="1418"/>
                    <a:pt x="1823" y="918"/>
                  </a:cubicBezTo>
                  <a:cubicBezTo>
                    <a:pt x="1823" y="418"/>
                    <a:pt x="1418" y="1"/>
                    <a:pt x="918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6"/>
          <p:cNvGrpSpPr/>
          <p:nvPr/>
        </p:nvGrpSpPr>
        <p:grpSpPr>
          <a:xfrm>
            <a:off x="5451454" y="1813250"/>
            <a:ext cx="881087" cy="131083"/>
            <a:chOff x="5451454" y="1813250"/>
            <a:chExt cx="881087" cy="131083"/>
          </a:xfrm>
        </p:grpSpPr>
        <p:sp>
          <p:nvSpPr>
            <p:cNvPr id="593" name="Google Shape;593;p26"/>
            <p:cNvSpPr/>
            <p:nvPr/>
          </p:nvSpPr>
          <p:spPr>
            <a:xfrm>
              <a:off x="5473202" y="1813250"/>
              <a:ext cx="859339" cy="109047"/>
            </a:xfrm>
            <a:custGeom>
              <a:rect b="b" l="l" r="r" t="t"/>
              <a:pathLst>
                <a:path extrusionOk="0" fill="none" h="4537" w="52567">
                  <a:moveTo>
                    <a:pt x="0" y="4537"/>
                  </a:moveTo>
                  <a:lnTo>
                    <a:pt x="3965" y="0"/>
                  </a:lnTo>
                  <a:lnTo>
                    <a:pt x="52566" y="0"/>
                  </a:lnTo>
                </a:path>
              </a:pathLst>
            </a:custGeom>
            <a:noFill/>
            <a:ln cap="flat" cmpd="sng" w="7750">
              <a:solidFill>
                <a:srgbClr val="696969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5451454" y="1900517"/>
              <a:ext cx="43503" cy="43816"/>
            </a:xfrm>
            <a:custGeom>
              <a:rect b="b" l="l" r="r" t="t"/>
              <a:pathLst>
                <a:path extrusionOk="0" h="1823" w="1810">
                  <a:moveTo>
                    <a:pt x="905" y="1"/>
                  </a:moveTo>
                  <a:cubicBezTo>
                    <a:pt x="405" y="1"/>
                    <a:pt x="0" y="405"/>
                    <a:pt x="0" y="906"/>
                  </a:cubicBezTo>
                  <a:cubicBezTo>
                    <a:pt x="0" y="1417"/>
                    <a:pt x="405" y="1822"/>
                    <a:pt x="905" y="1822"/>
                  </a:cubicBezTo>
                  <a:cubicBezTo>
                    <a:pt x="1405" y="1822"/>
                    <a:pt x="1810" y="1417"/>
                    <a:pt x="1810" y="906"/>
                  </a:cubicBezTo>
                  <a:cubicBezTo>
                    <a:pt x="1810" y="405"/>
                    <a:pt x="1405" y="1"/>
                    <a:pt x="90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6"/>
          <p:cNvGrpSpPr/>
          <p:nvPr/>
        </p:nvGrpSpPr>
        <p:grpSpPr>
          <a:xfrm>
            <a:off x="5451454" y="2925829"/>
            <a:ext cx="881087" cy="131090"/>
            <a:chOff x="5451454" y="2925829"/>
            <a:chExt cx="881087" cy="131090"/>
          </a:xfrm>
        </p:grpSpPr>
        <p:sp>
          <p:nvSpPr>
            <p:cNvPr id="596" name="Google Shape;596;p26"/>
            <p:cNvSpPr/>
            <p:nvPr/>
          </p:nvSpPr>
          <p:spPr>
            <a:xfrm>
              <a:off x="5473202" y="2925829"/>
              <a:ext cx="859339" cy="109047"/>
            </a:xfrm>
            <a:custGeom>
              <a:rect b="b" l="l" r="r" t="t"/>
              <a:pathLst>
                <a:path extrusionOk="0" fill="none" h="4537" w="52567">
                  <a:moveTo>
                    <a:pt x="0" y="4537"/>
                  </a:moveTo>
                  <a:lnTo>
                    <a:pt x="3965" y="1"/>
                  </a:lnTo>
                  <a:lnTo>
                    <a:pt x="52566" y="1"/>
                  </a:lnTo>
                </a:path>
              </a:pathLst>
            </a:custGeom>
            <a:noFill/>
            <a:ln cap="flat" cmpd="sng" w="7750">
              <a:solidFill>
                <a:srgbClr val="696969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5451454" y="3013128"/>
              <a:ext cx="43503" cy="43792"/>
            </a:xfrm>
            <a:custGeom>
              <a:rect b="b" l="l" r="r" t="t"/>
              <a:pathLst>
                <a:path extrusionOk="0" h="1822" w="1810">
                  <a:moveTo>
                    <a:pt x="905" y="0"/>
                  </a:moveTo>
                  <a:cubicBezTo>
                    <a:pt x="405" y="0"/>
                    <a:pt x="0" y="405"/>
                    <a:pt x="0" y="905"/>
                  </a:cubicBezTo>
                  <a:cubicBezTo>
                    <a:pt x="0" y="1417"/>
                    <a:pt x="405" y="1822"/>
                    <a:pt x="905" y="1822"/>
                  </a:cubicBezTo>
                  <a:cubicBezTo>
                    <a:pt x="1405" y="1822"/>
                    <a:pt x="1810" y="1417"/>
                    <a:pt x="1810" y="905"/>
                  </a:cubicBezTo>
                  <a:cubicBezTo>
                    <a:pt x="1810" y="405"/>
                    <a:pt x="1405" y="0"/>
                    <a:pt x="905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6"/>
          <p:cNvGrpSpPr/>
          <p:nvPr/>
        </p:nvGrpSpPr>
        <p:grpSpPr>
          <a:xfrm>
            <a:off x="2887929" y="2465488"/>
            <a:ext cx="881083" cy="131083"/>
            <a:chOff x="2887929" y="2389288"/>
            <a:chExt cx="881083" cy="131083"/>
          </a:xfrm>
        </p:grpSpPr>
        <p:sp>
          <p:nvSpPr>
            <p:cNvPr id="599" name="Google Shape;599;p26"/>
            <p:cNvSpPr/>
            <p:nvPr/>
          </p:nvSpPr>
          <p:spPr>
            <a:xfrm>
              <a:off x="2887929" y="2389288"/>
              <a:ext cx="859404" cy="109335"/>
            </a:xfrm>
            <a:custGeom>
              <a:rect b="b" l="l" r="r" t="t"/>
              <a:pathLst>
                <a:path extrusionOk="0" fill="none" h="4549" w="52579">
                  <a:moveTo>
                    <a:pt x="52579" y="4549"/>
                  </a:moveTo>
                  <a:lnTo>
                    <a:pt x="48602" y="0"/>
                  </a:lnTo>
                  <a:lnTo>
                    <a:pt x="1" y="0"/>
                  </a:lnTo>
                </a:path>
              </a:pathLst>
            </a:custGeom>
            <a:noFill/>
            <a:ln cap="flat" cmpd="sng" w="7750">
              <a:solidFill>
                <a:srgbClr val="696969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3725196" y="2476555"/>
              <a:ext cx="43816" cy="43816"/>
            </a:xfrm>
            <a:custGeom>
              <a:rect b="b" l="l" r="r" t="t"/>
              <a:pathLst>
                <a:path extrusionOk="0" h="1823" w="1823">
                  <a:moveTo>
                    <a:pt x="918" y="1"/>
                  </a:moveTo>
                  <a:cubicBezTo>
                    <a:pt x="418" y="1"/>
                    <a:pt x="1" y="418"/>
                    <a:pt x="1" y="918"/>
                  </a:cubicBezTo>
                  <a:cubicBezTo>
                    <a:pt x="1" y="1418"/>
                    <a:pt x="418" y="1823"/>
                    <a:pt x="918" y="1823"/>
                  </a:cubicBezTo>
                  <a:cubicBezTo>
                    <a:pt x="1418" y="1823"/>
                    <a:pt x="1823" y="1418"/>
                    <a:pt x="1823" y="918"/>
                  </a:cubicBezTo>
                  <a:cubicBezTo>
                    <a:pt x="1823" y="418"/>
                    <a:pt x="1418" y="1"/>
                    <a:pt x="918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6"/>
          <p:cNvGrpSpPr/>
          <p:nvPr/>
        </p:nvGrpSpPr>
        <p:grpSpPr>
          <a:xfrm>
            <a:off x="2887929" y="3569415"/>
            <a:ext cx="881083" cy="131080"/>
            <a:chOff x="2887929" y="3569415"/>
            <a:chExt cx="881083" cy="131080"/>
          </a:xfrm>
        </p:grpSpPr>
        <p:sp>
          <p:nvSpPr>
            <p:cNvPr id="602" name="Google Shape;602;p26"/>
            <p:cNvSpPr/>
            <p:nvPr/>
          </p:nvSpPr>
          <p:spPr>
            <a:xfrm>
              <a:off x="2887929" y="3569415"/>
              <a:ext cx="859404" cy="109335"/>
            </a:xfrm>
            <a:custGeom>
              <a:rect b="b" l="l" r="r" t="t"/>
              <a:pathLst>
                <a:path extrusionOk="0" fill="none" h="4549" w="52579">
                  <a:moveTo>
                    <a:pt x="52579" y="4549"/>
                  </a:moveTo>
                  <a:lnTo>
                    <a:pt x="4860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7750">
              <a:solidFill>
                <a:srgbClr val="696969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3725196" y="3656702"/>
              <a:ext cx="43816" cy="43792"/>
            </a:xfrm>
            <a:custGeom>
              <a:rect b="b" l="l" r="r" t="t"/>
              <a:pathLst>
                <a:path extrusionOk="0" h="1822" w="1823">
                  <a:moveTo>
                    <a:pt x="918" y="0"/>
                  </a:moveTo>
                  <a:cubicBezTo>
                    <a:pt x="418" y="0"/>
                    <a:pt x="1" y="417"/>
                    <a:pt x="1" y="917"/>
                  </a:cubicBezTo>
                  <a:cubicBezTo>
                    <a:pt x="1" y="1417"/>
                    <a:pt x="418" y="1822"/>
                    <a:pt x="918" y="1822"/>
                  </a:cubicBezTo>
                  <a:cubicBezTo>
                    <a:pt x="1418" y="1822"/>
                    <a:pt x="1823" y="1417"/>
                    <a:pt x="1823" y="917"/>
                  </a:cubicBezTo>
                  <a:cubicBezTo>
                    <a:pt x="1823" y="417"/>
                    <a:pt x="1418" y="0"/>
                    <a:pt x="918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6"/>
          <p:cNvGrpSpPr/>
          <p:nvPr/>
        </p:nvGrpSpPr>
        <p:grpSpPr>
          <a:xfrm>
            <a:off x="3800349" y="1238762"/>
            <a:ext cx="1098904" cy="1084772"/>
            <a:chOff x="3800349" y="1238762"/>
            <a:chExt cx="1098904" cy="1084772"/>
          </a:xfrm>
        </p:grpSpPr>
        <p:grpSp>
          <p:nvGrpSpPr>
            <p:cNvPr id="605" name="Google Shape;605;p26"/>
            <p:cNvGrpSpPr/>
            <p:nvPr/>
          </p:nvGrpSpPr>
          <p:grpSpPr>
            <a:xfrm>
              <a:off x="3800349" y="1238762"/>
              <a:ext cx="1098904" cy="1084772"/>
              <a:chOff x="3800349" y="1238762"/>
              <a:chExt cx="1098904" cy="1084772"/>
            </a:xfrm>
          </p:grpSpPr>
          <p:sp>
            <p:nvSpPr>
              <p:cNvPr id="606" name="Google Shape;606;p26"/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rect b="b" l="l" r="r" t="t"/>
                <a:pathLst>
                  <a:path extrusionOk="0" h="45133" w="45721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6"/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rect b="b" l="l" r="r" t="t"/>
                <a:pathLst>
                  <a:path extrusionOk="0" h="11943" w="11955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8" name="Google Shape;608;p26"/>
            <p:cNvSpPr/>
            <p:nvPr/>
          </p:nvSpPr>
          <p:spPr>
            <a:xfrm>
              <a:off x="4162525" y="1593650"/>
              <a:ext cx="374561" cy="374975"/>
            </a:xfrm>
            <a:custGeom>
              <a:rect b="b" l="l" r="r" t="t"/>
              <a:pathLst>
                <a:path extrusionOk="0" h="10872" w="1086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26"/>
          <p:cNvGrpSpPr/>
          <p:nvPr/>
        </p:nvGrpSpPr>
        <p:grpSpPr>
          <a:xfrm>
            <a:off x="4370663" y="1816530"/>
            <a:ext cx="1098904" cy="1084724"/>
            <a:chOff x="4370663" y="1816530"/>
            <a:chExt cx="1098904" cy="1084724"/>
          </a:xfrm>
        </p:grpSpPr>
        <p:grpSp>
          <p:nvGrpSpPr>
            <p:cNvPr id="610" name="Google Shape;610;p26"/>
            <p:cNvGrpSpPr/>
            <p:nvPr/>
          </p:nvGrpSpPr>
          <p:grpSpPr>
            <a:xfrm>
              <a:off x="4370663" y="1816530"/>
              <a:ext cx="1098904" cy="1084724"/>
              <a:chOff x="4370663" y="1816530"/>
              <a:chExt cx="1098904" cy="1084724"/>
            </a:xfrm>
          </p:grpSpPr>
          <p:sp>
            <p:nvSpPr>
              <p:cNvPr id="611" name="Google Shape;611;p26"/>
              <p:cNvSpPr/>
              <p:nvPr/>
            </p:nvSpPr>
            <p:spPr>
              <a:xfrm>
                <a:off x="4370663" y="1816530"/>
                <a:ext cx="1098904" cy="1084724"/>
              </a:xfrm>
              <a:custGeom>
                <a:rect b="b" l="l" r="r" t="t"/>
                <a:pathLst>
                  <a:path extrusionOk="0" h="45131" w="45721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2"/>
                    </a:lnTo>
                    <a:cubicBezTo>
                      <a:pt x="12698" y="8921"/>
                      <a:pt x="12472" y="9005"/>
                      <a:pt x="12246" y="9005"/>
                    </a:cubicBezTo>
                    <a:cubicBezTo>
                      <a:pt x="11945" y="9005"/>
                      <a:pt x="11643" y="8855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3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6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3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>
                <a:off x="5055718" y="1904160"/>
                <a:ext cx="287338" cy="287338"/>
              </a:xfrm>
              <a:custGeom>
                <a:rect b="b" l="l" r="r" t="t"/>
                <a:pathLst>
                  <a:path extrusionOk="0" h="11955" w="11955">
                    <a:moveTo>
                      <a:pt x="5978" y="0"/>
                    </a:moveTo>
                    <a:cubicBezTo>
                      <a:pt x="2680" y="0"/>
                      <a:pt x="1" y="2679"/>
                      <a:pt x="1" y="5977"/>
                    </a:cubicBezTo>
                    <a:cubicBezTo>
                      <a:pt x="1" y="9275"/>
                      <a:pt x="2680" y="11954"/>
                      <a:pt x="5978" y="11954"/>
                    </a:cubicBezTo>
                    <a:cubicBezTo>
                      <a:pt x="9276" y="11954"/>
                      <a:pt x="11955" y="9275"/>
                      <a:pt x="11955" y="5977"/>
                    </a:cubicBezTo>
                    <a:cubicBezTo>
                      <a:pt x="11955" y="2679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" name="Google Shape;613;p26"/>
            <p:cNvGrpSpPr/>
            <p:nvPr/>
          </p:nvGrpSpPr>
          <p:grpSpPr>
            <a:xfrm>
              <a:off x="4732628" y="2171596"/>
              <a:ext cx="374986" cy="374572"/>
              <a:chOff x="3303268" y="3817349"/>
              <a:chExt cx="346056" cy="345674"/>
            </a:xfrm>
          </p:grpSpPr>
          <p:sp>
            <p:nvSpPr>
              <p:cNvPr id="614" name="Google Shape;614;p26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6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rect b="b" l="l" r="r" t="t"/>
                <a:pathLst>
                  <a:path extrusionOk="0" h="6764" w="6764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6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rect b="b" l="l" r="r" t="t"/>
                <a:pathLst>
                  <a:path extrusionOk="0" h="3542" w="3607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6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rect b="b" l="l" r="r" t="t"/>
                <a:pathLst>
                  <a:path extrusionOk="0" h="918" w="929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8" name="Google Shape;618;p26"/>
          <p:cNvGrpSpPr/>
          <p:nvPr/>
        </p:nvGrpSpPr>
        <p:grpSpPr>
          <a:xfrm>
            <a:off x="3789173" y="2377690"/>
            <a:ext cx="1098904" cy="1084796"/>
            <a:chOff x="3789173" y="2377690"/>
            <a:chExt cx="1098904" cy="1084796"/>
          </a:xfrm>
        </p:grpSpPr>
        <p:grpSp>
          <p:nvGrpSpPr>
            <p:cNvPr id="619" name="Google Shape;619;p26"/>
            <p:cNvGrpSpPr/>
            <p:nvPr/>
          </p:nvGrpSpPr>
          <p:grpSpPr>
            <a:xfrm>
              <a:off x="3789173" y="2377690"/>
              <a:ext cx="1098904" cy="1084796"/>
              <a:chOff x="3789173" y="2377690"/>
              <a:chExt cx="1098904" cy="1084796"/>
            </a:xfrm>
          </p:grpSpPr>
          <p:sp>
            <p:nvSpPr>
              <p:cNvPr id="620" name="Google Shape;620;p26"/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rect b="b" l="l" r="r" t="t"/>
                <a:pathLst>
                  <a:path extrusionOk="0" h="45134" w="45721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rect b="b" l="l" r="r" t="t"/>
                <a:pathLst>
                  <a:path extrusionOk="0" h="11955" w="11943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26"/>
            <p:cNvGrpSpPr/>
            <p:nvPr/>
          </p:nvGrpSpPr>
          <p:grpSpPr>
            <a:xfrm>
              <a:off x="4151137" y="2732796"/>
              <a:ext cx="374986" cy="374572"/>
              <a:chOff x="3752358" y="3817349"/>
              <a:chExt cx="346056" cy="345674"/>
            </a:xfrm>
          </p:grpSpPr>
          <p:sp>
            <p:nvSpPr>
              <p:cNvPr id="623" name="Google Shape;623;p2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rect b="b" l="l" r="r" t="t"/>
                <a:pathLst>
                  <a:path extrusionOk="0" h="10860" w="10872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rect b="b" l="l" r="r" t="t"/>
                <a:pathLst>
                  <a:path extrusionOk="0" h="3787" w="1502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rect b="b" l="l" r="r" t="t"/>
                <a:pathLst>
                  <a:path extrusionOk="0" h="1728" w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rect b="b" l="l" r="r" t="t"/>
                <a:pathLst>
                  <a:path extrusionOk="0" h="3787" w="4026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7" name="Google Shape;627;p26"/>
          <p:cNvGrpSpPr/>
          <p:nvPr/>
        </p:nvGrpSpPr>
        <p:grpSpPr>
          <a:xfrm>
            <a:off x="4349489" y="2960313"/>
            <a:ext cx="1098904" cy="1084724"/>
            <a:chOff x="4349489" y="2960313"/>
            <a:chExt cx="1098904" cy="1084724"/>
          </a:xfrm>
        </p:grpSpPr>
        <p:grpSp>
          <p:nvGrpSpPr>
            <p:cNvPr id="628" name="Google Shape;628;p26"/>
            <p:cNvGrpSpPr/>
            <p:nvPr/>
          </p:nvGrpSpPr>
          <p:grpSpPr>
            <a:xfrm>
              <a:off x="4349489" y="2960313"/>
              <a:ext cx="1098904" cy="1084724"/>
              <a:chOff x="4349489" y="2960313"/>
              <a:chExt cx="1098904" cy="1084724"/>
            </a:xfrm>
          </p:grpSpPr>
          <p:sp>
            <p:nvSpPr>
              <p:cNvPr id="629" name="Google Shape;629;p26"/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rect b="b" l="l" r="r" t="t"/>
                <a:pathLst>
                  <a:path extrusionOk="0" h="45131" w="45721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rect b="b" l="l" r="r" t="t"/>
                <a:pathLst>
                  <a:path extrusionOk="0" h="11955" w="11955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26"/>
            <p:cNvGrpSpPr/>
            <p:nvPr/>
          </p:nvGrpSpPr>
          <p:grpSpPr>
            <a:xfrm>
              <a:off x="4732657" y="3315384"/>
              <a:ext cx="374952" cy="374572"/>
              <a:chOff x="4201447" y="3817349"/>
              <a:chExt cx="346024" cy="345674"/>
            </a:xfrm>
          </p:grpSpPr>
          <p:sp>
            <p:nvSpPr>
              <p:cNvPr id="632" name="Google Shape;632;p2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rect b="b" l="l" r="r" t="t"/>
                <a:pathLst>
                  <a:path extrusionOk="0" h="10860" w="10871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rect b="b" l="l" r="r" t="t"/>
                <a:pathLst>
                  <a:path extrusionOk="0" h="5835" w="7144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6"/>
          <p:cNvGrpSpPr/>
          <p:nvPr/>
        </p:nvGrpSpPr>
        <p:grpSpPr>
          <a:xfrm>
            <a:off x="3768864" y="3522050"/>
            <a:ext cx="1098904" cy="1084796"/>
            <a:chOff x="3768864" y="3522050"/>
            <a:chExt cx="1098904" cy="1084796"/>
          </a:xfrm>
        </p:grpSpPr>
        <p:grpSp>
          <p:nvGrpSpPr>
            <p:cNvPr id="635" name="Google Shape;635;p26"/>
            <p:cNvGrpSpPr/>
            <p:nvPr/>
          </p:nvGrpSpPr>
          <p:grpSpPr>
            <a:xfrm>
              <a:off x="3768864" y="3522050"/>
              <a:ext cx="1098904" cy="1084796"/>
              <a:chOff x="3768864" y="3522050"/>
              <a:chExt cx="1098904" cy="1084796"/>
            </a:xfrm>
          </p:grpSpPr>
          <p:sp>
            <p:nvSpPr>
              <p:cNvPr id="636" name="Google Shape;636;p26"/>
              <p:cNvSpPr/>
              <p:nvPr/>
            </p:nvSpPr>
            <p:spPr>
              <a:xfrm>
                <a:off x="3768864" y="3522050"/>
                <a:ext cx="1098904" cy="1084796"/>
              </a:xfrm>
              <a:custGeom>
                <a:rect b="b" l="l" r="r" t="t"/>
                <a:pathLst>
                  <a:path extrusionOk="0" h="45134" w="45721">
                    <a:moveTo>
                      <a:pt x="22862" y="0"/>
                    </a:moveTo>
                    <a:cubicBezTo>
                      <a:pt x="22093" y="0"/>
                      <a:pt x="21325" y="295"/>
                      <a:pt x="20741" y="884"/>
                    </a:cubicBezTo>
                    <a:lnTo>
                      <a:pt x="1179" y="20446"/>
                    </a:lnTo>
                    <a:cubicBezTo>
                      <a:pt x="1" y="21613"/>
                      <a:pt x="1" y="23518"/>
                      <a:pt x="1179" y="24697"/>
                    </a:cubicBezTo>
                    <a:lnTo>
                      <a:pt x="20741" y="44259"/>
                    </a:lnTo>
                    <a:cubicBezTo>
                      <a:pt x="21325" y="44842"/>
                      <a:pt x="22093" y="45134"/>
                      <a:pt x="22862" y="45134"/>
                    </a:cubicBezTo>
                    <a:cubicBezTo>
                      <a:pt x="23631" y="45134"/>
                      <a:pt x="24402" y="44842"/>
                      <a:pt x="24992" y="44259"/>
                    </a:cubicBezTo>
                    <a:lnTo>
                      <a:pt x="44554" y="24697"/>
                    </a:lnTo>
                    <a:cubicBezTo>
                      <a:pt x="45721" y="23518"/>
                      <a:pt x="45721" y="21613"/>
                      <a:pt x="44554" y="20446"/>
                    </a:cubicBezTo>
                    <a:lnTo>
                      <a:pt x="36684" y="12576"/>
                    </a:lnTo>
                    <a:cubicBezTo>
                      <a:pt x="36279" y="12171"/>
                      <a:pt x="36362" y="11481"/>
                      <a:pt x="36850" y="11171"/>
                    </a:cubicBezTo>
                    <a:cubicBezTo>
                      <a:pt x="37565" y="10719"/>
                      <a:pt x="38327" y="10362"/>
                      <a:pt x="39124" y="10052"/>
                    </a:cubicBezTo>
                    <a:cubicBezTo>
                      <a:pt x="39613" y="9874"/>
                      <a:pt x="40053" y="9552"/>
                      <a:pt x="40410" y="9100"/>
                    </a:cubicBezTo>
                    <a:cubicBezTo>
                      <a:pt x="41172" y="8111"/>
                      <a:pt x="41220" y="6778"/>
                      <a:pt x="40518" y="5742"/>
                    </a:cubicBezTo>
                    <a:cubicBezTo>
                      <a:pt x="39931" y="4872"/>
                      <a:pt x="39013" y="4437"/>
                      <a:pt x="38094" y="4437"/>
                    </a:cubicBezTo>
                    <a:cubicBezTo>
                      <a:pt x="37352" y="4437"/>
                      <a:pt x="36610" y="4721"/>
                      <a:pt x="36041" y="5290"/>
                    </a:cubicBezTo>
                    <a:cubicBezTo>
                      <a:pt x="35731" y="5599"/>
                      <a:pt x="35505" y="5956"/>
                      <a:pt x="35362" y="6337"/>
                    </a:cubicBezTo>
                    <a:cubicBezTo>
                      <a:pt x="35076" y="7135"/>
                      <a:pt x="34719" y="7885"/>
                      <a:pt x="34267" y="8588"/>
                    </a:cubicBezTo>
                    <a:cubicBezTo>
                      <a:pt x="34091" y="8872"/>
                      <a:pt x="33796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>
                <a:off x="3887041" y="3641743"/>
                <a:ext cx="287338" cy="287026"/>
              </a:xfrm>
              <a:custGeom>
                <a:rect b="b" l="l" r="r" t="t"/>
                <a:pathLst>
                  <a:path extrusionOk="0" h="11942" w="11955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26"/>
            <p:cNvGrpSpPr/>
            <p:nvPr/>
          </p:nvGrpSpPr>
          <p:grpSpPr>
            <a:xfrm>
              <a:off x="4139616" y="3871555"/>
              <a:ext cx="357419" cy="357005"/>
              <a:chOff x="7482229" y="3351230"/>
              <a:chExt cx="357419" cy="357005"/>
            </a:xfrm>
          </p:grpSpPr>
          <p:sp>
            <p:nvSpPr>
              <p:cNvPr id="639" name="Google Shape;639;p26"/>
              <p:cNvSpPr/>
              <p:nvPr/>
            </p:nvSpPr>
            <p:spPr>
              <a:xfrm>
                <a:off x="7482229" y="3351230"/>
                <a:ext cx="357419" cy="357005"/>
              </a:xfrm>
              <a:custGeom>
                <a:rect b="b" l="l" r="r" t="t"/>
                <a:pathLst>
                  <a:path extrusionOk="0" h="11216" w="11229">
                    <a:moveTo>
                      <a:pt x="5633" y="357"/>
                    </a:moveTo>
                    <a:cubicBezTo>
                      <a:pt x="8538" y="357"/>
                      <a:pt x="10883" y="2703"/>
                      <a:pt x="10883" y="5608"/>
                    </a:cubicBezTo>
                    <a:cubicBezTo>
                      <a:pt x="10883" y="8513"/>
                      <a:pt x="8538" y="10859"/>
                      <a:pt x="5633" y="10859"/>
                    </a:cubicBezTo>
                    <a:cubicBezTo>
                      <a:pt x="2728" y="10859"/>
                      <a:pt x="382" y="8513"/>
                      <a:pt x="382" y="5608"/>
                    </a:cubicBezTo>
                    <a:cubicBezTo>
                      <a:pt x="382" y="2703"/>
                      <a:pt x="2728" y="357"/>
                      <a:pt x="5633" y="357"/>
                    </a:cubicBezTo>
                    <a:close/>
                    <a:moveTo>
                      <a:pt x="5621" y="0"/>
                    </a:moveTo>
                    <a:cubicBezTo>
                      <a:pt x="4109" y="0"/>
                      <a:pt x="2716" y="572"/>
                      <a:pt x="1644" y="1631"/>
                    </a:cubicBezTo>
                    <a:cubicBezTo>
                      <a:pt x="584" y="2691"/>
                      <a:pt x="1" y="4108"/>
                      <a:pt x="1" y="5608"/>
                    </a:cubicBezTo>
                    <a:cubicBezTo>
                      <a:pt x="1" y="7108"/>
                      <a:pt x="584" y="8513"/>
                      <a:pt x="1644" y="9585"/>
                    </a:cubicBezTo>
                    <a:cubicBezTo>
                      <a:pt x="2704" y="10632"/>
                      <a:pt x="4109" y="11216"/>
                      <a:pt x="5621" y="11216"/>
                    </a:cubicBezTo>
                    <a:cubicBezTo>
                      <a:pt x="7121" y="11216"/>
                      <a:pt x="8526" y="10632"/>
                      <a:pt x="9597" y="9585"/>
                    </a:cubicBezTo>
                    <a:cubicBezTo>
                      <a:pt x="10645" y="8525"/>
                      <a:pt x="11229" y="7108"/>
                      <a:pt x="11229" y="5608"/>
                    </a:cubicBezTo>
                    <a:cubicBezTo>
                      <a:pt x="11229" y="4108"/>
                      <a:pt x="10669" y="2703"/>
                      <a:pt x="9597" y="1631"/>
                    </a:cubicBezTo>
                    <a:cubicBezTo>
                      <a:pt x="8538" y="572"/>
                      <a:pt x="7121" y="0"/>
                      <a:pt x="5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7592138" y="3605616"/>
                <a:ext cx="137983" cy="32530"/>
              </a:xfrm>
              <a:custGeom>
                <a:rect b="b" l="l" r="r" t="t"/>
                <a:pathLst>
                  <a:path extrusionOk="0" h="1022" w="4335">
                    <a:moveTo>
                      <a:pt x="202" y="1"/>
                    </a:moveTo>
                    <a:cubicBezTo>
                      <a:pt x="147" y="1"/>
                      <a:pt x="94" y="21"/>
                      <a:pt x="60" y="69"/>
                    </a:cubicBezTo>
                    <a:cubicBezTo>
                      <a:pt x="1" y="140"/>
                      <a:pt x="1" y="259"/>
                      <a:pt x="96" y="319"/>
                    </a:cubicBezTo>
                    <a:cubicBezTo>
                      <a:pt x="644" y="783"/>
                      <a:pt x="1370" y="1021"/>
                      <a:pt x="2168" y="1021"/>
                    </a:cubicBezTo>
                    <a:cubicBezTo>
                      <a:pt x="2954" y="1021"/>
                      <a:pt x="3680" y="771"/>
                      <a:pt x="4239" y="319"/>
                    </a:cubicBezTo>
                    <a:cubicBezTo>
                      <a:pt x="4323" y="259"/>
                      <a:pt x="4335" y="140"/>
                      <a:pt x="4263" y="69"/>
                    </a:cubicBezTo>
                    <a:cubicBezTo>
                      <a:pt x="4228" y="26"/>
                      <a:pt x="4170" y="4"/>
                      <a:pt x="4115" y="4"/>
                    </a:cubicBezTo>
                    <a:cubicBezTo>
                      <a:pt x="4078" y="4"/>
                      <a:pt x="4042" y="14"/>
                      <a:pt x="4013" y="33"/>
                    </a:cubicBezTo>
                    <a:cubicBezTo>
                      <a:pt x="3537" y="438"/>
                      <a:pt x="2882" y="664"/>
                      <a:pt x="2168" y="664"/>
                    </a:cubicBezTo>
                    <a:cubicBezTo>
                      <a:pt x="1465" y="664"/>
                      <a:pt x="810" y="438"/>
                      <a:pt x="322" y="33"/>
                    </a:cubicBezTo>
                    <a:cubicBezTo>
                      <a:pt x="286" y="12"/>
                      <a:pt x="244" y="1"/>
                      <a:pt x="2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7513709" y="3387962"/>
                <a:ext cx="295987" cy="282014"/>
              </a:xfrm>
              <a:custGeom>
                <a:rect b="b" l="l" r="r" t="t"/>
                <a:pathLst>
                  <a:path extrusionOk="0" h="8860" w="9299">
                    <a:moveTo>
                      <a:pt x="6060" y="370"/>
                    </a:moveTo>
                    <a:cubicBezTo>
                      <a:pt x="6358" y="370"/>
                      <a:pt x="6596" y="608"/>
                      <a:pt x="6596" y="906"/>
                    </a:cubicBezTo>
                    <a:cubicBezTo>
                      <a:pt x="6596" y="1204"/>
                      <a:pt x="6358" y="1442"/>
                      <a:pt x="6060" y="1442"/>
                    </a:cubicBezTo>
                    <a:cubicBezTo>
                      <a:pt x="5763" y="1442"/>
                      <a:pt x="5525" y="1204"/>
                      <a:pt x="5525" y="906"/>
                    </a:cubicBezTo>
                    <a:cubicBezTo>
                      <a:pt x="5525" y="608"/>
                      <a:pt x="5763" y="370"/>
                      <a:pt x="6060" y="370"/>
                    </a:cubicBezTo>
                    <a:close/>
                    <a:moveTo>
                      <a:pt x="1322" y="2989"/>
                    </a:moveTo>
                    <a:cubicBezTo>
                      <a:pt x="1596" y="2989"/>
                      <a:pt x="1834" y="3097"/>
                      <a:pt x="2012" y="3263"/>
                    </a:cubicBezTo>
                    <a:cubicBezTo>
                      <a:pt x="1477" y="3680"/>
                      <a:pt x="1072" y="4240"/>
                      <a:pt x="881" y="4883"/>
                    </a:cubicBezTo>
                    <a:cubicBezTo>
                      <a:pt x="548" y="4716"/>
                      <a:pt x="334" y="4359"/>
                      <a:pt x="334" y="3990"/>
                    </a:cubicBezTo>
                    <a:cubicBezTo>
                      <a:pt x="334" y="3442"/>
                      <a:pt x="774" y="2989"/>
                      <a:pt x="1322" y="2989"/>
                    </a:cubicBezTo>
                    <a:close/>
                    <a:moveTo>
                      <a:pt x="7954" y="2989"/>
                    </a:moveTo>
                    <a:cubicBezTo>
                      <a:pt x="8501" y="2989"/>
                      <a:pt x="8942" y="3442"/>
                      <a:pt x="8942" y="3990"/>
                    </a:cubicBezTo>
                    <a:cubicBezTo>
                      <a:pt x="8966" y="4359"/>
                      <a:pt x="8739" y="4704"/>
                      <a:pt x="8394" y="4883"/>
                    </a:cubicBezTo>
                    <a:cubicBezTo>
                      <a:pt x="8216" y="4240"/>
                      <a:pt x="7811" y="3680"/>
                      <a:pt x="7263" y="3263"/>
                    </a:cubicBezTo>
                    <a:cubicBezTo>
                      <a:pt x="7442" y="3085"/>
                      <a:pt x="7692" y="2989"/>
                      <a:pt x="7954" y="2989"/>
                    </a:cubicBezTo>
                    <a:close/>
                    <a:moveTo>
                      <a:pt x="6072" y="1"/>
                    </a:moveTo>
                    <a:cubicBezTo>
                      <a:pt x="5632" y="1"/>
                      <a:pt x="5251" y="334"/>
                      <a:pt x="5191" y="763"/>
                    </a:cubicBezTo>
                    <a:lnTo>
                      <a:pt x="4596" y="953"/>
                    </a:lnTo>
                    <a:cubicBezTo>
                      <a:pt x="4525" y="989"/>
                      <a:pt x="4477" y="1049"/>
                      <a:pt x="4477" y="1120"/>
                    </a:cubicBezTo>
                    <a:lnTo>
                      <a:pt x="4477" y="2370"/>
                    </a:lnTo>
                    <a:cubicBezTo>
                      <a:pt x="3679" y="2394"/>
                      <a:pt x="2929" y="2632"/>
                      <a:pt x="2334" y="3025"/>
                    </a:cubicBezTo>
                    <a:cubicBezTo>
                      <a:pt x="2084" y="2751"/>
                      <a:pt x="1727" y="2608"/>
                      <a:pt x="1358" y="2608"/>
                    </a:cubicBezTo>
                    <a:cubicBezTo>
                      <a:pt x="607" y="2608"/>
                      <a:pt x="0" y="3216"/>
                      <a:pt x="0" y="3966"/>
                    </a:cubicBezTo>
                    <a:cubicBezTo>
                      <a:pt x="0" y="4513"/>
                      <a:pt x="345" y="5002"/>
                      <a:pt x="834" y="5216"/>
                    </a:cubicBezTo>
                    <a:cubicBezTo>
                      <a:pt x="822" y="5347"/>
                      <a:pt x="798" y="5478"/>
                      <a:pt x="798" y="5609"/>
                    </a:cubicBezTo>
                    <a:cubicBezTo>
                      <a:pt x="798" y="7395"/>
                      <a:pt x="2524" y="8859"/>
                      <a:pt x="4667" y="8859"/>
                    </a:cubicBezTo>
                    <a:cubicBezTo>
                      <a:pt x="5763" y="8859"/>
                      <a:pt x="6739" y="8490"/>
                      <a:pt x="7442" y="7871"/>
                    </a:cubicBezTo>
                    <a:cubicBezTo>
                      <a:pt x="7513" y="7811"/>
                      <a:pt x="7513" y="7692"/>
                      <a:pt x="7454" y="7621"/>
                    </a:cubicBezTo>
                    <a:cubicBezTo>
                      <a:pt x="7421" y="7588"/>
                      <a:pt x="7374" y="7570"/>
                      <a:pt x="7326" y="7570"/>
                    </a:cubicBezTo>
                    <a:cubicBezTo>
                      <a:pt x="7287" y="7570"/>
                      <a:pt x="7248" y="7582"/>
                      <a:pt x="7215" y="7609"/>
                    </a:cubicBezTo>
                    <a:cubicBezTo>
                      <a:pt x="6572" y="8157"/>
                      <a:pt x="5668" y="8514"/>
                      <a:pt x="4667" y="8514"/>
                    </a:cubicBezTo>
                    <a:cubicBezTo>
                      <a:pt x="2739" y="8514"/>
                      <a:pt x="1167" y="7216"/>
                      <a:pt x="1167" y="5633"/>
                    </a:cubicBezTo>
                    <a:cubicBezTo>
                      <a:pt x="1167" y="4037"/>
                      <a:pt x="2739" y="2739"/>
                      <a:pt x="4667" y="2739"/>
                    </a:cubicBezTo>
                    <a:cubicBezTo>
                      <a:pt x="6608" y="2739"/>
                      <a:pt x="8180" y="4037"/>
                      <a:pt x="8180" y="5633"/>
                    </a:cubicBezTo>
                    <a:cubicBezTo>
                      <a:pt x="8180" y="6133"/>
                      <a:pt x="8037" y="6597"/>
                      <a:pt x="7751" y="7014"/>
                    </a:cubicBezTo>
                    <a:cubicBezTo>
                      <a:pt x="7704" y="7085"/>
                      <a:pt x="7727" y="7169"/>
                      <a:pt x="7787" y="7228"/>
                    </a:cubicBezTo>
                    <a:cubicBezTo>
                      <a:pt x="7818" y="7264"/>
                      <a:pt x="7859" y="7280"/>
                      <a:pt x="7902" y="7280"/>
                    </a:cubicBezTo>
                    <a:cubicBezTo>
                      <a:pt x="7958" y="7280"/>
                      <a:pt x="8015" y="7252"/>
                      <a:pt x="8049" y="7204"/>
                    </a:cubicBezTo>
                    <a:cubicBezTo>
                      <a:pt x="8358" y="6740"/>
                      <a:pt x="8537" y="6192"/>
                      <a:pt x="8537" y="5621"/>
                    </a:cubicBezTo>
                    <a:cubicBezTo>
                      <a:pt x="8537" y="5490"/>
                      <a:pt x="8525" y="5359"/>
                      <a:pt x="8513" y="5228"/>
                    </a:cubicBezTo>
                    <a:cubicBezTo>
                      <a:pt x="8978" y="5014"/>
                      <a:pt x="9299" y="4525"/>
                      <a:pt x="9299" y="3978"/>
                    </a:cubicBezTo>
                    <a:cubicBezTo>
                      <a:pt x="9299" y="3228"/>
                      <a:pt x="8692" y="2620"/>
                      <a:pt x="7954" y="2620"/>
                    </a:cubicBezTo>
                    <a:cubicBezTo>
                      <a:pt x="7573" y="2620"/>
                      <a:pt x="7215" y="2775"/>
                      <a:pt x="6965" y="3037"/>
                    </a:cubicBezTo>
                    <a:cubicBezTo>
                      <a:pt x="6358" y="2656"/>
                      <a:pt x="5632" y="2406"/>
                      <a:pt x="4822" y="2382"/>
                    </a:cubicBezTo>
                    <a:lnTo>
                      <a:pt x="4822" y="1263"/>
                    </a:lnTo>
                    <a:lnTo>
                      <a:pt x="5215" y="1132"/>
                    </a:lnTo>
                    <a:cubicBezTo>
                      <a:pt x="5303" y="1507"/>
                      <a:pt x="5647" y="1780"/>
                      <a:pt x="6048" y="1780"/>
                    </a:cubicBezTo>
                    <a:cubicBezTo>
                      <a:pt x="6080" y="1780"/>
                      <a:pt x="6112" y="1779"/>
                      <a:pt x="6144" y="1775"/>
                    </a:cubicBezTo>
                    <a:cubicBezTo>
                      <a:pt x="6584" y="1727"/>
                      <a:pt x="6918" y="1382"/>
                      <a:pt x="6953" y="953"/>
                    </a:cubicBezTo>
                    <a:cubicBezTo>
                      <a:pt x="6977" y="430"/>
                      <a:pt x="6584" y="1"/>
                      <a:pt x="6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7580393" y="3516460"/>
                <a:ext cx="56880" cy="56880"/>
              </a:xfrm>
              <a:custGeom>
                <a:rect b="b" l="l" r="r" t="t"/>
                <a:pathLst>
                  <a:path extrusionOk="0" h="1787" w="1787">
                    <a:moveTo>
                      <a:pt x="894" y="345"/>
                    </a:moveTo>
                    <a:cubicBezTo>
                      <a:pt x="1191" y="345"/>
                      <a:pt x="1429" y="584"/>
                      <a:pt x="1429" y="881"/>
                    </a:cubicBezTo>
                    <a:cubicBezTo>
                      <a:pt x="1418" y="1179"/>
                      <a:pt x="1179" y="1417"/>
                      <a:pt x="894" y="1417"/>
                    </a:cubicBezTo>
                    <a:cubicBezTo>
                      <a:pt x="596" y="1417"/>
                      <a:pt x="358" y="1179"/>
                      <a:pt x="358" y="881"/>
                    </a:cubicBezTo>
                    <a:cubicBezTo>
                      <a:pt x="358" y="584"/>
                      <a:pt x="596" y="345"/>
                      <a:pt x="894" y="345"/>
                    </a:cubicBezTo>
                    <a:close/>
                    <a:moveTo>
                      <a:pt x="894" y="0"/>
                    </a:moveTo>
                    <a:cubicBezTo>
                      <a:pt x="406" y="0"/>
                      <a:pt x="1" y="405"/>
                      <a:pt x="1" y="893"/>
                    </a:cubicBezTo>
                    <a:cubicBezTo>
                      <a:pt x="1" y="1381"/>
                      <a:pt x="406" y="1786"/>
                      <a:pt x="894" y="1786"/>
                    </a:cubicBezTo>
                    <a:cubicBezTo>
                      <a:pt x="1394" y="1786"/>
                      <a:pt x="1787" y="1381"/>
                      <a:pt x="1787" y="893"/>
                    </a:cubicBezTo>
                    <a:cubicBezTo>
                      <a:pt x="1775" y="405"/>
                      <a:pt x="1394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>
                <a:off x="7685750" y="3516460"/>
                <a:ext cx="56880" cy="56880"/>
              </a:xfrm>
              <a:custGeom>
                <a:rect b="b" l="l" r="r" t="t"/>
                <a:pathLst>
                  <a:path extrusionOk="0" h="1787" w="1787">
                    <a:moveTo>
                      <a:pt x="894" y="345"/>
                    </a:moveTo>
                    <a:cubicBezTo>
                      <a:pt x="1191" y="345"/>
                      <a:pt x="1429" y="584"/>
                      <a:pt x="1429" y="881"/>
                    </a:cubicBezTo>
                    <a:cubicBezTo>
                      <a:pt x="1429" y="1179"/>
                      <a:pt x="1191" y="1417"/>
                      <a:pt x="894" y="1417"/>
                    </a:cubicBezTo>
                    <a:cubicBezTo>
                      <a:pt x="596" y="1417"/>
                      <a:pt x="358" y="1179"/>
                      <a:pt x="358" y="881"/>
                    </a:cubicBezTo>
                    <a:cubicBezTo>
                      <a:pt x="358" y="584"/>
                      <a:pt x="596" y="345"/>
                      <a:pt x="894" y="345"/>
                    </a:cubicBezTo>
                    <a:close/>
                    <a:moveTo>
                      <a:pt x="894" y="0"/>
                    </a:moveTo>
                    <a:cubicBezTo>
                      <a:pt x="405" y="0"/>
                      <a:pt x="1" y="405"/>
                      <a:pt x="1" y="893"/>
                    </a:cubicBezTo>
                    <a:cubicBezTo>
                      <a:pt x="1" y="1381"/>
                      <a:pt x="405" y="1786"/>
                      <a:pt x="894" y="1786"/>
                    </a:cubicBezTo>
                    <a:cubicBezTo>
                      <a:pt x="1382" y="1786"/>
                      <a:pt x="1787" y="1381"/>
                      <a:pt x="1787" y="893"/>
                    </a:cubicBezTo>
                    <a:cubicBezTo>
                      <a:pt x="1775" y="405"/>
                      <a:pt x="1382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4" name="Google Shape;644;p26"/>
          <p:cNvSpPr txBox="1"/>
          <p:nvPr/>
        </p:nvSpPr>
        <p:spPr>
          <a:xfrm>
            <a:off x="1035487" y="123608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5" name="Google Shape;645;p26"/>
          <p:cNvSpPr txBox="1"/>
          <p:nvPr/>
        </p:nvSpPr>
        <p:spPr>
          <a:xfrm>
            <a:off x="1035487" y="1582937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26"/>
          <p:cNvSpPr txBox="1"/>
          <p:nvPr/>
        </p:nvSpPr>
        <p:spPr>
          <a:xfrm>
            <a:off x="1021150" y="22368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7" name="Google Shape;647;p26"/>
          <p:cNvSpPr txBox="1"/>
          <p:nvPr/>
        </p:nvSpPr>
        <p:spPr>
          <a:xfrm>
            <a:off x="1021150" y="2583725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26"/>
          <p:cNvSpPr txBox="1"/>
          <p:nvPr/>
        </p:nvSpPr>
        <p:spPr>
          <a:xfrm>
            <a:off x="1026649" y="33408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9" name="Google Shape;649;p26"/>
          <p:cNvSpPr txBox="1"/>
          <p:nvPr/>
        </p:nvSpPr>
        <p:spPr>
          <a:xfrm>
            <a:off x="1026649" y="3687650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26"/>
          <p:cNvSpPr txBox="1"/>
          <p:nvPr/>
        </p:nvSpPr>
        <p:spPr>
          <a:xfrm>
            <a:off x="6320525" y="1552574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1" name="Google Shape;651;p26"/>
          <p:cNvSpPr txBox="1"/>
          <p:nvPr/>
        </p:nvSpPr>
        <p:spPr>
          <a:xfrm>
            <a:off x="6320525" y="1899424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26"/>
          <p:cNvSpPr txBox="1"/>
          <p:nvPr/>
        </p:nvSpPr>
        <p:spPr>
          <a:xfrm>
            <a:off x="6320525" y="2661874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3" name="Google Shape;653;p26"/>
          <p:cNvSpPr txBox="1"/>
          <p:nvPr/>
        </p:nvSpPr>
        <p:spPr>
          <a:xfrm>
            <a:off x="6320525" y="3008724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27"/>
          <p:cNvGrpSpPr/>
          <p:nvPr/>
        </p:nvGrpSpPr>
        <p:grpSpPr>
          <a:xfrm>
            <a:off x="4607550" y="1975300"/>
            <a:ext cx="1578500" cy="1556450"/>
            <a:chOff x="4607550" y="1975300"/>
            <a:chExt cx="1578500" cy="1556450"/>
          </a:xfrm>
        </p:grpSpPr>
        <p:grpSp>
          <p:nvGrpSpPr>
            <p:cNvPr id="659" name="Google Shape;659;p27"/>
            <p:cNvGrpSpPr/>
            <p:nvPr/>
          </p:nvGrpSpPr>
          <p:grpSpPr>
            <a:xfrm>
              <a:off x="4607550" y="1975300"/>
              <a:ext cx="1578500" cy="1556450"/>
              <a:chOff x="4607550" y="1975300"/>
              <a:chExt cx="1578500" cy="1556450"/>
            </a:xfrm>
          </p:grpSpPr>
          <p:sp>
            <p:nvSpPr>
              <p:cNvPr id="660" name="Google Shape;660;p27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rect b="b" l="l" r="r" t="t"/>
                <a:pathLst>
                  <a:path extrusionOk="0" h="17944" w="17944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rect b="b" l="l" r="r" t="t"/>
                <a:pathLst>
                  <a:path extrusionOk="0" h="62258" w="6314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2" name="Google Shape;662;p27"/>
            <p:cNvSpPr/>
            <p:nvPr/>
          </p:nvSpPr>
          <p:spPr>
            <a:xfrm>
              <a:off x="5609450" y="2966025"/>
              <a:ext cx="400375" cy="400375"/>
            </a:xfrm>
            <a:custGeom>
              <a:rect b="b" l="l" r="r" t="t"/>
              <a:pathLst>
                <a:path extrusionOk="0" h="16015" w="16015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 txBox="1"/>
            <p:nvPr/>
          </p:nvSpPr>
          <p:spPr>
            <a:xfrm>
              <a:off x="5532888" y="3007800"/>
              <a:ext cx="5535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7"/>
            <p:cNvSpPr txBox="1"/>
            <p:nvPr/>
          </p:nvSpPr>
          <p:spPr>
            <a:xfrm>
              <a:off x="4699000" y="25645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5" name="Google Shape;665;p27"/>
          <p:cNvGrpSpPr/>
          <p:nvPr/>
        </p:nvGrpSpPr>
        <p:grpSpPr>
          <a:xfrm>
            <a:off x="3783625" y="1151375"/>
            <a:ext cx="1578500" cy="1556250"/>
            <a:chOff x="3783625" y="1151375"/>
            <a:chExt cx="1578500" cy="1556250"/>
          </a:xfrm>
        </p:grpSpPr>
        <p:grpSp>
          <p:nvGrpSpPr>
            <p:cNvPr id="666" name="Google Shape;666;p27"/>
            <p:cNvGrpSpPr/>
            <p:nvPr/>
          </p:nvGrpSpPr>
          <p:grpSpPr>
            <a:xfrm>
              <a:off x="3783625" y="1151375"/>
              <a:ext cx="1578500" cy="1556250"/>
              <a:chOff x="3783625" y="1151375"/>
              <a:chExt cx="1578500" cy="1556250"/>
            </a:xfrm>
          </p:grpSpPr>
          <p:sp>
            <p:nvSpPr>
              <p:cNvPr id="667" name="Google Shape;667;p27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rect b="b" l="l" r="r" t="t"/>
                <a:pathLst>
                  <a:path extrusionOk="0" h="17943" w="17956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rect b="b" l="l" r="r" t="t"/>
                <a:pathLst>
                  <a:path extrusionOk="0" h="62250" w="6314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9" name="Google Shape;669;p27"/>
            <p:cNvSpPr/>
            <p:nvPr/>
          </p:nvSpPr>
          <p:spPr>
            <a:xfrm>
              <a:off x="4781075" y="1311375"/>
              <a:ext cx="410200" cy="410175"/>
            </a:xfrm>
            <a:custGeom>
              <a:rect b="b" l="l" r="r" t="t"/>
              <a:pathLst>
                <a:path extrusionOk="0" h="16407" w="16408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 txBox="1"/>
            <p:nvPr/>
          </p:nvSpPr>
          <p:spPr>
            <a:xfrm>
              <a:off x="4709425" y="1358063"/>
              <a:ext cx="5535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1" name="Google Shape;671;p27"/>
            <p:cNvSpPr txBox="1"/>
            <p:nvPr/>
          </p:nvSpPr>
          <p:spPr>
            <a:xfrm>
              <a:off x="3875075" y="17041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2" name="Google Shape;672;p27"/>
          <p:cNvGrpSpPr/>
          <p:nvPr/>
        </p:nvGrpSpPr>
        <p:grpSpPr>
          <a:xfrm>
            <a:off x="2957950" y="1977075"/>
            <a:ext cx="1578475" cy="1556175"/>
            <a:chOff x="2957950" y="1977075"/>
            <a:chExt cx="1578475" cy="1556175"/>
          </a:xfrm>
        </p:grpSpPr>
        <p:grpSp>
          <p:nvGrpSpPr>
            <p:cNvPr id="673" name="Google Shape;673;p27"/>
            <p:cNvGrpSpPr/>
            <p:nvPr/>
          </p:nvGrpSpPr>
          <p:grpSpPr>
            <a:xfrm>
              <a:off x="2957950" y="1977075"/>
              <a:ext cx="1578475" cy="1556175"/>
              <a:chOff x="2957950" y="1977075"/>
              <a:chExt cx="1578475" cy="1556175"/>
            </a:xfrm>
          </p:grpSpPr>
          <p:sp>
            <p:nvSpPr>
              <p:cNvPr id="674" name="Google Shape;674;p27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rect b="b" l="l" r="r" t="t"/>
                <a:pathLst>
                  <a:path extrusionOk="0" h="17943" w="17943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rect b="b" l="l" r="r" t="t"/>
                <a:pathLst>
                  <a:path extrusionOk="0" h="62247" w="63139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6" name="Google Shape;676;p27"/>
            <p:cNvSpPr/>
            <p:nvPr/>
          </p:nvSpPr>
          <p:spPr>
            <a:xfrm>
              <a:off x="3134150" y="2142125"/>
              <a:ext cx="400975" cy="400975"/>
            </a:xfrm>
            <a:custGeom>
              <a:rect b="b" l="l" r="r" t="t"/>
              <a:pathLst>
                <a:path extrusionOk="0" h="16039" w="16039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 txBox="1"/>
            <p:nvPr/>
          </p:nvSpPr>
          <p:spPr>
            <a:xfrm>
              <a:off x="3057875" y="2184200"/>
              <a:ext cx="5535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8" name="Google Shape;678;p27"/>
            <p:cNvSpPr txBox="1"/>
            <p:nvPr/>
          </p:nvSpPr>
          <p:spPr>
            <a:xfrm>
              <a:off x="3049388" y="25645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9" name="Google Shape;679;p27"/>
          <p:cNvGrpSpPr/>
          <p:nvPr/>
        </p:nvGrpSpPr>
        <p:grpSpPr>
          <a:xfrm>
            <a:off x="3781850" y="2800975"/>
            <a:ext cx="1578800" cy="1556250"/>
            <a:chOff x="3781850" y="2800975"/>
            <a:chExt cx="1578800" cy="1556250"/>
          </a:xfrm>
        </p:grpSpPr>
        <p:grpSp>
          <p:nvGrpSpPr>
            <p:cNvPr id="680" name="Google Shape;680;p27"/>
            <p:cNvGrpSpPr/>
            <p:nvPr/>
          </p:nvGrpSpPr>
          <p:grpSpPr>
            <a:xfrm>
              <a:off x="3781850" y="2800975"/>
              <a:ext cx="1578800" cy="1556250"/>
              <a:chOff x="3781850" y="2800975"/>
              <a:chExt cx="1578800" cy="1556250"/>
            </a:xfrm>
          </p:grpSpPr>
          <p:sp>
            <p:nvSpPr>
              <p:cNvPr id="681" name="Google Shape;681;p27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rect b="b" l="l" r="r" t="t"/>
                <a:pathLst>
                  <a:path extrusionOk="0" h="17955" w="17944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rect b="b" l="l" r="r" t="t"/>
                <a:pathLst>
                  <a:path extrusionOk="0" h="62250" w="63152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3" name="Google Shape;683;p27"/>
            <p:cNvSpPr/>
            <p:nvPr/>
          </p:nvSpPr>
          <p:spPr>
            <a:xfrm>
              <a:off x="3959250" y="3788450"/>
              <a:ext cx="402750" cy="402475"/>
            </a:xfrm>
            <a:custGeom>
              <a:rect b="b" l="l" r="r" t="t"/>
              <a:pathLst>
                <a:path extrusionOk="0" h="16099" w="1611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 txBox="1"/>
            <p:nvPr/>
          </p:nvSpPr>
          <p:spPr>
            <a:xfrm>
              <a:off x="3883863" y="3831288"/>
              <a:ext cx="5535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85" name="Google Shape;685;p27"/>
            <p:cNvSpPr txBox="1"/>
            <p:nvPr/>
          </p:nvSpPr>
          <p:spPr>
            <a:xfrm>
              <a:off x="3875075" y="34250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686" name="Google Shape;686;p27"/>
          <p:cNvCxnSpPr/>
          <p:nvPr/>
        </p:nvCxnSpPr>
        <p:spPr>
          <a:xfrm>
            <a:off x="5191263" y="1516463"/>
            <a:ext cx="6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7" name="Google Shape;687;p27"/>
          <p:cNvCxnSpPr/>
          <p:nvPr/>
        </p:nvCxnSpPr>
        <p:spPr>
          <a:xfrm>
            <a:off x="6009813" y="3166188"/>
            <a:ext cx="6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8" name="Google Shape;688;p27"/>
          <p:cNvCxnSpPr/>
          <p:nvPr/>
        </p:nvCxnSpPr>
        <p:spPr>
          <a:xfrm>
            <a:off x="2481638" y="2342588"/>
            <a:ext cx="6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89" name="Google Shape;689;p27"/>
          <p:cNvCxnSpPr/>
          <p:nvPr/>
        </p:nvCxnSpPr>
        <p:spPr>
          <a:xfrm>
            <a:off x="3306738" y="3989675"/>
            <a:ext cx="6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90" name="Google Shape;690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691" name="Google Shape;691;p27"/>
          <p:cNvSpPr txBox="1"/>
          <p:nvPr/>
        </p:nvSpPr>
        <p:spPr>
          <a:xfrm>
            <a:off x="1711050" y="3638525"/>
            <a:ext cx="1443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27"/>
          <p:cNvSpPr txBox="1"/>
          <p:nvPr/>
        </p:nvSpPr>
        <p:spPr>
          <a:xfrm>
            <a:off x="885950" y="1991463"/>
            <a:ext cx="1443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27"/>
          <p:cNvSpPr txBox="1"/>
          <p:nvPr/>
        </p:nvSpPr>
        <p:spPr>
          <a:xfrm>
            <a:off x="5996175" y="1165325"/>
            <a:ext cx="1443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planet is a gas giant and has several rings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27"/>
          <p:cNvSpPr txBox="1"/>
          <p:nvPr/>
        </p:nvSpPr>
        <p:spPr>
          <a:xfrm>
            <a:off x="6814725" y="2815063"/>
            <a:ext cx="1443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8"/>
          <p:cNvSpPr/>
          <p:nvPr/>
        </p:nvSpPr>
        <p:spPr>
          <a:xfrm>
            <a:off x="4894325" y="1551157"/>
            <a:ext cx="1130395" cy="974641"/>
          </a:xfrm>
          <a:custGeom>
            <a:rect b="b" l="l" r="r" t="t"/>
            <a:pathLst>
              <a:path extrusionOk="0" h="41638" w="48292">
                <a:moveTo>
                  <a:pt x="30397" y="1"/>
                </a:moveTo>
                <a:lnTo>
                  <a:pt x="14323" y="16086"/>
                </a:lnTo>
                <a:cubicBezTo>
                  <a:pt x="13740" y="15086"/>
                  <a:pt x="13299" y="14003"/>
                  <a:pt x="12990" y="12872"/>
                </a:cubicBezTo>
                <a:cubicBezTo>
                  <a:pt x="12716" y="11836"/>
                  <a:pt x="12168" y="10859"/>
                  <a:pt x="11359" y="10050"/>
                </a:cubicBezTo>
                <a:cubicBezTo>
                  <a:pt x="10126" y="8817"/>
                  <a:pt x="8509" y="8200"/>
                  <a:pt x="6892" y="8200"/>
                </a:cubicBezTo>
                <a:cubicBezTo>
                  <a:pt x="5151" y="8200"/>
                  <a:pt x="3409" y="8915"/>
                  <a:pt x="2143" y="10347"/>
                </a:cubicBezTo>
                <a:cubicBezTo>
                  <a:pt x="0" y="12776"/>
                  <a:pt x="71" y="16515"/>
                  <a:pt x="2298" y="18860"/>
                </a:cubicBezTo>
                <a:cubicBezTo>
                  <a:pt x="3143" y="19753"/>
                  <a:pt x="4191" y="20349"/>
                  <a:pt x="5286" y="20634"/>
                </a:cubicBezTo>
                <a:cubicBezTo>
                  <a:pt x="6417" y="20932"/>
                  <a:pt x="7501" y="21349"/>
                  <a:pt x="8501" y="21897"/>
                </a:cubicBezTo>
                <a:lnTo>
                  <a:pt x="3084" y="27314"/>
                </a:lnTo>
                <a:cubicBezTo>
                  <a:pt x="6798" y="31088"/>
                  <a:pt x="9275" y="36077"/>
                  <a:pt x="9846" y="41637"/>
                </a:cubicBezTo>
                <a:lnTo>
                  <a:pt x="14157" y="41637"/>
                </a:lnTo>
                <a:cubicBezTo>
                  <a:pt x="14109" y="41566"/>
                  <a:pt x="14061" y="41482"/>
                  <a:pt x="14026" y="41399"/>
                </a:cubicBezTo>
                <a:cubicBezTo>
                  <a:pt x="13228" y="40042"/>
                  <a:pt x="12823" y="38494"/>
                  <a:pt x="12871" y="36910"/>
                </a:cubicBezTo>
                <a:cubicBezTo>
                  <a:pt x="12990" y="32600"/>
                  <a:pt x="16443" y="29016"/>
                  <a:pt x="20741" y="28755"/>
                </a:cubicBezTo>
                <a:cubicBezTo>
                  <a:pt x="20931" y="28742"/>
                  <a:pt x="21121" y="28736"/>
                  <a:pt x="21309" y="28736"/>
                </a:cubicBezTo>
                <a:cubicBezTo>
                  <a:pt x="23455" y="28736"/>
                  <a:pt x="25463" y="29539"/>
                  <a:pt x="27039" y="31017"/>
                </a:cubicBezTo>
                <a:cubicBezTo>
                  <a:pt x="28730" y="32600"/>
                  <a:pt x="29694" y="34839"/>
                  <a:pt x="29694" y="37148"/>
                </a:cubicBezTo>
                <a:cubicBezTo>
                  <a:pt x="29694" y="38625"/>
                  <a:pt x="29301" y="40065"/>
                  <a:pt x="28575" y="41339"/>
                </a:cubicBezTo>
                <a:cubicBezTo>
                  <a:pt x="28515" y="41447"/>
                  <a:pt x="28468" y="41542"/>
                  <a:pt x="28408" y="41637"/>
                </a:cubicBezTo>
                <a:lnTo>
                  <a:pt x="48292" y="41637"/>
                </a:lnTo>
                <a:lnTo>
                  <a:pt x="48292" y="33672"/>
                </a:lnTo>
                <a:lnTo>
                  <a:pt x="31528" y="33672"/>
                </a:lnTo>
                <a:lnTo>
                  <a:pt x="31528" y="33660"/>
                </a:lnTo>
                <a:cubicBezTo>
                  <a:pt x="30337" y="28231"/>
                  <a:pt x="28194" y="23159"/>
                  <a:pt x="25277" y="18610"/>
                </a:cubicBezTo>
                <a:lnTo>
                  <a:pt x="37124" y="6633"/>
                </a:lnTo>
                <a:lnTo>
                  <a:pt x="30397" y="1"/>
                </a:ln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8"/>
          <p:cNvSpPr/>
          <p:nvPr/>
        </p:nvSpPr>
        <p:spPr>
          <a:xfrm>
            <a:off x="3119591" y="1557852"/>
            <a:ext cx="1046783" cy="1275615"/>
          </a:xfrm>
          <a:custGeom>
            <a:rect b="b" l="l" r="r" t="t"/>
            <a:pathLst>
              <a:path extrusionOk="0" h="54496" w="44720">
                <a:moveTo>
                  <a:pt x="17609" y="1"/>
                </a:moveTo>
                <a:lnTo>
                  <a:pt x="11156" y="6466"/>
                </a:lnTo>
                <a:lnTo>
                  <a:pt x="23015" y="18336"/>
                </a:lnTo>
                <a:cubicBezTo>
                  <a:pt x="20110" y="22873"/>
                  <a:pt x="17955" y="27945"/>
                  <a:pt x="16764" y="33374"/>
                </a:cubicBezTo>
                <a:lnTo>
                  <a:pt x="0" y="33374"/>
                </a:lnTo>
                <a:lnTo>
                  <a:pt x="0" y="41351"/>
                </a:lnTo>
                <a:lnTo>
                  <a:pt x="22646" y="41351"/>
                </a:lnTo>
                <a:cubicBezTo>
                  <a:pt x="22360" y="42637"/>
                  <a:pt x="21872" y="43875"/>
                  <a:pt x="21205" y="45030"/>
                </a:cubicBezTo>
                <a:cubicBezTo>
                  <a:pt x="20669" y="45959"/>
                  <a:pt x="20360" y="47030"/>
                  <a:pt x="20360" y="48173"/>
                </a:cubicBezTo>
                <a:cubicBezTo>
                  <a:pt x="20360" y="51672"/>
                  <a:pt x="23188" y="54496"/>
                  <a:pt x="26685" y="54496"/>
                </a:cubicBezTo>
                <a:cubicBezTo>
                  <a:pt x="26818" y="54496"/>
                  <a:pt x="26952" y="54492"/>
                  <a:pt x="27087" y="54484"/>
                </a:cubicBezTo>
                <a:cubicBezTo>
                  <a:pt x="30313" y="54281"/>
                  <a:pt x="32909" y="51590"/>
                  <a:pt x="32992" y="48352"/>
                </a:cubicBezTo>
                <a:cubicBezTo>
                  <a:pt x="33028" y="47126"/>
                  <a:pt x="32706" y="45971"/>
                  <a:pt x="32135" y="44982"/>
                </a:cubicBezTo>
                <a:cubicBezTo>
                  <a:pt x="31468" y="43839"/>
                  <a:pt x="30944" y="42625"/>
                  <a:pt x="30623" y="41351"/>
                </a:cubicBezTo>
                <a:lnTo>
                  <a:pt x="37981" y="41351"/>
                </a:lnTo>
                <a:cubicBezTo>
                  <a:pt x="38564" y="35850"/>
                  <a:pt x="41029" y="30874"/>
                  <a:pt x="44720" y="27099"/>
                </a:cubicBezTo>
                <a:lnTo>
                  <a:pt x="41172" y="23563"/>
                </a:lnTo>
                <a:cubicBezTo>
                  <a:pt x="41029" y="23956"/>
                  <a:pt x="40898" y="24361"/>
                  <a:pt x="40791" y="24778"/>
                </a:cubicBezTo>
                <a:cubicBezTo>
                  <a:pt x="40398" y="26302"/>
                  <a:pt x="39576" y="27683"/>
                  <a:pt x="38433" y="28766"/>
                </a:cubicBezTo>
                <a:cubicBezTo>
                  <a:pt x="36874" y="30243"/>
                  <a:pt x="34814" y="31052"/>
                  <a:pt x="32647" y="31052"/>
                </a:cubicBezTo>
                <a:cubicBezTo>
                  <a:pt x="30587" y="31052"/>
                  <a:pt x="28611" y="30314"/>
                  <a:pt x="27087" y="28969"/>
                </a:cubicBezTo>
                <a:cubicBezTo>
                  <a:pt x="25325" y="27409"/>
                  <a:pt x="24313" y="25266"/>
                  <a:pt x="24241" y="22920"/>
                </a:cubicBezTo>
                <a:cubicBezTo>
                  <a:pt x="24170" y="20610"/>
                  <a:pt x="25063" y="18348"/>
                  <a:pt x="26694" y="16705"/>
                </a:cubicBezTo>
                <a:cubicBezTo>
                  <a:pt x="27742" y="15669"/>
                  <a:pt x="29039" y="14919"/>
                  <a:pt x="30456" y="14538"/>
                </a:cubicBezTo>
                <a:cubicBezTo>
                  <a:pt x="30897" y="14419"/>
                  <a:pt x="31313" y="14276"/>
                  <a:pt x="31718" y="14110"/>
                </a:cubicBezTo>
                <a:lnTo>
                  <a:pt x="17609" y="1"/>
                </a:lnTo>
                <a:close/>
              </a:path>
            </a:pathLst>
          </a:cu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8"/>
          <p:cNvSpPr/>
          <p:nvPr/>
        </p:nvSpPr>
        <p:spPr>
          <a:xfrm>
            <a:off x="3119591" y="2580385"/>
            <a:ext cx="1122600" cy="986603"/>
          </a:xfrm>
          <a:custGeom>
            <a:rect b="b" l="l" r="r" t="t"/>
            <a:pathLst>
              <a:path extrusionOk="0" h="42149" w="47959">
                <a:moveTo>
                  <a:pt x="0" y="1"/>
                </a:moveTo>
                <a:lnTo>
                  <a:pt x="0" y="9573"/>
                </a:lnTo>
                <a:lnTo>
                  <a:pt x="16764" y="9573"/>
                </a:lnTo>
                <a:cubicBezTo>
                  <a:pt x="17955" y="15014"/>
                  <a:pt x="20110" y="20075"/>
                  <a:pt x="23015" y="24623"/>
                </a:cubicBezTo>
                <a:lnTo>
                  <a:pt x="11073" y="36398"/>
                </a:lnTo>
                <a:cubicBezTo>
                  <a:pt x="11073" y="36398"/>
                  <a:pt x="11775" y="37112"/>
                  <a:pt x="12454" y="37791"/>
                </a:cubicBezTo>
                <a:lnTo>
                  <a:pt x="16812" y="42149"/>
                </a:lnTo>
                <a:lnTo>
                  <a:pt x="33230" y="25730"/>
                </a:lnTo>
                <a:cubicBezTo>
                  <a:pt x="34016" y="26909"/>
                  <a:pt x="34600" y="28218"/>
                  <a:pt x="34969" y="29600"/>
                </a:cubicBezTo>
                <a:cubicBezTo>
                  <a:pt x="35243" y="30635"/>
                  <a:pt x="35790" y="31612"/>
                  <a:pt x="36600" y="32421"/>
                </a:cubicBezTo>
                <a:cubicBezTo>
                  <a:pt x="37832" y="33654"/>
                  <a:pt x="39449" y="34271"/>
                  <a:pt x="41066" y="34271"/>
                </a:cubicBezTo>
                <a:cubicBezTo>
                  <a:pt x="42808" y="34271"/>
                  <a:pt x="44550" y="33556"/>
                  <a:pt x="45815" y="32124"/>
                </a:cubicBezTo>
                <a:cubicBezTo>
                  <a:pt x="47958" y="29695"/>
                  <a:pt x="47887" y="25956"/>
                  <a:pt x="45660" y="23611"/>
                </a:cubicBezTo>
                <a:cubicBezTo>
                  <a:pt x="44815" y="22718"/>
                  <a:pt x="43767" y="22122"/>
                  <a:pt x="42672" y="21837"/>
                </a:cubicBezTo>
                <a:cubicBezTo>
                  <a:pt x="41291" y="21480"/>
                  <a:pt x="39981" y="20920"/>
                  <a:pt x="38779" y="20182"/>
                </a:cubicBezTo>
                <a:lnTo>
                  <a:pt x="43434" y="15538"/>
                </a:lnTo>
                <a:cubicBezTo>
                  <a:pt x="39910" y="11335"/>
                  <a:pt x="37814" y="5906"/>
                  <a:pt x="37850" y="1"/>
                </a:cubicBezTo>
                <a:lnTo>
                  <a:pt x="33802" y="1"/>
                </a:lnTo>
                <a:cubicBezTo>
                  <a:pt x="33849" y="72"/>
                  <a:pt x="33897" y="155"/>
                  <a:pt x="33945" y="239"/>
                </a:cubicBezTo>
                <a:cubicBezTo>
                  <a:pt x="34731" y="1596"/>
                  <a:pt x="35135" y="3144"/>
                  <a:pt x="35088" y="4727"/>
                </a:cubicBezTo>
                <a:cubicBezTo>
                  <a:pt x="34969" y="9037"/>
                  <a:pt x="31516" y="12621"/>
                  <a:pt x="27218" y="12883"/>
                </a:cubicBezTo>
                <a:cubicBezTo>
                  <a:pt x="27039" y="12895"/>
                  <a:pt x="26849" y="12907"/>
                  <a:pt x="26670" y="12907"/>
                </a:cubicBezTo>
                <a:cubicBezTo>
                  <a:pt x="24527" y="12907"/>
                  <a:pt x="22491" y="12097"/>
                  <a:pt x="20919" y="10621"/>
                </a:cubicBezTo>
                <a:cubicBezTo>
                  <a:pt x="19229" y="9037"/>
                  <a:pt x="18264" y="6799"/>
                  <a:pt x="18264" y="4489"/>
                </a:cubicBezTo>
                <a:cubicBezTo>
                  <a:pt x="18264" y="3013"/>
                  <a:pt x="18657" y="1572"/>
                  <a:pt x="19383" y="298"/>
                </a:cubicBezTo>
                <a:cubicBezTo>
                  <a:pt x="19443" y="191"/>
                  <a:pt x="19491" y="96"/>
                  <a:pt x="19550" y="1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8"/>
          <p:cNvSpPr/>
          <p:nvPr/>
        </p:nvSpPr>
        <p:spPr>
          <a:xfrm>
            <a:off x="4995749" y="2272693"/>
            <a:ext cx="1028970" cy="1300989"/>
          </a:xfrm>
          <a:custGeom>
            <a:rect b="b" l="l" r="r" t="t"/>
            <a:pathLst>
              <a:path extrusionOk="0" h="55580" w="43959">
                <a:moveTo>
                  <a:pt x="16940" y="1"/>
                </a:moveTo>
                <a:cubicBezTo>
                  <a:pt x="16807" y="1"/>
                  <a:pt x="16673" y="5"/>
                  <a:pt x="16539" y="13"/>
                </a:cubicBezTo>
                <a:cubicBezTo>
                  <a:pt x="13312" y="216"/>
                  <a:pt x="10717" y="2906"/>
                  <a:pt x="10633" y="6145"/>
                </a:cubicBezTo>
                <a:cubicBezTo>
                  <a:pt x="10597" y="7371"/>
                  <a:pt x="10919" y="8526"/>
                  <a:pt x="11490" y="9514"/>
                </a:cubicBezTo>
                <a:cubicBezTo>
                  <a:pt x="12157" y="10657"/>
                  <a:pt x="12681" y="11872"/>
                  <a:pt x="13003" y="13146"/>
                </a:cubicBezTo>
                <a:lnTo>
                  <a:pt x="5644" y="13146"/>
                </a:lnTo>
                <a:cubicBezTo>
                  <a:pt x="5644" y="13265"/>
                  <a:pt x="5644" y="13396"/>
                  <a:pt x="5644" y="13515"/>
                </a:cubicBezTo>
                <a:cubicBezTo>
                  <a:pt x="5597" y="19289"/>
                  <a:pt x="3478" y="24588"/>
                  <a:pt x="1" y="28719"/>
                </a:cubicBezTo>
                <a:lnTo>
                  <a:pt x="2608" y="31326"/>
                </a:lnTo>
                <a:cubicBezTo>
                  <a:pt x="2692" y="31065"/>
                  <a:pt x="2763" y="30815"/>
                  <a:pt x="2835" y="30553"/>
                </a:cubicBezTo>
                <a:cubicBezTo>
                  <a:pt x="3227" y="29029"/>
                  <a:pt x="4049" y="27647"/>
                  <a:pt x="5192" y="26564"/>
                </a:cubicBezTo>
                <a:cubicBezTo>
                  <a:pt x="6798" y="25044"/>
                  <a:pt x="8892" y="24278"/>
                  <a:pt x="10986" y="24278"/>
                </a:cubicBezTo>
                <a:cubicBezTo>
                  <a:pt x="12976" y="24278"/>
                  <a:pt x="14967" y="24969"/>
                  <a:pt x="16539" y="26362"/>
                </a:cubicBezTo>
                <a:cubicBezTo>
                  <a:pt x="18301" y="27921"/>
                  <a:pt x="19313" y="30064"/>
                  <a:pt x="19384" y="32410"/>
                </a:cubicBezTo>
                <a:cubicBezTo>
                  <a:pt x="19456" y="34720"/>
                  <a:pt x="18563" y="36994"/>
                  <a:pt x="16932" y="38625"/>
                </a:cubicBezTo>
                <a:cubicBezTo>
                  <a:pt x="15884" y="39661"/>
                  <a:pt x="14586" y="40423"/>
                  <a:pt x="13169" y="40804"/>
                </a:cubicBezTo>
                <a:cubicBezTo>
                  <a:pt x="12883" y="40875"/>
                  <a:pt x="12610" y="40959"/>
                  <a:pt x="12348" y="41054"/>
                </a:cubicBezTo>
                <a:lnTo>
                  <a:pt x="26861" y="55579"/>
                </a:lnTo>
                <a:lnTo>
                  <a:pt x="32791" y="49769"/>
                </a:lnTo>
                <a:lnTo>
                  <a:pt x="20944" y="37768"/>
                </a:lnTo>
                <a:cubicBezTo>
                  <a:pt x="23861" y="33220"/>
                  <a:pt x="26004" y="28159"/>
                  <a:pt x="27195" y="22718"/>
                </a:cubicBezTo>
                <a:lnTo>
                  <a:pt x="43959" y="22718"/>
                </a:lnTo>
                <a:lnTo>
                  <a:pt x="43959" y="13146"/>
                </a:lnTo>
                <a:lnTo>
                  <a:pt x="20980" y="13146"/>
                </a:lnTo>
                <a:cubicBezTo>
                  <a:pt x="21265" y="11860"/>
                  <a:pt x="21766" y="10622"/>
                  <a:pt x="22420" y="9467"/>
                </a:cubicBezTo>
                <a:cubicBezTo>
                  <a:pt x="22956" y="8538"/>
                  <a:pt x="23266" y="7466"/>
                  <a:pt x="23266" y="6323"/>
                </a:cubicBezTo>
                <a:cubicBezTo>
                  <a:pt x="23266" y="2825"/>
                  <a:pt x="20437" y="1"/>
                  <a:pt x="16940" y="1"/>
                </a:cubicBezTo>
                <a:close/>
              </a:path>
            </a:pathLst>
          </a:cu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8"/>
          <p:cNvSpPr/>
          <p:nvPr/>
        </p:nvSpPr>
        <p:spPr>
          <a:xfrm>
            <a:off x="3551553" y="2983930"/>
            <a:ext cx="1332191" cy="1035665"/>
          </a:xfrm>
          <a:custGeom>
            <a:rect b="b" l="l" r="r" t="t"/>
            <a:pathLst>
              <a:path extrusionOk="0" h="44245" w="56913">
                <a:moveTo>
                  <a:pt x="26552" y="1"/>
                </a:moveTo>
                <a:lnTo>
                  <a:pt x="24158" y="2394"/>
                </a:lnTo>
                <a:cubicBezTo>
                  <a:pt x="24349" y="2465"/>
                  <a:pt x="24539" y="2525"/>
                  <a:pt x="24742" y="2573"/>
                </a:cubicBezTo>
                <a:cubicBezTo>
                  <a:pt x="26266" y="2966"/>
                  <a:pt x="27635" y="3787"/>
                  <a:pt x="28730" y="4930"/>
                </a:cubicBezTo>
                <a:cubicBezTo>
                  <a:pt x="31695" y="8061"/>
                  <a:pt x="31778" y="13038"/>
                  <a:pt x="28933" y="16277"/>
                </a:cubicBezTo>
                <a:cubicBezTo>
                  <a:pt x="27373" y="18039"/>
                  <a:pt x="25218" y="19051"/>
                  <a:pt x="22873" y="19122"/>
                </a:cubicBezTo>
                <a:lnTo>
                  <a:pt x="22623" y="19122"/>
                </a:lnTo>
                <a:cubicBezTo>
                  <a:pt x="20408" y="19122"/>
                  <a:pt x="18229" y="18229"/>
                  <a:pt x="16669" y="16658"/>
                </a:cubicBezTo>
                <a:cubicBezTo>
                  <a:pt x="15622" y="15622"/>
                  <a:pt x="14872" y="14312"/>
                  <a:pt x="14491" y="12895"/>
                </a:cubicBezTo>
                <a:cubicBezTo>
                  <a:pt x="14431" y="12681"/>
                  <a:pt x="14372" y="12467"/>
                  <a:pt x="14300" y="12252"/>
                </a:cubicBezTo>
                <a:lnTo>
                  <a:pt x="1" y="26552"/>
                </a:lnTo>
                <a:lnTo>
                  <a:pt x="6799" y="33338"/>
                </a:lnTo>
                <a:lnTo>
                  <a:pt x="18622" y="21432"/>
                </a:lnTo>
                <a:cubicBezTo>
                  <a:pt x="23158" y="24349"/>
                  <a:pt x="28230" y="26492"/>
                  <a:pt x="33672" y="27683"/>
                </a:cubicBezTo>
                <a:lnTo>
                  <a:pt x="33672" y="44244"/>
                </a:lnTo>
                <a:lnTo>
                  <a:pt x="42161" y="44244"/>
                </a:lnTo>
                <a:lnTo>
                  <a:pt x="42161" y="21075"/>
                </a:lnTo>
                <a:cubicBezTo>
                  <a:pt x="43935" y="21254"/>
                  <a:pt x="45661" y="21849"/>
                  <a:pt x="47221" y="22742"/>
                </a:cubicBezTo>
                <a:cubicBezTo>
                  <a:pt x="48150" y="23278"/>
                  <a:pt x="49221" y="23587"/>
                  <a:pt x="50376" y="23587"/>
                </a:cubicBezTo>
                <a:cubicBezTo>
                  <a:pt x="53996" y="23587"/>
                  <a:pt x="56913" y="20539"/>
                  <a:pt x="56674" y="16860"/>
                </a:cubicBezTo>
                <a:cubicBezTo>
                  <a:pt x="56484" y="13634"/>
                  <a:pt x="53781" y="11038"/>
                  <a:pt x="50543" y="10955"/>
                </a:cubicBezTo>
                <a:cubicBezTo>
                  <a:pt x="50481" y="10953"/>
                  <a:pt x="50419" y="10952"/>
                  <a:pt x="50358" y="10952"/>
                </a:cubicBezTo>
                <a:cubicBezTo>
                  <a:pt x="49200" y="10952"/>
                  <a:pt x="48112" y="11269"/>
                  <a:pt x="47173" y="11812"/>
                </a:cubicBezTo>
                <a:cubicBezTo>
                  <a:pt x="45625" y="12729"/>
                  <a:pt x="43923" y="13360"/>
                  <a:pt x="42161" y="13610"/>
                </a:cubicBezTo>
                <a:lnTo>
                  <a:pt x="42161" y="6871"/>
                </a:lnTo>
                <a:cubicBezTo>
                  <a:pt x="36089" y="6561"/>
                  <a:pt x="30612" y="4001"/>
                  <a:pt x="26552" y="1"/>
                </a:cubicBezTo>
                <a:close/>
              </a:path>
            </a:pathLst>
          </a:custGeom>
          <a:solidFill>
            <a:schemeClr val="accent6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8"/>
          <p:cNvSpPr/>
          <p:nvPr/>
        </p:nvSpPr>
        <p:spPr>
          <a:xfrm>
            <a:off x="4592766" y="2889949"/>
            <a:ext cx="993297" cy="1129646"/>
          </a:xfrm>
          <a:custGeom>
            <a:rect b="b" l="l" r="r" t="t"/>
            <a:pathLst>
              <a:path extrusionOk="0" h="48260" w="42435">
                <a:moveTo>
                  <a:pt x="28203" y="1"/>
                </a:moveTo>
                <a:cubicBezTo>
                  <a:pt x="26630" y="1"/>
                  <a:pt x="25058" y="576"/>
                  <a:pt x="23849" y="1718"/>
                </a:cubicBezTo>
                <a:cubicBezTo>
                  <a:pt x="22956" y="2563"/>
                  <a:pt x="22360" y="3599"/>
                  <a:pt x="22075" y="4706"/>
                </a:cubicBezTo>
                <a:cubicBezTo>
                  <a:pt x="21706" y="6147"/>
                  <a:pt x="21122" y="7516"/>
                  <a:pt x="20336" y="8755"/>
                </a:cubicBezTo>
                <a:lnTo>
                  <a:pt x="15633" y="4052"/>
                </a:lnTo>
                <a:cubicBezTo>
                  <a:pt x="11550" y="8052"/>
                  <a:pt x="6061" y="10600"/>
                  <a:pt x="0" y="10886"/>
                </a:cubicBezTo>
                <a:lnTo>
                  <a:pt x="0" y="14827"/>
                </a:lnTo>
                <a:cubicBezTo>
                  <a:pt x="560" y="14601"/>
                  <a:pt x="1108" y="14339"/>
                  <a:pt x="1632" y="14029"/>
                </a:cubicBezTo>
                <a:cubicBezTo>
                  <a:pt x="2917" y="13273"/>
                  <a:pt x="4374" y="12870"/>
                  <a:pt x="5870" y="12870"/>
                </a:cubicBezTo>
                <a:cubicBezTo>
                  <a:pt x="5953" y="12870"/>
                  <a:pt x="6037" y="12872"/>
                  <a:pt x="6120" y="12874"/>
                </a:cubicBezTo>
                <a:cubicBezTo>
                  <a:pt x="10430" y="12993"/>
                  <a:pt x="14026" y="16446"/>
                  <a:pt x="14288" y="20744"/>
                </a:cubicBezTo>
                <a:cubicBezTo>
                  <a:pt x="14431" y="23102"/>
                  <a:pt x="13633" y="25328"/>
                  <a:pt x="12026" y="27043"/>
                </a:cubicBezTo>
                <a:cubicBezTo>
                  <a:pt x="10442" y="28733"/>
                  <a:pt x="8204" y="29698"/>
                  <a:pt x="5894" y="29698"/>
                </a:cubicBezTo>
                <a:cubicBezTo>
                  <a:pt x="4418" y="29698"/>
                  <a:pt x="2965" y="29305"/>
                  <a:pt x="1691" y="28578"/>
                </a:cubicBezTo>
                <a:cubicBezTo>
                  <a:pt x="1143" y="28257"/>
                  <a:pt x="572" y="27995"/>
                  <a:pt x="0" y="27781"/>
                </a:cubicBezTo>
                <a:lnTo>
                  <a:pt x="0" y="48259"/>
                </a:lnTo>
                <a:lnTo>
                  <a:pt x="9061" y="48259"/>
                </a:lnTo>
                <a:lnTo>
                  <a:pt x="9061" y="31698"/>
                </a:lnTo>
                <a:cubicBezTo>
                  <a:pt x="14502" y="30507"/>
                  <a:pt x="19562" y="28364"/>
                  <a:pt x="24111" y="25447"/>
                </a:cubicBezTo>
                <a:lnTo>
                  <a:pt x="35969" y="37318"/>
                </a:lnTo>
                <a:lnTo>
                  <a:pt x="42434" y="30853"/>
                </a:lnTo>
                <a:lnTo>
                  <a:pt x="25825" y="14243"/>
                </a:lnTo>
                <a:cubicBezTo>
                  <a:pt x="27040" y="13410"/>
                  <a:pt x="28397" y="12791"/>
                  <a:pt x="29838" y="12410"/>
                </a:cubicBezTo>
                <a:cubicBezTo>
                  <a:pt x="30873" y="12124"/>
                  <a:pt x="31850" y="11588"/>
                  <a:pt x="32659" y="10779"/>
                </a:cubicBezTo>
                <a:cubicBezTo>
                  <a:pt x="35219" y="8207"/>
                  <a:pt x="35124" y="3992"/>
                  <a:pt x="32374" y="1563"/>
                </a:cubicBezTo>
                <a:cubicBezTo>
                  <a:pt x="31191" y="519"/>
                  <a:pt x="29697" y="1"/>
                  <a:pt x="28203" y="1"/>
                </a:cubicBezTo>
                <a:close/>
              </a:path>
            </a:pathLst>
          </a:cu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8"/>
          <p:cNvSpPr/>
          <p:nvPr/>
        </p:nvSpPr>
        <p:spPr>
          <a:xfrm>
            <a:off x="4252748" y="1123923"/>
            <a:ext cx="1314635" cy="1029813"/>
          </a:xfrm>
          <a:custGeom>
            <a:rect b="b" l="l" r="r" t="t"/>
            <a:pathLst>
              <a:path extrusionOk="0" h="43995" w="56163">
                <a:moveTo>
                  <a:pt x="14526" y="1"/>
                </a:moveTo>
                <a:lnTo>
                  <a:pt x="14526" y="24575"/>
                </a:lnTo>
                <a:cubicBezTo>
                  <a:pt x="12824" y="24373"/>
                  <a:pt x="11193" y="23789"/>
                  <a:pt x="9693" y="22932"/>
                </a:cubicBezTo>
                <a:cubicBezTo>
                  <a:pt x="8764" y="22396"/>
                  <a:pt x="7692" y="22087"/>
                  <a:pt x="6537" y="22087"/>
                </a:cubicBezTo>
                <a:cubicBezTo>
                  <a:pt x="2918" y="22087"/>
                  <a:pt x="1" y="25135"/>
                  <a:pt x="239" y="28814"/>
                </a:cubicBezTo>
                <a:cubicBezTo>
                  <a:pt x="429" y="32040"/>
                  <a:pt x="3132" y="34636"/>
                  <a:pt x="6371" y="34719"/>
                </a:cubicBezTo>
                <a:cubicBezTo>
                  <a:pt x="6432" y="34721"/>
                  <a:pt x="6494" y="34722"/>
                  <a:pt x="6555" y="34722"/>
                </a:cubicBezTo>
                <a:cubicBezTo>
                  <a:pt x="7713" y="34722"/>
                  <a:pt x="8802" y="34405"/>
                  <a:pt x="9740" y="33862"/>
                </a:cubicBezTo>
                <a:cubicBezTo>
                  <a:pt x="11217" y="32981"/>
                  <a:pt x="12836" y="32374"/>
                  <a:pt x="14526" y="32100"/>
                </a:cubicBezTo>
                <a:lnTo>
                  <a:pt x="14526" y="38434"/>
                </a:lnTo>
                <a:cubicBezTo>
                  <a:pt x="19944" y="38684"/>
                  <a:pt x="24885" y="40732"/>
                  <a:pt x="28790" y="43994"/>
                </a:cubicBezTo>
                <a:lnTo>
                  <a:pt x="31933" y="40839"/>
                </a:lnTo>
                <a:cubicBezTo>
                  <a:pt x="30505" y="40422"/>
                  <a:pt x="29219" y="39637"/>
                  <a:pt x="28183" y="38553"/>
                </a:cubicBezTo>
                <a:cubicBezTo>
                  <a:pt x="25218" y="35422"/>
                  <a:pt x="25135" y="30445"/>
                  <a:pt x="27981" y="27218"/>
                </a:cubicBezTo>
                <a:cubicBezTo>
                  <a:pt x="29540" y="25444"/>
                  <a:pt x="31695" y="24432"/>
                  <a:pt x="34041" y="24361"/>
                </a:cubicBezTo>
                <a:cubicBezTo>
                  <a:pt x="34126" y="24358"/>
                  <a:pt x="34211" y="24357"/>
                  <a:pt x="34295" y="24357"/>
                </a:cubicBezTo>
                <a:cubicBezTo>
                  <a:pt x="36516" y="24357"/>
                  <a:pt x="38673" y="25254"/>
                  <a:pt x="40244" y="26825"/>
                </a:cubicBezTo>
                <a:cubicBezTo>
                  <a:pt x="41244" y="27826"/>
                  <a:pt x="41970" y="29064"/>
                  <a:pt x="42363" y="30409"/>
                </a:cubicBezTo>
                <a:lnTo>
                  <a:pt x="56163" y="16610"/>
                </a:lnTo>
                <a:lnTo>
                  <a:pt x="50495" y="10954"/>
                </a:lnTo>
                <a:lnTo>
                  <a:pt x="38637" y="22813"/>
                </a:lnTo>
                <a:cubicBezTo>
                  <a:pt x="34088" y="19896"/>
                  <a:pt x="29028" y="17753"/>
                  <a:pt x="23587" y="16562"/>
                </a:cubicBezTo>
                <a:lnTo>
                  <a:pt x="23587" y="1"/>
                </a:ln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/>
          <p:nvPr/>
        </p:nvSpPr>
        <p:spPr>
          <a:xfrm>
            <a:off x="3570233" y="1123923"/>
            <a:ext cx="968204" cy="1111903"/>
          </a:xfrm>
          <a:custGeom>
            <a:rect b="b" l="l" r="r" t="t"/>
            <a:pathLst>
              <a:path extrusionOk="0" h="47502" w="41363">
                <a:moveTo>
                  <a:pt x="32874" y="1"/>
                </a:moveTo>
                <a:lnTo>
                  <a:pt x="32874" y="16562"/>
                </a:lnTo>
                <a:cubicBezTo>
                  <a:pt x="27432" y="17753"/>
                  <a:pt x="22360" y="19896"/>
                  <a:pt x="17824" y="22813"/>
                </a:cubicBezTo>
                <a:lnTo>
                  <a:pt x="6001" y="10931"/>
                </a:lnTo>
                <a:lnTo>
                  <a:pt x="0" y="16896"/>
                </a:lnTo>
                <a:lnTo>
                  <a:pt x="16121" y="33005"/>
                </a:lnTo>
                <a:cubicBezTo>
                  <a:pt x="14824" y="33981"/>
                  <a:pt x="13335" y="34672"/>
                  <a:pt x="11752" y="35088"/>
                </a:cubicBezTo>
                <a:cubicBezTo>
                  <a:pt x="10716" y="35374"/>
                  <a:pt x="9740" y="35910"/>
                  <a:pt x="8930" y="36731"/>
                </a:cubicBezTo>
                <a:cubicBezTo>
                  <a:pt x="6370" y="39291"/>
                  <a:pt x="6466" y="43506"/>
                  <a:pt x="9228" y="45935"/>
                </a:cubicBezTo>
                <a:cubicBezTo>
                  <a:pt x="10407" y="46980"/>
                  <a:pt x="11900" y="47502"/>
                  <a:pt x="13394" y="47502"/>
                </a:cubicBezTo>
                <a:cubicBezTo>
                  <a:pt x="14963" y="47502"/>
                  <a:pt x="16533" y="46927"/>
                  <a:pt x="17741" y="45780"/>
                </a:cubicBezTo>
                <a:cubicBezTo>
                  <a:pt x="18634" y="44935"/>
                  <a:pt x="19229" y="43899"/>
                  <a:pt x="19515" y="42792"/>
                </a:cubicBezTo>
                <a:cubicBezTo>
                  <a:pt x="19920" y="41220"/>
                  <a:pt x="20586" y="39720"/>
                  <a:pt x="21503" y="38398"/>
                </a:cubicBezTo>
                <a:lnTo>
                  <a:pt x="27170" y="44054"/>
                </a:lnTo>
                <a:cubicBezTo>
                  <a:pt x="31052" y="40780"/>
                  <a:pt x="35981" y="38720"/>
                  <a:pt x="41363" y="38446"/>
                </a:cubicBezTo>
                <a:lnTo>
                  <a:pt x="41363" y="34957"/>
                </a:lnTo>
                <a:cubicBezTo>
                  <a:pt x="40886" y="35160"/>
                  <a:pt x="40410" y="35398"/>
                  <a:pt x="39958" y="35660"/>
                </a:cubicBezTo>
                <a:cubicBezTo>
                  <a:pt x="38672" y="36422"/>
                  <a:pt x="37196" y="36815"/>
                  <a:pt x="35695" y="36815"/>
                </a:cubicBezTo>
                <a:lnTo>
                  <a:pt x="35469" y="36815"/>
                </a:lnTo>
                <a:cubicBezTo>
                  <a:pt x="31159" y="36696"/>
                  <a:pt x="27575" y="33243"/>
                  <a:pt x="27301" y="28933"/>
                </a:cubicBezTo>
                <a:cubicBezTo>
                  <a:pt x="27159" y="26587"/>
                  <a:pt x="27956" y="24349"/>
                  <a:pt x="29564" y="22646"/>
                </a:cubicBezTo>
                <a:cubicBezTo>
                  <a:pt x="31147" y="20956"/>
                  <a:pt x="33386" y="19991"/>
                  <a:pt x="35695" y="19991"/>
                </a:cubicBezTo>
                <a:cubicBezTo>
                  <a:pt x="37172" y="19991"/>
                  <a:pt x="38624" y="20384"/>
                  <a:pt x="39898" y="21110"/>
                </a:cubicBezTo>
                <a:cubicBezTo>
                  <a:pt x="40375" y="21384"/>
                  <a:pt x="40863" y="21622"/>
                  <a:pt x="41363" y="21825"/>
                </a:cubicBezTo>
                <a:lnTo>
                  <a:pt x="41363" y="1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28"/>
          <p:cNvGrpSpPr/>
          <p:nvPr/>
        </p:nvGrpSpPr>
        <p:grpSpPr>
          <a:xfrm>
            <a:off x="1775050" y="516038"/>
            <a:ext cx="2409000" cy="485112"/>
            <a:chOff x="1775050" y="516038"/>
            <a:chExt cx="2409000" cy="485112"/>
          </a:xfrm>
        </p:grpSpPr>
        <p:sp>
          <p:nvSpPr>
            <p:cNvPr id="708" name="Google Shape;708;p28"/>
            <p:cNvSpPr/>
            <p:nvPr/>
          </p:nvSpPr>
          <p:spPr>
            <a:xfrm>
              <a:off x="3754450" y="541913"/>
              <a:ext cx="429600" cy="42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 txBox="1"/>
            <p:nvPr/>
          </p:nvSpPr>
          <p:spPr>
            <a:xfrm>
              <a:off x="1775050" y="516038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0" name="Google Shape;710;p28"/>
            <p:cNvSpPr txBox="1"/>
            <p:nvPr/>
          </p:nvSpPr>
          <p:spPr>
            <a:xfrm>
              <a:off x="1775050" y="773450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856413" y="630041"/>
              <a:ext cx="225673" cy="253344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2" name="Google Shape;712;p28"/>
          <p:cNvGrpSpPr/>
          <p:nvPr/>
        </p:nvGrpSpPr>
        <p:grpSpPr>
          <a:xfrm>
            <a:off x="4950825" y="516038"/>
            <a:ext cx="2409000" cy="485112"/>
            <a:chOff x="4950825" y="516038"/>
            <a:chExt cx="2409000" cy="485112"/>
          </a:xfrm>
        </p:grpSpPr>
        <p:sp>
          <p:nvSpPr>
            <p:cNvPr id="713" name="Google Shape;713;p28"/>
            <p:cNvSpPr/>
            <p:nvPr/>
          </p:nvSpPr>
          <p:spPr>
            <a:xfrm>
              <a:off x="4950825" y="541913"/>
              <a:ext cx="429600" cy="42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 txBox="1"/>
            <p:nvPr/>
          </p:nvSpPr>
          <p:spPr>
            <a:xfrm>
              <a:off x="5532825" y="516038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5" name="Google Shape;715;p28"/>
            <p:cNvSpPr txBox="1"/>
            <p:nvPr/>
          </p:nvSpPr>
          <p:spPr>
            <a:xfrm>
              <a:off x="5532825" y="773450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16" name="Google Shape;716;p28"/>
            <p:cNvGrpSpPr/>
            <p:nvPr/>
          </p:nvGrpSpPr>
          <p:grpSpPr>
            <a:xfrm>
              <a:off x="5038929" y="630035"/>
              <a:ext cx="253383" cy="253344"/>
              <a:chOff x="2685825" y="840375"/>
              <a:chExt cx="481900" cy="481825"/>
            </a:xfrm>
          </p:grpSpPr>
          <p:sp>
            <p:nvSpPr>
              <p:cNvPr id="717" name="Google Shape;717;p28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rect b="b" l="l" r="r" t="t"/>
                <a:pathLst>
                  <a:path extrusionOk="0" h="19273" w="19276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19" name="Google Shape;719;p28"/>
          <p:cNvGrpSpPr/>
          <p:nvPr/>
        </p:nvGrpSpPr>
        <p:grpSpPr>
          <a:xfrm>
            <a:off x="558200" y="1715500"/>
            <a:ext cx="2409000" cy="485112"/>
            <a:chOff x="558200" y="1715500"/>
            <a:chExt cx="2409000" cy="485112"/>
          </a:xfrm>
        </p:grpSpPr>
        <p:sp>
          <p:nvSpPr>
            <p:cNvPr id="720" name="Google Shape;720;p28"/>
            <p:cNvSpPr/>
            <p:nvPr/>
          </p:nvSpPr>
          <p:spPr>
            <a:xfrm>
              <a:off x="2537600" y="1741438"/>
              <a:ext cx="429600" cy="42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 txBox="1"/>
            <p:nvPr/>
          </p:nvSpPr>
          <p:spPr>
            <a:xfrm>
              <a:off x="558200" y="1715500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2" name="Google Shape;722;p28"/>
            <p:cNvSpPr txBox="1"/>
            <p:nvPr/>
          </p:nvSpPr>
          <p:spPr>
            <a:xfrm>
              <a:off x="558200" y="1972912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23" name="Google Shape;723;p28"/>
            <p:cNvGrpSpPr/>
            <p:nvPr/>
          </p:nvGrpSpPr>
          <p:grpSpPr>
            <a:xfrm>
              <a:off x="2621557" y="1829335"/>
              <a:ext cx="261691" cy="253817"/>
              <a:chOff x="3270675" y="841800"/>
              <a:chExt cx="497700" cy="482725"/>
            </a:xfrm>
          </p:grpSpPr>
          <p:sp>
            <p:nvSpPr>
              <p:cNvPr id="724" name="Google Shape;724;p28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27" name="Google Shape;727;p28"/>
          <p:cNvGrpSpPr/>
          <p:nvPr/>
        </p:nvGrpSpPr>
        <p:grpSpPr>
          <a:xfrm>
            <a:off x="6177125" y="2904775"/>
            <a:ext cx="2409000" cy="485112"/>
            <a:chOff x="6177125" y="2904775"/>
            <a:chExt cx="2409000" cy="485112"/>
          </a:xfrm>
        </p:grpSpPr>
        <p:sp>
          <p:nvSpPr>
            <p:cNvPr id="728" name="Google Shape;728;p28"/>
            <p:cNvSpPr/>
            <p:nvPr/>
          </p:nvSpPr>
          <p:spPr>
            <a:xfrm>
              <a:off x="6177125" y="2935138"/>
              <a:ext cx="429600" cy="42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 txBox="1"/>
            <p:nvPr/>
          </p:nvSpPr>
          <p:spPr>
            <a:xfrm>
              <a:off x="6759125" y="2904775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0" name="Google Shape;730;p28"/>
            <p:cNvSpPr txBox="1"/>
            <p:nvPr/>
          </p:nvSpPr>
          <p:spPr>
            <a:xfrm>
              <a:off x="6759125" y="3162187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beautiful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265253" y="3031180"/>
              <a:ext cx="253344" cy="237517"/>
            </a:xfrm>
            <a:custGeom>
              <a:rect b="b" l="l" r="r" t="t"/>
              <a:pathLst>
                <a:path extrusionOk="0" h="18069" w="19273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2" name="Google Shape;732;p28"/>
          <p:cNvGrpSpPr/>
          <p:nvPr/>
        </p:nvGrpSpPr>
        <p:grpSpPr>
          <a:xfrm>
            <a:off x="1775050" y="4146113"/>
            <a:ext cx="2409000" cy="485112"/>
            <a:chOff x="1775050" y="4146113"/>
            <a:chExt cx="2409000" cy="485112"/>
          </a:xfrm>
        </p:grpSpPr>
        <p:sp>
          <p:nvSpPr>
            <p:cNvPr id="733" name="Google Shape;733;p28"/>
            <p:cNvSpPr/>
            <p:nvPr/>
          </p:nvSpPr>
          <p:spPr>
            <a:xfrm>
              <a:off x="3754450" y="4171988"/>
              <a:ext cx="429600" cy="42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 txBox="1"/>
            <p:nvPr/>
          </p:nvSpPr>
          <p:spPr>
            <a:xfrm>
              <a:off x="1775050" y="4146113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5" name="Google Shape;735;p28"/>
            <p:cNvSpPr txBox="1"/>
            <p:nvPr/>
          </p:nvSpPr>
          <p:spPr>
            <a:xfrm>
              <a:off x="1775050" y="4403525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36" name="Google Shape;736;p28"/>
            <p:cNvGrpSpPr/>
            <p:nvPr/>
          </p:nvGrpSpPr>
          <p:grpSpPr>
            <a:xfrm>
              <a:off x="3836780" y="4260103"/>
              <a:ext cx="264937" cy="253357"/>
              <a:chOff x="5045500" y="842250"/>
              <a:chExt cx="503875" cy="481850"/>
            </a:xfrm>
          </p:grpSpPr>
          <p:sp>
            <p:nvSpPr>
              <p:cNvPr id="737" name="Google Shape;737;p28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rect b="b" l="l" r="r" t="t"/>
                <a:pathLst>
                  <a:path extrusionOk="0" h="19274" w="20155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rect b="b" l="l" r="r" t="t"/>
                <a:pathLst>
                  <a:path extrusionOk="0" h="10164" w="10164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39" name="Google Shape;739;p28"/>
          <p:cNvGrpSpPr/>
          <p:nvPr/>
        </p:nvGrpSpPr>
        <p:grpSpPr>
          <a:xfrm>
            <a:off x="558200" y="2904775"/>
            <a:ext cx="2409000" cy="485112"/>
            <a:chOff x="558200" y="2904775"/>
            <a:chExt cx="2409000" cy="485112"/>
          </a:xfrm>
        </p:grpSpPr>
        <p:sp>
          <p:nvSpPr>
            <p:cNvPr id="740" name="Google Shape;740;p28"/>
            <p:cNvSpPr/>
            <p:nvPr/>
          </p:nvSpPr>
          <p:spPr>
            <a:xfrm>
              <a:off x="2537600" y="2935138"/>
              <a:ext cx="429600" cy="42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 txBox="1"/>
            <p:nvPr/>
          </p:nvSpPr>
          <p:spPr>
            <a:xfrm>
              <a:off x="558200" y="2904775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2" name="Google Shape;742;p28"/>
            <p:cNvSpPr txBox="1"/>
            <p:nvPr/>
          </p:nvSpPr>
          <p:spPr>
            <a:xfrm>
              <a:off x="558200" y="3162187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43" name="Google Shape;743;p28"/>
            <p:cNvGrpSpPr/>
            <p:nvPr/>
          </p:nvGrpSpPr>
          <p:grpSpPr>
            <a:xfrm>
              <a:off x="2625731" y="3023266"/>
              <a:ext cx="253344" cy="253344"/>
              <a:chOff x="3271200" y="1435075"/>
              <a:chExt cx="481825" cy="481825"/>
            </a:xfrm>
          </p:grpSpPr>
          <p:sp>
            <p:nvSpPr>
              <p:cNvPr id="744" name="Google Shape;744;p28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46" name="Google Shape;746;p28"/>
          <p:cNvGrpSpPr/>
          <p:nvPr/>
        </p:nvGrpSpPr>
        <p:grpSpPr>
          <a:xfrm>
            <a:off x="4950825" y="4146113"/>
            <a:ext cx="2409000" cy="485112"/>
            <a:chOff x="4950825" y="4146113"/>
            <a:chExt cx="2409000" cy="485112"/>
          </a:xfrm>
        </p:grpSpPr>
        <p:sp>
          <p:nvSpPr>
            <p:cNvPr id="747" name="Google Shape;747;p28"/>
            <p:cNvSpPr/>
            <p:nvPr/>
          </p:nvSpPr>
          <p:spPr>
            <a:xfrm>
              <a:off x="4950825" y="4171988"/>
              <a:ext cx="429600" cy="429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 txBox="1"/>
            <p:nvPr/>
          </p:nvSpPr>
          <p:spPr>
            <a:xfrm>
              <a:off x="5532825" y="4146113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9" name="Google Shape;749;p28"/>
            <p:cNvSpPr txBox="1"/>
            <p:nvPr/>
          </p:nvSpPr>
          <p:spPr>
            <a:xfrm>
              <a:off x="5532825" y="4403525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50" name="Google Shape;750;p28"/>
            <p:cNvGrpSpPr/>
            <p:nvPr/>
          </p:nvGrpSpPr>
          <p:grpSpPr>
            <a:xfrm>
              <a:off x="5037704" y="4260112"/>
              <a:ext cx="255828" cy="253357"/>
              <a:chOff x="5049725" y="1435050"/>
              <a:chExt cx="486550" cy="481850"/>
            </a:xfrm>
          </p:grpSpPr>
          <p:sp>
            <p:nvSpPr>
              <p:cNvPr id="751" name="Google Shape;751;p28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rect b="b" l="l" r="r" t="t"/>
                <a:pathLst>
                  <a:path extrusionOk="0" h="12422" w="12422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rect b="b" l="l" r="r" t="t"/>
                <a:pathLst>
                  <a:path extrusionOk="0" h="11294" w="11618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755" name="Google Shape;755;p28"/>
          <p:cNvGrpSpPr/>
          <p:nvPr/>
        </p:nvGrpSpPr>
        <p:grpSpPr>
          <a:xfrm>
            <a:off x="6177125" y="1715500"/>
            <a:ext cx="2409000" cy="485112"/>
            <a:chOff x="6177125" y="1715500"/>
            <a:chExt cx="2409000" cy="485112"/>
          </a:xfrm>
        </p:grpSpPr>
        <p:sp>
          <p:nvSpPr>
            <p:cNvPr id="756" name="Google Shape;756;p28"/>
            <p:cNvSpPr/>
            <p:nvPr/>
          </p:nvSpPr>
          <p:spPr>
            <a:xfrm>
              <a:off x="6177125" y="1741438"/>
              <a:ext cx="429600" cy="42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 txBox="1"/>
            <p:nvPr/>
          </p:nvSpPr>
          <p:spPr>
            <a:xfrm>
              <a:off x="6759125" y="1715500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8" name="Google Shape;758;p28"/>
            <p:cNvSpPr txBox="1"/>
            <p:nvPr/>
          </p:nvSpPr>
          <p:spPr>
            <a:xfrm>
              <a:off x="6759125" y="1972912"/>
              <a:ext cx="18270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close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59" name="Google Shape;759;p28"/>
            <p:cNvGrpSpPr/>
            <p:nvPr/>
          </p:nvGrpSpPr>
          <p:grpSpPr>
            <a:xfrm>
              <a:off x="6265272" y="1829558"/>
              <a:ext cx="253304" cy="253357"/>
              <a:chOff x="5049725" y="2027900"/>
              <a:chExt cx="481750" cy="481850"/>
            </a:xfrm>
          </p:grpSpPr>
          <p:sp>
            <p:nvSpPr>
              <p:cNvPr id="760" name="Google Shape;760;p28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rect b="b" l="l" r="r" t="t"/>
                <a:pathLst>
                  <a:path extrusionOk="0" h="4593" w="7905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rect b="b" l="l" r="r" t="t"/>
                <a:pathLst>
                  <a:path extrusionOk="0" h="13553" w="13892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rect b="b" l="l" r="r" t="t"/>
                <a:pathLst>
                  <a:path extrusionOk="0" h="1131" w="2256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rect b="b" l="l" r="r" t="t"/>
                <a:pathLst>
                  <a:path extrusionOk="0" h="1923" w="2034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rect b="b" l="l" r="r" t="t"/>
                <a:pathLst>
                  <a:path extrusionOk="0" h="1916" w="2028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rect b="b" l="l" r="r" t="t"/>
                <a:pathLst>
                  <a:path extrusionOk="0" h="1131" w="2257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rect b="b" l="l" r="r" t="t"/>
                <a:pathLst>
                  <a:path extrusionOk="0" h="1916" w="2027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rect b="b" l="l" r="r" t="t"/>
                <a:pathLst>
                  <a:path extrusionOk="0" h="1923" w="2033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>
            <a:off x="3164688" y="1346963"/>
            <a:ext cx="2814665" cy="2814665"/>
          </a:xfrm>
          <a:custGeom>
            <a:rect b="b" l="l" r="r" t="t"/>
            <a:pathLst>
              <a:path extrusionOk="0" h="57592" w="57592">
                <a:moveTo>
                  <a:pt x="57591" y="45042"/>
                </a:moveTo>
                <a:cubicBezTo>
                  <a:pt x="57591" y="51972"/>
                  <a:pt x="51972" y="57591"/>
                  <a:pt x="45042" y="57591"/>
                </a:cubicBezTo>
                <a:lnTo>
                  <a:pt x="12562" y="57591"/>
                </a:lnTo>
                <a:cubicBezTo>
                  <a:pt x="5621" y="57591"/>
                  <a:pt x="1" y="51972"/>
                  <a:pt x="1" y="45042"/>
                </a:cubicBezTo>
                <a:lnTo>
                  <a:pt x="1" y="12562"/>
                </a:lnTo>
                <a:cubicBezTo>
                  <a:pt x="1" y="5621"/>
                  <a:pt x="5621" y="1"/>
                  <a:pt x="12562" y="1"/>
                </a:cubicBezTo>
                <a:lnTo>
                  <a:pt x="45042" y="1"/>
                </a:lnTo>
                <a:cubicBezTo>
                  <a:pt x="51972" y="1"/>
                  <a:pt x="57591" y="5621"/>
                  <a:pt x="57591" y="12562"/>
                </a:cubicBezTo>
                <a:lnTo>
                  <a:pt x="57591" y="4504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29"/>
          <p:cNvGrpSpPr/>
          <p:nvPr/>
        </p:nvGrpSpPr>
        <p:grpSpPr>
          <a:xfrm>
            <a:off x="4607226" y="1572756"/>
            <a:ext cx="1144056" cy="1543198"/>
            <a:chOff x="4607226" y="1572756"/>
            <a:chExt cx="1144056" cy="1543198"/>
          </a:xfrm>
        </p:grpSpPr>
        <p:sp>
          <p:nvSpPr>
            <p:cNvPr id="774" name="Google Shape;774;p29"/>
            <p:cNvSpPr/>
            <p:nvPr/>
          </p:nvSpPr>
          <p:spPr>
            <a:xfrm>
              <a:off x="4607226" y="1572756"/>
              <a:ext cx="1144056" cy="1543198"/>
            </a:xfrm>
            <a:custGeom>
              <a:rect b="b" l="l" r="r" t="t"/>
              <a:pathLst>
                <a:path extrusionOk="0" h="31576" w="23409">
                  <a:moveTo>
                    <a:pt x="9643" y="24712"/>
                  </a:moveTo>
                  <a:lnTo>
                    <a:pt x="9643" y="24712"/>
                  </a:lnTo>
                  <a:cubicBezTo>
                    <a:pt x="9654" y="24715"/>
                    <a:pt x="9663" y="24718"/>
                    <a:pt x="9668" y="24718"/>
                  </a:cubicBezTo>
                  <a:cubicBezTo>
                    <a:pt x="9662" y="24716"/>
                    <a:pt x="9653" y="24714"/>
                    <a:pt x="9643" y="24712"/>
                  </a:cubicBezTo>
                  <a:close/>
                  <a:moveTo>
                    <a:pt x="0" y="1"/>
                  </a:moveTo>
                  <a:lnTo>
                    <a:pt x="0" y="8847"/>
                  </a:lnTo>
                  <a:cubicBezTo>
                    <a:pt x="0" y="8954"/>
                    <a:pt x="12" y="9049"/>
                    <a:pt x="12" y="9061"/>
                  </a:cubicBezTo>
                  <a:cubicBezTo>
                    <a:pt x="12" y="9061"/>
                    <a:pt x="12" y="9073"/>
                    <a:pt x="12" y="9073"/>
                  </a:cubicBezTo>
                  <a:cubicBezTo>
                    <a:pt x="92" y="9826"/>
                    <a:pt x="521" y="10275"/>
                    <a:pt x="1102" y="10275"/>
                  </a:cubicBezTo>
                  <a:cubicBezTo>
                    <a:pt x="1303" y="10275"/>
                    <a:pt x="1522" y="10222"/>
                    <a:pt x="1751" y="10109"/>
                  </a:cubicBezTo>
                  <a:cubicBezTo>
                    <a:pt x="1751" y="10109"/>
                    <a:pt x="3334" y="9335"/>
                    <a:pt x="4120" y="9335"/>
                  </a:cubicBezTo>
                  <a:cubicBezTo>
                    <a:pt x="5644" y="9335"/>
                    <a:pt x="6882" y="10716"/>
                    <a:pt x="6882" y="12431"/>
                  </a:cubicBezTo>
                  <a:cubicBezTo>
                    <a:pt x="6882" y="14133"/>
                    <a:pt x="5644" y="15514"/>
                    <a:pt x="4120" y="15514"/>
                  </a:cubicBezTo>
                  <a:cubicBezTo>
                    <a:pt x="3334" y="15514"/>
                    <a:pt x="1751" y="14740"/>
                    <a:pt x="1751" y="14740"/>
                  </a:cubicBezTo>
                  <a:cubicBezTo>
                    <a:pt x="1521" y="14627"/>
                    <a:pt x="1301" y="14573"/>
                    <a:pt x="1100" y="14573"/>
                  </a:cubicBezTo>
                  <a:cubicBezTo>
                    <a:pt x="500" y="14573"/>
                    <a:pt x="63" y="15051"/>
                    <a:pt x="0" y="15836"/>
                  </a:cubicBezTo>
                  <a:cubicBezTo>
                    <a:pt x="0" y="15848"/>
                    <a:pt x="0" y="15848"/>
                    <a:pt x="0" y="15860"/>
                  </a:cubicBezTo>
                  <a:lnTo>
                    <a:pt x="0" y="16038"/>
                  </a:lnTo>
                  <a:lnTo>
                    <a:pt x="0" y="24730"/>
                  </a:lnTo>
                  <a:lnTo>
                    <a:pt x="1703" y="24718"/>
                  </a:lnTo>
                  <a:lnTo>
                    <a:pt x="1703" y="24706"/>
                  </a:lnTo>
                  <a:lnTo>
                    <a:pt x="9418" y="24706"/>
                  </a:lnTo>
                  <a:cubicBezTo>
                    <a:pt x="9525" y="24706"/>
                    <a:pt x="9600" y="24706"/>
                    <a:pt x="9643" y="24712"/>
                  </a:cubicBezTo>
                  <a:lnTo>
                    <a:pt x="9643" y="24712"/>
                  </a:lnTo>
                  <a:cubicBezTo>
                    <a:pt x="9631" y="24709"/>
                    <a:pt x="9616" y="24706"/>
                    <a:pt x="9597" y="24706"/>
                  </a:cubicBezTo>
                  <a:lnTo>
                    <a:pt x="9609" y="24706"/>
                  </a:lnTo>
                  <a:cubicBezTo>
                    <a:pt x="10633" y="24801"/>
                    <a:pt x="11109" y="25539"/>
                    <a:pt x="10668" y="26444"/>
                  </a:cubicBezTo>
                  <a:cubicBezTo>
                    <a:pt x="10668" y="26444"/>
                    <a:pt x="9895" y="28016"/>
                    <a:pt x="9895" y="28814"/>
                  </a:cubicBezTo>
                  <a:cubicBezTo>
                    <a:pt x="9895" y="30338"/>
                    <a:pt x="11276" y="31576"/>
                    <a:pt x="12990" y="31576"/>
                  </a:cubicBezTo>
                  <a:cubicBezTo>
                    <a:pt x="14693" y="31576"/>
                    <a:pt x="16074" y="30338"/>
                    <a:pt x="16074" y="28814"/>
                  </a:cubicBezTo>
                  <a:cubicBezTo>
                    <a:pt x="16074" y="28016"/>
                    <a:pt x="15300" y="26444"/>
                    <a:pt x="15300" y="26444"/>
                  </a:cubicBezTo>
                  <a:cubicBezTo>
                    <a:pt x="14859" y="25539"/>
                    <a:pt x="15336" y="24789"/>
                    <a:pt x="16372" y="24706"/>
                  </a:cubicBezTo>
                  <a:lnTo>
                    <a:pt x="23408" y="24706"/>
                  </a:lnTo>
                  <a:lnTo>
                    <a:pt x="23408" y="10538"/>
                  </a:lnTo>
                  <a:cubicBezTo>
                    <a:pt x="23408" y="4715"/>
                    <a:pt x="18681" y="1"/>
                    <a:pt x="12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941312" y="1949688"/>
              <a:ext cx="475869" cy="355853"/>
            </a:xfrm>
            <a:custGeom>
              <a:rect b="b" l="l" r="r" t="t"/>
              <a:pathLst>
                <a:path extrusionOk="0" h="8993" w="12026">
                  <a:moveTo>
                    <a:pt x="3929" y="0"/>
                  </a:moveTo>
                  <a:cubicBezTo>
                    <a:pt x="1691" y="0"/>
                    <a:pt x="0" y="2322"/>
                    <a:pt x="1167" y="4763"/>
                  </a:cubicBezTo>
                  <a:lnTo>
                    <a:pt x="453" y="4763"/>
                  </a:lnTo>
                  <a:cubicBezTo>
                    <a:pt x="369" y="4763"/>
                    <a:pt x="298" y="4834"/>
                    <a:pt x="298" y="4929"/>
                  </a:cubicBezTo>
                  <a:cubicBezTo>
                    <a:pt x="298" y="5013"/>
                    <a:pt x="369" y="5096"/>
                    <a:pt x="453" y="5096"/>
                  </a:cubicBezTo>
                  <a:lnTo>
                    <a:pt x="1346" y="5096"/>
                  </a:lnTo>
                  <a:cubicBezTo>
                    <a:pt x="2334" y="6727"/>
                    <a:pt x="4382" y="7918"/>
                    <a:pt x="5977" y="8965"/>
                  </a:cubicBezTo>
                  <a:cubicBezTo>
                    <a:pt x="6007" y="8983"/>
                    <a:pt x="6040" y="8992"/>
                    <a:pt x="6071" y="8992"/>
                  </a:cubicBezTo>
                  <a:cubicBezTo>
                    <a:pt x="6102" y="8992"/>
                    <a:pt x="6132" y="8983"/>
                    <a:pt x="6156" y="8965"/>
                  </a:cubicBezTo>
                  <a:cubicBezTo>
                    <a:pt x="7751" y="7930"/>
                    <a:pt x="9799" y="6739"/>
                    <a:pt x="10787" y="5096"/>
                  </a:cubicBezTo>
                  <a:lnTo>
                    <a:pt x="11680" y="5096"/>
                  </a:lnTo>
                  <a:cubicBezTo>
                    <a:pt x="11764" y="5096"/>
                    <a:pt x="11847" y="5013"/>
                    <a:pt x="11847" y="4929"/>
                  </a:cubicBezTo>
                  <a:cubicBezTo>
                    <a:pt x="11883" y="4774"/>
                    <a:pt x="11811" y="4703"/>
                    <a:pt x="11704" y="4703"/>
                  </a:cubicBezTo>
                  <a:lnTo>
                    <a:pt x="10990" y="4703"/>
                  </a:lnTo>
                  <a:cubicBezTo>
                    <a:pt x="12025" y="2572"/>
                    <a:pt x="10859" y="452"/>
                    <a:pt x="8930" y="12"/>
                  </a:cubicBezTo>
                  <a:cubicBezTo>
                    <a:pt x="8922" y="11"/>
                    <a:pt x="8914" y="10"/>
                    <a:pt x="8906" y="10"/>
                  </a:cubicBezTo>
                  <a:cubicBezTo>
                    <a:pt x="8821" y="10"/>
                    <a:pt x="8748" y="68"/>
                    <a:pt x="8716" y="155"/>
                  </a:cubicBezTo>
                  <a:cubicBezTo>
                    <a:pt x="8704" y="238"/>
                    <a:pt x="8763" y="333"/>
                    <a:pt x="8847" y="357"/>
                  </a:cubicBezTo>
                  <a:cubicBezTo>
                    <a:pt x="10609" y="762"/>
                    <a:pt x="11668" y="2738"/>
                    <a:pt x="10621" y="4715"/>
                  </a:cubicBezTo>
                  <a:lnTo>
                    <a:pt x="10001" y="4715"/>
                  </a:lnTo>
                  <a:lnTo>
                    <a:pt x="9418" y="3548"/>
                  </a:lnTo>
                  <a:cubicBezTo>
                    <a:pt x="9385" y="3483"/>
                    <a:pt x="9325" y="3452"/>
                    <a:pt x="9266" y="3452"/>
                  </a:cubicBezTo>
                  <a:cubicBezTo>
                    <a:pt x="9196" y="3452"/>
                    <a:pt x="9128" y="3495"/>
                    <a:pt x="9108" y="3572"/>
                  </a:cubicBezTo>
                  <a:lnTo>
                    <a:pt x="8573" y="5251"/>
                  </a:lnTo>
                  <a:lnTo>
                    <a:pt x="7954" y="3870"/>
                  </a:lnTo>
                  <a:cubicBezTo>
                    <a:pt x="7927" y="3808"/>
                    <a:pt x="7868" y="3772"/>
                    <a:pt x="7806" y="3772"/>
                  </a:cubicBezTo>
                  <a:cubicBezTo>
                    <a:pt x="7784" y="3772"/>
                    <a:pt x="7761" y="3777"/>
                    <a:pt x="7739" y="3786"/>
                  </a:cubicBezTo>
                  <a:cubicBezTo>
                    <a:pt x="7644" y="3822"/>
                    <a:pt x="7620" y="3917"/>
                    <a:pt x="7644" y="4001"/>
                  </a:cubicBezTo>
                  <a:lnTo>
                    <a:pt x="8430" y="5810"/>
                  </a:lnTo>
                  <a:cubicBezTo>
                    <a:pt x="8458" y="5877"/>
                    <a:pt x="8520" y="5910"/>
                    <a:pt x="8583" y="5910"/>
                  </a:cubicBezTo>
                  <a:cubicBezTo>
                    <a:pt x="8654" y="5910"/>
                    <a:pt x="8726" y="5869"/>
                    <a:pt x="8751" y="5786"/>
                  </a:cubicBezTo>
                  <a:lnTo>
                    <a:pt x="9299" y="4084"/>
                  </a:lnTo>
                  <a:lnTo>
                    <a:pt x="9739" y="4989"/>
                  </a:lnTo>
                  <a:cubicBezTo>
                    <a:pt x="9775" y="5048"/>
                    <a:pt x="9835" y="5072"/>
                    <a:pt x="9894" y="5072"/>
                  </a:cubicBezTo>
                  <a:lnTo>
                    <a:pt x="10418" y="5072"/>
                  </a:lnTo>
                  <a:cubicBezTo>
                    <a:pt x="9323" y="6715"/>
                    <a:pt x="6989" y="7965"/>
                    <a:pt x="6084" y="8584"/>
                  </a:cubicBezTo>
                  <a:cubicBezTo>
                    <a:pt x="4644" y="7656"/>
                    <a:pt x="2715" y="6537"/>
                    <a:pt x="1750" y="5072"/>
                  </a:cubicBezTo>
                  <a:lnTo>
                    <a:pt x="2572" y="5072"/>
                  </a:lnTo>
                  <a:cubicBezTo>
                    <a:pt x="2631" y="5072"/>
                    <a:pt x="2691" y="5036"/>
                    <a:pt x="2715" y="4989"/>
                  </a:cubicBezTo>
                  <a:lnTo>
                    <a:pt x="3453" y="3500"/>
                  </a:lnTo>
                  <a:lnTo>
                    <a:pt x="4358" y="6167"/>
                  </a:lnTo>
                  <a:cubicBezTo>
                    <a:pt x="4387" y="6243"/>
                    <a:pt x="4456" y="6279"/>
                    <a:pt x="4523" y="6279"/>
                  </a:cubicBezTo>
                  <a:cubicBezTo>
                    <a:pt x="4593" y="6279"/>
                    <a:pt x="4661" y="6240"/>
                    <a:pt x="4679" y="6167"/>
                  </a:cubicBezTo>
                  <a:lnTo>
                    <a:pt x="5394" y="3739"/>
                  </a:lnTo>
                  <a:lnTo>
                    <a:pt x="6049" y="4822"/>
                  </a:lnTo>
                  <a:cubicBezTo>
                    <a:pt x="6087" y="4877"/>
                    <a:pt x="6146" y="4904"/>
                    <a:pt x="6202" y="4904"/>
                  </a:cubicBezTo>
                  <a:cubicBezTo>
                    <a:pt x="6267" y="4904"/>
                    <a:pt x="6327" y="4868"/>
                    <a:pt x="6346" y="4798"/>
                  </a:cubicBezTo>
                  <a:lnTo>
                    <a:pt x="7120" y="2893"/>
                  </a:lnTo>
                  <a:lnTo>
                    <a:pt x="7358" y="3429"/>
                  </a:lnTo>
                  <a:cubicBezTo>
                    <a:pt x="7393" y="3491"/>
                    <a:pt x="7455" y="3526"/>
                    <a:pt x="7518" y="3526"/>
                  </a:cubicBezTo>
                  <a:cubicBezTo>
                    <a:pt x="7540" y="3526"/>
                    <a:pt x="7563" y="3522"/>
                    <a:pt x="7584" y="3512"/>
                  </a:cubicBezTo>
                  <a:cubicBezTo>
                    <a:pt x="7680" y="3465"/>
                    <a:pt x="7704" y="3381"/>
                    <a:pt x="7680" y="3286"/>
                  </a:cubicBezTo>
                  <a:lnTo>
                    <a:pt x="7287" y="2393"/>
                  </a:lnTo>
                  <a:cubicBezTo>
                    <a:pt x="7257" y="2328"/>
                    <a:pt x="7195" y="2295"/>
                    <a:pt x="7132" y="2295"/>
                  </a:cubicBezTo>
                  <a:cubicBezTo>
                    <a:pt x="7070" y="2295"/>
                    <a:pt x="7007" y="2328"/>
                    <a:pt x="6977" y="2393"/>
                  </a:cubicBezTo>
                  <a:lnTo>
                    <a:pt x="6168" y="4358"/>
                  </a:lnTo>
                  <a:lnTo>
                    <a:pt x="5501" y="3227"/>
                  </a:lnTo>
                  <a:cubicBezTo>
                    <a:pt x="5470" y="3171"/>
                    <a:pt x="5419" y="3145"/>
                    <a:pt x="5365" y="3145"/>
                  </a:cubicBezTo>
                  <a:cubicBezTo>
                    <a:pt x="5293" y="3145"/>
                    <a:pt x="5219" y="3192"/>
                    <a:pt x="5191" y="3274"/>
                  </a:cubicBezTo>
                  <a:lnTo>
                    <a:pt x="4501" y="5572"/>
                  </a:lnTo>
                  <a:lnTo>
                    <a:pt x="3643" y="3024"/>
                  </a:lnTo>
                  <a:cubicBezTo>
                    <a:pt x="3618" y="2942"/>
                    <a:pt x="3550" y="2900"/>
                    <a:pt x="3482" y="2900"/>
                  </a:cubicBezTo>
                  <a:cubicBezTo>
                    <a:pt x="3421" y="2900"/>
                    <a:pt x="3362" y="2933"/>
                    <a:pt x="3334" y="3000"/>
                  </a:cubicBezTo>
                  <a:lnTo>
                    <a:pt x="2465" y="4774"/>
                  </a:lnTo>
                  <a:lnTo>
                    <a:pt x="1548" y="4774"/>
                  </a:lnTo>
                  <a:cubicBezTo>
                    <a:pt x="357" y="2548"/>
                    <a:pt x="1869" y="345"/>
                    <a:pt x="3929" y="345"/>
                  </a:cubicBezTo>
                  <a:cubicBezTo>
                    <a:pt x="4703" y="345"/>
                    <a:pt x="5418" y="655"/>
                    <a:pt x="5953" y="1203"/>
                  </a:cubicBezTo>
                  <a:cubicBezTo>
                    <a:pt x="5989" y="1238"/>
                    <a:pt x="6034" y="1256"/>
                    <a:pt x="6078" y="1256"/>
                  </a:cubicBezTo>
                  <a:cubicBezTo>
                    <a:pt x="6123" y="1256"/>
                    <a:pt x="6168" y="1238"/>
                    <a:pt x="6203" y="1203"/>
                  </a:cubicBezTo>
                  <a:cubicBezTo>
                    <a:pt x="6668" y="714"/>
                    <a:pt x="7287" y="417"/>
                    <a:pt x="7954" y="357"/>
                  </a:cubicBezTo>
                  <a:cubicBezTo>
                    <a:pt x="8049" y="345"/>
                    <a:pt x="8120" y="262"/>
                    <a:pt x="8108" y="167"/>
                  </a:cubicBezTo>
                  <a:cubicBezTo>
                    <a:pt x="8097" y="78"/>
                    <a:pt x="8025" y="11"/>
                    <a:pt x="7939" y="11"/>
                  </a:cubicBezTo>
                  <a:cubicBezTo>
                    <a:pt x="7932" y="11"/>
                    <a:pt x="7925" y="11"/>
                    <a:pt x="7918" y="12"/>
                  </a:cubicBezTo>
                  <a:cubicBezTo>
                    <a:pt x="7215" y="83"/>
                    <a:pt x="6572" y="369"/>
                    <a:pt x="6072" y="845"/>
                  </a:cubicBezTo>
                  <a:cubicBezTo>
                    <a:pt x="5489" y="298"/>
                    <a:pt x="4727" y="0"/>
                    <a:pt x="3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>
            <a:off x="3391654" y="1572756"/>
            <a:ext cx="1529807" cy="1187113"/>
            <a:chOff x="3391654" y="1572756"/>
            <a:chExt cx="1529807" cy="1187113"/>
          </a:xfrm>
        </p:grpSpPr>
        <p:sp>
          <p:nvSpPr>
            <p:cNvPr id="777" name="Google Shape;777;p29"/>
            <p:cNvSpPr/>
            <p:nvPr/>
          </p:nvSpPr>
          <p:spPr>
            <a:xfrm>
              <a:off x="3391654" y="1572756"/>
              <a:ext cx="1529807" cy="1187113"/>
            </a:xfrm>
            <a:custGeom>
              <a:rect b="b" l="l" r="r" t="t"/>
              <a:pathLst>
                <a:path extrusionOk="0" h="24290" w="31302">
                  <a:moveTo>
                    <a:pt x="10454" y="1"/>
                  </a:moveTo>
                  <a:cubicBezTo>
                    <a:pt x="5239" y="1"/>
                    <a:pt x="917" y="3787"/>
                    <a:pt x="72" y="8763"/>
                  </a:cubicBezTo>
                  <a:lnTo>
                    <a:pt x="72" y="8930"/>
                  </a:lnTo>
                  <a:cubicBezTo>
                    <a:pt x="72" y="8978"/>
                    <a:pt x="72" y="9025"/>
                    <a:pt x="60" y="9073"/>
                  </a:cubicBezTo>
                  <a:cubicBezTo>
                    <a:pt x="0" y="10216"/>
                    <a:pt x="72" y="15979"/>
                    <a:pt x="72" y="16038"/>
                  </a:cubicBezTo>
                  <a:lnTo>
                    <a:pt x="72" y="24277"/>
                  </a:lnTo>
                  <a:lnTo>
                    <a:pt x="8311" y="24277"/>
                  </a:lnTo>
                  <a:lnTo>
                    <a:pt x="8489" y="24289"/>
                  </a:lnTo>
                  <a:lnTo>
                    <a:pt x="8549" y="24289"/>
                  </a:lnTo>
                  <a:cubicBezTo>
                    <a:pt x="8894" y="24253"/>
                    <a:pt x="9156" y="24123"/>
                    <a:pt x="9263" y="23920"/>
                  </a:cubicBezTo>
                  <a:cubicBezTo>
                    <a:pt x="9371" y="23730"/>
                    <a:pt x="9347" y="23480"/>
                    <a:pt x="9216" y="23194"/>
                  </a:cubicBezTo>
                  <a:cubicBezTo>
                    <a:pt x="9132" y="23027"/>
                    <a:pt x="8394" y="21503"/>
                    <a:pt x="8394" y="20634"/>
                  </a:cubicBezTo>
                  <a:cubicBezTo>
                    <a:pt x="8394" y="18860"/>
                    <a:pt x="9978" y="17419"/>
                    <a:pt x="11930" y="17419"/>
                  </a:cubicBezTo>
                  <a:cubicBezTo>
                    <a:pt x="13883" y="17419"/>
                    <a:pt x="15467" y="18860"/>
                    <a:pt x="15467" y="20634"/>
                  </a:cubicBezTo>
                  <a:cubicBezTo>
                    <a:pt x="15467" y="21503"/>
                    <a:pt x="14740" y="23027"/>
                    <a:pt x="14657" y="23194"/>
                  </a:cubicBezTo>
                  <a:cubicBezTo>
                    <a:pt x="14550" y="23396"/>
                    <a:pt x="14466" y="23682"/>
                    <a:pt x="14597" y="23920"/>
                  </a:cubicBezTo>
                  <a:cubicBezTo>
                    <a:pt x="14705" y="24111"/>
                    <a:pt x="14943" y="24242"/>
                    <a:pt x="15264" y="24277"/>
                  </a:cubicBezTo>
                  <a:lnTo>
                    <a:pt x="24420" y="24277"/>
                  </a:lnTo>
                  <a:lnTo>
                    <a:pt x="24420" y="16038"/>
                  </a:lnTo>
                  <a:lnTo>
                    <a:pt x="24432" y="15812"/>
                  </a:lnTo>
                  <a:lnTo>
                    <a:pt x="24432" y="15824"/>
                  </a:lnTo>
                  <a:cubicBezTo>
                    <a:pt x="24503" y="14800"/>
                    <a:pt x="25123" y="14121"/>
                    <a:pt x="25980" y="14121"/>
                  </a:cubicBezTo>
                  <a:cubicBezTo>
                    <a:pt x="26254" y="14121"/>
                    <a:pt x="26539" y="14193"/>
                    <a:pt x="26825" y="14336"/>
                  </a:cubicBezTo>
                  <a:cubicBezTo>
                    <a:pt x="27397" y="14621"/>
                    <a:pt x="28492" y="15062"/>
                    <a:pt x="28992" y="15062"/>
                  </a:cubicBezTo>
                  <a:cubicBezTo>
                    <a:pt x="30266" y="15062"/>
                    <a:pt x="31302" y="13883"/>
                    <a:pt x="31302" y="12431"/>
                  </a:cubicBezTo>
                  <a:cubicBezTo>
                    <a:pt x="31302" y="10966"/>
                    <a:pt x="30266" y="9787"/>
                    <a:pt x="28992" y="9787"/>
                  </a:cubicBezTo>
                  <a:cubicBezTo>
                    <a:pt x="28492" y="9787"/>
                    <a:pt x="27397" y="10228"/>
                    <a:pt x="26825" y="10514"/>
                  </a:cubicBezTo>
                  <a:cubicBezTo>
                    <a:pt x="26539" y="10657"/>
                    <a:pt x="26254" y="10728"/>
                    <a:pt x="25980" y="10728"/>
                  </a:cubicBezTo>
                  <a:cubicBezTo>
                    <a:pt x="25134" y="10728"/>
                    <a:pt x="24539" y="10097"/>
                    <a:pt x="24444" y="9109"/>
                  </a:cubicBezTo>
                  <a:cubicBezTo>
                    <a:pt x="24444" y="9109"/>
                    <a:pt x="24420" y="8942"/>
                    <a:pt x="24420" y="8847"/>
                  </a:cubicBezTo>
                  <a:lnTo>
                    <a:pt x="244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29"/>
            <p:cNvGrpSpPr/>
            <p:nvPr/>
          </p:nvGrpSpPr>
          <p:grpSpPr>
            <a:xfrm>
              <a:off x="3806643" y="1944084"/>
              <a:ext cx="390287" cy="367065"/>
              <a:chOff x="6649231" y="1500021"/>
              <a:chExt cx="390287" cy="367065"/>
            </a:xfrm>
          </p:grpSpPr>
          <p:sp>
            <p:nvSpPr>
              <p:cNvPr id="779" name="Google Shape;779;p29"/>
              <p:cNvSpPr/>
              <p:nvPr/>
            </p:nvSpPr>
            <p:spPr>
              <a:xfrm>
                <a:off x="6649231" y="1500021"/>
                <a:ext cx="390287" cy="367065"/>
              </a:xfrm>
              <a:custGeom>
                <a:rect b="b" l="l" r="r" t="t"/>
                <a:pathLst>
                  <a:path extrusionOk="0" h="11523" w="12252">
                    <a:moveTo>
                      <a:pt x="2393" y="6022"/>
                    </a:moveTo>
                    <a:lnTo>
                      <a:pt x="5775" y="9391"/>
                    </a:lnTo>
                    <a:lnTo>
                      <a:pt x="4691" y="10487"/>
                    </a:lnTo>
                    <a:cubicBezTo>
                      <a:pt x="4221" y="10951"/>
                      <a:pt x="3611" y="11183"/>
                      <a:pt x="3000" y="11183"/>
                    </a:cubicBezTo>
                    <a:cubicBezTo>
                      <a:pt x="2390" y="11183"/>
                      <a:pt x="1780" y="10951"/>
                      <a:pt x="1310" y="10487"/>
                    </a:cubicBezTo>
                    <a:cubicBezTo>
                      <a:pt x="369" y="9546"/>
                      <a:pt x="369" y="8046"/>
                      <a:pt x="1310" y="7105"/>
                    </a:cubicBezTo>
                    <a:lnTo>
                      <a:pt x="2393" y="6022"/>
                    </a:lnTo>
                    <a:close/>
                    <a:moveTo>
                      <a:pt x="3000" y="331"/>
                    </a:moveTo>
                    <a:cubicBezTo>
                      <a:pt x="3608" y="331"/>
                      <a:pt x="4203" y="557"/>
                      <a:pt x="4667" y="1021"/>
                    </a:cubicBezTo>
                    <a:lnTo>
                      <a:pt x="10763" y="7105"/>
                    </a:lnTo>
                    <a:cubicBezTo>
                      <a:pt x="11680" y="8046"/>
                      <a:pt x="11680" y="9546"/>
                      <a:pt x="10763" y="10463"/>
                    </a:cubicBezTo>
                    <a:lnTo>
                      <a:pt x="10728" y="10499"/>
                    </a:lnTo>
                    <a:cubicBezTo>
                      <a:pt x="10263" y="10957"/>
                      <a:pt x="9656" y="11186"/>
                      <a:pt x="9050" y="11186"/>
                    </a:cubicBezTo>
                    <a:cubicBezTo>
                      <a:pt x="8445" y="11186"/>
                      <a:pt x="7840" y="10957"/>
                      <a:pt x="7382" y="10499"/>
                    </a:cubicBezTo>
                    <a:lnTo>
                      <a:pt x="1286" y="4415"/>
                    </a:lnTo>
                    <a:cubicBezTo>
                      <a:pt x="369" y="3486"/>
                      <a:pt x="369" y="1986"/>
                      <a:pt x="1286" y="1057"/>
                    </a:cubicBezTo>
                    <a:cubicBezTo>
                      <a:pt x="1310" y="1045"/>
                      <a:pt x="1929" y="331"/>
                      <a:pt x="3000" y="331"/>
                    </a:cubicBezTo>
                    <a:close/>
                    <a:moveTo>
                      <a:pt x="2999" y="0"/>
                    </a:moveTo>
                    <a:cubicBezTo>
                      <a:pt x="2307" y="0"/>
                      <a:pt x="1613" y="265"/>
                      <a:pt x="1084" y="795"/>
                    </a:cubicBezTo>
                    <a:lnTo>
                      <a:pt x="1060" y="819"/>
                    </a:lnTo>
                    <a:cubicBezTo>
                      <a:pt x="0" y="1879"/>
                      <a:pt x="0" y="3593"/>
                      <a:pt x="1060" y="4641"/>
                    </a:cubicBezTo>
                    <a:lnTo>
                      <a:pt x="2167" y="5760"/>
                    </a:lnTo>
                    <a:lnTo>
                      <a:pt x="1084" y="6855"/>
                    </a:lnTo>
                    <a:cubicBezTo>
                      <a:pt x="24" y="7903"/>
                      <a:pt x="24" y="9653"/>
                      <a:pt x="1084" y="10701"/>
                    </a:cubicBezTo>
                    <a:cubicBezTo>
                      <a:pt x="1613" y="11231"/>
                      <a:pt x="2313" y="11496"/>
                      <a:pt x="3012" y="11496"/>
                    </a:cubicBezTo>
                    <a:cubicBezTo>
                      <a:pt x="3712" y="11496"/>
                      <a:pt x="4411" y="11231"/>
                      <a:pt x="4941" y="10701"/>
                    </a:cubicBezTo>
                    <a:lnTo>
                      <a:pt x="6025" y="9618"/>
                    </a:lnTo>
                    <a:lnTo>
                      <a:pt x="7144" y="10737"/>
                    </a:lnTo>
                    <a:cubicBezTo>
                      <a:pt x="7674" y="11261"/>
                      <a:pt x="8364" y="11523"/>
                      <a:pt x="9055" y="11523"/>
                    </a:cubicBezTo>
                    <a:cubicBezTo>
                      <a:pt x="9745" y="11523"/>
                      <a:pt x="10436" y="11261"/>
                      <a:pt x="10966" y="10737"/>
                    </a:cubicBezTo>
                    <a:lnTo>
                      <a:pt x="11001" y="10701"/>
                    </a:lnTo>
                    <a:cubicBezTo>
                      <a:pt x="12037" y="9653"/>
                      <a:pt x="12037" y="7939"/>
                      <a:pt x="11001" y="6879"/>
                    </a:cubicBezTo>
                    <a:lnTo>
                      <a:pt x="6263" y="2141"/>
                    </a:lnTo>
                    <a:lnTo>
                      <a:pt x="7370" y="1045"/>
                    </a:lnTo>
                    <a:cubicBezTo>
                      <a:pt x="7811" y="593"/>
                      <a:pt x="8418" y="343"/>
                      <a:pt x="9049" y="343"/>
                    </a:cubicBezTo>
                    <a:cubicBezTo>
                      <a:pt x="11156" y="343"/>
                      <a:pt x="12252" y="2914"/>
                      <a:pt x="10728" y="4427"/>
                    </a:cubicBezTo>
                    <a:lnTo>
                      <a:pt x="9989" y="5165"/>
                    </a:lnTo>
                    <a:cubicBezTo>
                      <a:pt x="9882" y="5272"/>
                      <a:pt x="9954" y="5451"/>
                      <a:pt x="10108" y="5451"/>
                    </a:cubicBezTo>
                    <a:cubicBezTo>
                      <a:pt x="10228" y="5451"/>
                      <a:pt x="10204" y="5391"/>
                      <a:pt x="10966" y="4641"/>
                    </a:cubicBezTo>
                    <a:cubicBezTo>
                      <a:pt x="11490" y="4129"/>
                      <a:pt x="11775" y="3450"/>
                      <a:pt x="11775" y="2724"/>
                    </a:cubicBezTo>
                    <a:cubicBezTo>
                      <a:pt x="11775" y="1224"/>
                      <a:pt x="10549" y="9"/>
                      <a:pt x="9049" y="9"/>
                    </a:cubicBezTo>
                    <a:cubicBezTo>
                      <a:pt x="8323" y="9"/>
                      <a:pt x="7632" y="283"/>
                      <a:pt x="7132" y="807"/>
                    </a:cubicBezTo>
                    <a:lnTo>
                      <a:pt x="6025" y="1914"/>
                    </a:lnTo>
                    <a:lnTo>
                      <a:pt x="4905" y="795"/>
                    </a:lnTo>
                    <a:cubicBezTo>
                      <a:pt x="4382" y="265"/>
                      <a:pt x="3691" y="0"/>
                      <a:pt x="2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6759194" y="1602435"/>
                <a:ext cx="161983" cy="161409"/>
              </a:xfrm>
              <a:custGeom>
                <a:rect b="b" l="l" r="r" t="t"/>
                <a:pathLst>
                  <a:path extrusionOk="0" h="5067" w="5085">
                    <a:moveTo>
                      <a:pt x="2192" y="0"/>
                    </a:moveTo>
                    <a:cubicBezTo>
                      <a:pt x="2147" y="0"/>
                      <a:pt x="2102" y="15"/>
                      <a:pt x="2073" y="45"/>
                    </a:cubicBezTo>
                    <a:lnTo>
                      <a:pt x="60" y="2057"/>
                    </a:lnTo>
                    <a:cubicBezTo>
                      <a:pt x="1" y="2116"/>
                      <a:pt x="1" y="2236"/>
                      <a:pt x="60" y="2295"/>
                    </a:cubicBezTo>
                    <a:lnTo>
                      <a:pt x="501" y="2747"/>
                    </a:lnTo>
                    <a:cubicBezTo>
                      <a:pt x="531" y="2771"/>
                      <a:pt x="575" y="2783"/>
                      <a:pt x="620" y="2783"/>
                    </a:cubicBezTo>
                    <a:cubicBezTo>
                      <a:pt x="665" y="2783"/>
                      <a:pt x="709" y="2771"/>
                      <a:pt x="739" y="2747"/>
                    </a:cubicBezTo>
                    <a:cubicBezTo>
                      <a:pt x="799" y="2688"/>
                      <a:pt x="799" y="2569"/>
                      <a:pt x="739" y="2497"/>
                    </a:cubicBezTo>
                    <a:lnTo>
                      <a:pt x="418" y="2176"/>
                    </a:lnTo>
                    <a:lnTo>
                      <a:pt x="2192" y="402"/>
                    </a:lnTo>
                    <a:lnTo>
                      <a:pt x="4668" y="2890"/>
                    </a:lnTo>
                    <a:lnTo>
                      <a:pt x="2906" y="4664"/>
                    </a:lnTo>
                    <a:lnTo>
                      <a:pt x="1322" y="3081"/>
                    </a:lnTo>
                    <a:cubicBezTo>
                      <a:pt x="1293" y="3051"/>
                      <a:pt x="1248" y="3036"/>
                      <a:pt x="1203" y="3036"/>
                    </a:cubicBezTo>
                    <a:cubicBezTo>
                      <a:pt x="1159" y="3036"/>
                      <a:pt x="1114" y="3051"/>
                      <a:pt x="1084" y="3081"/>
                    </a:cubicBezTo>
                    <a:cubicBezTo>
                      <a:pt x="1025" y="3140"/>
                      <a:pt x="1025" y="3259"/>
                      <a:pt x="1084" y="3319"/>
                    </a:cubicBezTo>
                    <a:lnTo>
                      <a:pt x="2787" y="5022"/>
                    </a:lnTo>
                    <a:cubicBezTo>
                      <a:pt x="2817" y="5051"/>
                      <a:pt x="2861" y="5066"/>
                      <a:pt x="2906" y="5066"/>
                    </a:cubicBezTo>
                    <a:cubicBezTo>
                      <a:pt x="2951" y="5066"/>
                      <a:pt x="2995" y="5051"/>
                      <a:pt x="3025" y="5022"/>
                    </a:cubicBezTo>
                    <a:lnTo>
                      <a:pt x="5025" y="3009"/>
                    </a:lnTo>
                    <a:cubicBezTo>
                      <a:pt x="5085" y="2938"/>
                      <a:pt x="5085" y="2831"/>
                      <a:pt x="5025" y="2771"/>
                    </a:cubicBezTo>
                    <a:lnTo>
                      <a:pt x="2311" y="45"/>
                    </a:lnTo>
                    <a:cubicBezTo>
                      <a:pt x="2281" y="15"/>
                      <a:pt x="2236" y="0"/>
                      <a:pt x="2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6718229" y="1625179"/>
                <a:ext cx="15227" cy="14239"/>
              </a:xfrm>
              <a:custGeom>
                <a:rect b="b" l="l" r="r" t="t"/>
                <a:pathLst>
                  <a:path extrusionOk="0" h="447" w="478">
                    <a:moveTo>
                      <a:pt x="180" y="0"/>
                    </a:moveTo>
                    <a:cubicBezTo>
                      <a:pt x="135" y="0"/>
                      <a:pt x="90" y="15"/>
                      <a:pt x="61" y="45"/>
                    </a:cubicBezTo>
                    <a:cubicBezTo>
                      <a:pt x="1" y="105"/>
                      <a:pt x="1" y="224"/>
                      <a:pt x="61" y="283"/>
                    </a:cubicBezTo>
                    <a:lnTo>
                      <a:pt x="180" y="402"/>
                    </a:lnTo>
                    <a:cubicBezTo>
                      <a:pt x="209" y="432"/>
                      <a:pt x="254" y="447"/>
                      <a:pt x="299" y="447"/>
                    </a:cubicBezTo>
                    <a:cubicBezTo>
                      <a:pt x="343" y="447"/>
                      <a:pt x="388" y="432"/>
                      <a:pt x="418" y="402"/>
                    </a:cubicBezTo>
                    <a:cubicBezTo>
                      <a:pt x="477" y="343"/>
                      <a:pt x="477" y="224"/>
                      <a:pt x="418" y="164"/>
                    </a:cubicBezTo>
                    <a:lnTo>
                      <a:pt x="299" y="45"/>
                    </a:lnTo>
                    <a:cubicBezTo>
                      <a:pt x="269" y="15"/>
                      <a:pt x="224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6712176" y="1588005"/>
                <a:ext cx="16533" cy="14048"/>
              </a:xfrm>
              <a:custGeom>
                <a:rect b="b" l="l" r="r" t="t"/>
                <a:pathLst>
                  <a:path extrusionOk="0" h="441" w="519">
                    <a:moveTo>
                      <a:pt x="179" y="1"/>
                    </a:moveTo>
                    <a:cubicBezTo>
                      <a:pt x="134" y="1"/>
                      <a:pt x="90" y="16"/>
                      <a:pt x="60" y="45"/>
                    </a:cubicBezTo>
                    <a:cubicBezTo>
                      <a:pt x="0" y="93"/>
                      <a:pt x="0" y="224"/>
                      <a:pt x="60" y="283"/>
                    </a:cubicBezTo>
                    <a:cubicBezTo>
                      <a:pt x="155" y="355"/>
                      <a:pt x="191" y="438"/>
                      <a:pt x="298" y="438"/>
                    </a:cubicBezTo>
                    <a:cubicBezTo>
                      <a:pt x="307" y="440"/>
                      <a:pt x="315" y="440"/>
                      <a:pt x="323" y="440"/>
                    </a:cubicBezTo>
                    <a:cubicBezTo>
                      <a:pt x="460" y="440"/>
                      <a:pt x="518" y="254"/>
                      <a:pt x="417" y="164"/>
                    </a:cubicBezTo>
                    <a:lnTo>
                      <a:pt x="298" y="45"/>
                    </a:lnTo>
                    <a:cubicBezTo>
                      <a:pt x="268" y="16"/>
                      <a:pt x="224" y="1"/>
                      <a:pt x="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6744796" y="1555003"/>
                <a:ext cx="16628" cy="14367"/>
              </a:xfrm>
              <a:custGeom>
                <a:rect b="b" l="l" r="r" t="t"/>
                <a:pathLst>
                  <a:path extrusionOk="0" h="451" w="522">
                    <a:moveTo>
                      <a:pt x="179" y="1"/>
                    </a:moveTo>
                    <a:cubicBezTo>
                      <a:pt x="134" y="1"/>
                      <a:pt x="90" y="16"/>
                      <a:pt x="60" y="45"/>
                    </a:cubicBezTo>
                    <a:cubicBezTo>
                      <a:pt x="0" y="105"/>
                      <a:pt x="0" y="224"/>
                      <a:pt x="60" y="284"/>
                    </a:cubicBezTo>
                    <a:cubicBezTo>
                      <a:pt x="155" y="367"/>
                      <a:pt x="203" y="450"/>
                      <a:pt x="298" y="450"/>
                    </a:cubicBezTo>
                    <a:cubicBezTo>
                      <a:pt x="303" y="451"/>
                      <a:pt x="307" y="451"/>
                      <a:pt x="312" y="451"/>
                    </a:cubicBezTo>
                    <a:cubicBezTo>
                      <a:pt x="457" y="451"/>
                      <a:pt x="521" y="268"/>
                      <a:pt x="417" y="165"/>
                    </a:cubicBezTo>
                    <a:lnTo>
                      <a:pt x="298" y="45"/>
                    </a:lnTo>
                    <a:cubicBezTo>
                      <a:pt x="268" y="16"/>
                      <a:pt x="224" y="1"/>
                      <a:pt x="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6750115" y="1593707"/>
                <a:ext cx="15577" cy="13952"/>
              </a:xfrm>
              <a:custGeom>
                <a:rect b="b" l="l" r="r" t="t"/>
                <a:pathLst>
                  <a:path extrusionOk="0" h="438" w="489">
                    <a:moveTo>
                      <a:pt x="179" y="0"/>
                    </a:moveTo>
                    <a:cubicBezTo>
                      <a:pt x="134" y="0"/>
                      <a:pt x="89" y="15"/>
                      <a:pt x="60" y="45"/>
                    </a:cubicBezTo>
                    <a:cubicBezTo>
                      <a:pt x="0" y="93"/>
                      <a:pt x="0" y="212"/>
                      <a:pt x="60" y="283"/>
                    </a:cubicBezTo>
                    <a:cubicBezTo>
                      <a:pt x="155" y="354"/>
                      <a:pt x="191" y="438"/>
                      <a:pt x="298" y="438"/>
                    </a:cubicBezTo>
                    <a:cubicBezTo>
                      <a:pt x="345" y="438"/>
                      <a:pt x="393" y="426"/>
                      <a:pt x="417" y="402"/>
                    </a:cubicBezTo>
                    <a:cubicBezTo>
                      <a:pt x="488" y="319"/>
                      <a:pt x="488" y="212"/>
                      <a:pt x="417" y="164"/>
                    </a:cubicBezTo>
                    <a:lnTo>
                      <a:pt x="298" y="45"/>
                    </a:lnTo>
                    <a:cubicBezTo>
                      <a:pt x="268" y="15"/>
                      <a:pt x="223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6782353" y="1561852"/>
                <a:ext cx="16692" cy="14335"/>
              </a:xfrm>
              <a:custGeom>
                <a:rect b="b" l="l" r="r" t="t"/>
                <a:pathLst>
                  <a:path extrusionOk="0" h="450" w="524">
                    <a:moveTo>
                      <a:pt x="179" y="0"/>
                    </a:moveTo>
                    <a:cubicBezTo>
                      <a:pt x="134" y="0"/>
                      <a:pt x="89" y="15"/>
                      <a:pt x="60" y="45"/>
                    </a:cubicBezTo>
                    <a:cubicBezTo>
                      <a:pt x="0" y="104"/>
                      <a:pt x="0" y="223"/>
                      <a:pt x="60" y="283"/>
                    </a:cubicBezTo>
                    <a:cubicBezTo>
                      <a:pt x="155" y="354"/>
                      <a:pt x="179" y="450"/>
                      <a:pt x="298" y="450"/>
                    </a:cubicBezTo>
                    <a:cubicBezTo>
                      <a:pt x="453" y="450"/>
                      <a:pt x="524" y="271"/>
                      <a:pt x="417" y="164"/>
                    </a:cubicBezTo>
                    <a:lnTo>
                      <a:pt x="298" y="45"/>
                    </a:lnTo>
                    <a:cubicBezTo>
                      <a:pt x="268" y="15"/>
                      <a:pt x="223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6884735" y="1791686"/>
                <a:ext cx="15227" cy="14239"/>
              </a:xfrm>
              <a:custGeom>
                <a:rect b="b" l="l" r="r" t="t"/>
                <a:pathLst>
                  <a:path extrusionOk="0" h="447" w="478">
                    <a:moveTo>
                      <a:pt x="179" y="0"/>
                    </a:moveTo>
                    <a:cubicBezTo>
                      <a:pt x="135" y="0"/>
                      <a:pt x="90" y="15"/>
                      <a:pt x="60" y="45"/>
                    </a:cubicBezTo>
                    <a:cubicBezTo>
                      <a:pt x="1" y="104"/>
                      <a:pt x="1" y="224"/>
                      <a:pt x="60" y="283"/>
                    </a:cubicBezTo>
                    <a:lnTo>
                      <a:pt x="179" y="402"/>
                    </a:lnTo>
                    <a:cubicBezTo>
                      <a:pt x="209" y="432"/>
                      <a:pt x="254" y="447"/>
                      <a:pt x="298" y="447"/>
                    </a:cubicBezTo>
                    <a:cubicBezTo>
                      <a:pt x="343" y="447"/>
                      <a:pt x="388" y="432"/>
                      <a:pt x="418" y="402"/>
                    </a:cubicBezTo>
                    <a:cubicBezTo>
                      <a:pt x="477" y="343"/>
                      <a:pt x="477" y="224"/>
                      <a:pt x="418" y="164"/>
                    </a:cubicBezTo>
                    <a:lnTo>
                      <a:pt x="298" y="45"/>
                    </a:lnTo>
                    <a:cubicBezTo>
                      <a:pt x="269" y="15"/>
                      <a:pt x="22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6922292" y="1797738"/>
                <a:ext cx="15195" cy="14271"/>
              </a:xfrm>
              <a:custGeom>
                <a:rect b="b" l="l" r="r" t="t"/>
                <a:pathLst>
                  <a:path extrusionOk="0" h="448" w="477">
                    <a:moveTo>
                      <a:pt x="179" y="1"/>
                    </a:moveTo>
                    <a:cubicBezTo>
                      <a:pt x="134" y="1"/>
                      <a:pt x="90" y="16"/>
                      <a:pt x="60" y="45"/>
                    </a:cubicBezTo>
                    <a:cubicBezTo>
                      <a:pt x="1" y="105"/>
                      <a:pt x="1" y="224"/>
                      <a:pt x="60" y="284"/>
                    </a:cubicBezTo>
                    <a:lnTo>
                      <a:pt x="179" y="403"/>
                    </a:lnTo>
                    <a:cubicBezTo>
                      <a:pt x="209" y="432"/>
                      <a:pt x="254" y="447"/>
                      <a:pt x="298" y="447"/>
                    </a:cubicBezTo>
                    <a:cubicBezTo>
                      <a:pt x="343" y="447"/>
                      <a:pt x="387" y="432"/>
                      <a:pt x="417" y="403"/>
                    </a:cubicBezTo>
                    <a:cubicBezTo>
                      <a:pt x="477" y="343"/>
                      <a:pt x="477" y="224"/>
                      <a:pt x="417" y="165"/>
                    </a:cubicBezTo>
                    <a:lnTo>
                      <a:pt x="298" y="45"/>
                    </a:lnTo>
                    <a:cubicBezTo>
                      <a:pt x="268" y="16"/>
                      <a:pt x="224" y="1"/>
                      <a:pt x="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6954911" y="1765118"/>
                <a:ext cx="15195" cy="14271"/>
              </a:xfrm>
              <a:custGeom>
                <a:rect b="b" l="l" r="r" t="t"/>
                <a:pathLst>
                  <a:path extrusionOk="0" h="448" w="477">
                    <a:moveTo>
                      <a:pt x="179" y="1"/>
                    </a:moveTo>
                    <a:cubicBezTo>
                      <a:pt x="134" y="1"/>
                      <a:pt x="90" y="16"/>
                      <a:pt x="60" y="46"/>
                    </a:cubicBezTo>
                    <a:cubicBezTo>
                      <a:pt x="0" y="105"/>
                      <a:pt x="0" y="224"/>
                      <a:pt x="60" y="284"/>
                    </a:cubicBezTo>
                    <a:lnTo>
                      <a:pt x="179" y="403"/>
                    </a:lnTo>
                    <a:cubicBezTo>
                      <a:pt x="209" y="432"/>
                      <a:pt x="253" y="447"/>
                      <a:pt x="298" y="447"/>
                    </a:cubicBezTo>
                    <a:cubicBezTo>
                      <a:pt x="343" y="447"/>
                      <a:pt x="387" y="432"/>
                      <a:pt x="417" y="403"/>
                    </a:cubicBezTo>
                    <a:cubicBezTo>
                      <a:pt x="477" y="343"/>
                      <a:pt x="477" y="224"/>
                      <a:pt x="417" y="165"/>
                    </a:cubicBezTo>
                    <a:lnTo>
                      <a:pt x="298" y="46"/>
                    </a:lnTo>
                    <a:cubicBezTo>
                      <a:pt x="268" y="16"/>
                      <a:pt x="224" y="1"/>
                      <a:pt x="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9"/>
              <p:cNvSpPr/>
              <p:nvPr/>
            </p:nvSpPr>
            <p:spPr>
              <a:xfrm>
                <a:off x="6916590" y="1759831"/>
                <a:ext cx="16724" cy="14335"/>
              </a:xfrm>
              <a:custGeom>
                <a:rect b="b" l="l" r="r" t="t"/>
                <a:pathLst>
                  <a:path extrusionOk="0" h="450" w="525">
                    <a:moveTo>
                      <a:pt x="180" y="0"/>
                    </a:moveTo>
                    <a:cubicBezTo>
                      <a:pt x="135" y="0"/>
                      <a:pt x="90" y="15"/>
                      <a:pt x="60" y="45"/>
                    </a:cubicBezTo>
                    <a:cubicBezTo>
                      <a:pt x="1" y="104"/>
                      <a:pt x="1" y="223"/>
                      <a:pt x="60" y="283"/>
                    </a:cubicBezTo>
                    <a:cubicBezTo>
                      <a:pt x="144" y="366"/>
                      <a:pt x="191" y="450"/>
                      <a:pt x="299" y="450"/>
                    </a:cubicBezTo>
                    <a:cubicBezTo>
                      <a:pt x="441" y="450"/>
                      <a:pt x="525" y="271"/>
                      <a:pt x="418" y="164"/>
                    </a:cubicBezTo>
                    <a:lnTo>
                      <a:pt x="299" y="45"/>
                    </a:lnTo>
                    <a:cubicBezTo>
                      <a:pt x="269" y="15"/>
                      <a:pt x="224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9"/>
              <p:cNvSpPr/>
              <p:nvPr/>
            </p:nvSpPr>
            <p:spPr>
              <a:xfrm>
                <a:off x="6948477" y="1727593"/>
                <a:ext cx="16979" cy="14367"/>
              </a:xfrm>
              <a:custGeom>
                <a:rect b="b" l="l" r="r" t="t"/>
                <a:pathLst>
                  <a:path extrusionOk="0" h="451" w="533">
                    <a:moveTo>
                      <a:pt x="179" y="0"/>
                    </a:moveTo>
                    <a:cubicBezTo>
                      <a:pt x="134" y="0"/>
                      <a:pt x="89" y="15"/>
                      <a:pt x="60" y="45"/>
                    </a:cubicBezTo>
                    <a:cubicBezTo>
                      <a:pt x="0" y="104"/>
                      <a:pt x="0" y="223"/>
                      <a:pt x="60" y="283"/>
                    </a:cubicBezTo>
                    <a:cubicBezTo>
                      <a:pt x="143" y="366"/>
                      <a:pt x="191" y="450"/>
                      <a:pt x="298" y="450"/>
                    </a:cubicBezTo>
                    <a:cubicBezTo>
                      <a:pt x="302" y="450"/>
                      <a:pt x="306" y="450"/>
                      <a:pt x="310" y="450"/>
                    </a:cubicBezTo>
                    <a:cubicBezTo>
                      <a:pt x="446" y="450"/>
                      <a:pt x="532" y="268"/>
                      <a:pt x="417" y="164"/>
                    </a:cubicBezTo>
                    <a:lnTo>
                      <a:pt x="298" y="45"/>
                    </a:lnTo>
                    <a:cubicBezTo>
                      <a:pt x="268" y="15"/>
                      <a:pt x="223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1" name="Google Shape;791;p29"/>
          <p:cNvGrpSpPr/>
          <p:nvPr/>
        </p:nvGrpSpPr>
        <p:grpSpPr>
          <a:xfrm>
            <a:off x="4294731" y="2801719"/>
            <a:ext cx="1456547" cy="1134722"/>
            <a:chOff x="4294731" y="2801719"/>
            <a:chExt cx="1456547" cy="1134722"/>
          </a:xfrm>
        </p:grpSpPr>
        <p:sp>
          <p:nvSpPr>
            <p:cNvPr id="792" name="Google Shape;792;p29"/>
            <p:cNvSpPr/>
            <p:nvPr/>
          </p:nvSpPr>
          <p:spPr>
            <a:xfrm>
              <a:off x="4294731" y="2801719"/>
              <a:ext cx="1456547" cy="1134722"/>
            </a:xfrm>
            <a:custGeom>
              <a:rect b="b" l="l" r="r" t="t"/>
              <a:pathLst>
                <a:path extrusionOk="0" h="23218" w="29803">
                  <a:moveTo>
                    <a:pt x="22766" y="0"/>
                  </a:moveTo>
                  <a:cubicBezTo>
                    <a:pt x="22420" y="48"/>
                    <a:pt x="22158" y="179"/>
                    <a:pt x="22051" y="381"/>
                  </a:cubicBezTo>
                  <a:cubicBezTo>
                    <a:pt x="21944" y="560"/>
                    <a:pt x="21956" y="822"/>
                    <a:pt x="22099" y="1096"/>
                  </a:cubicBezTo>
                  <a:cubicBezTo>
                    <a:pt x="22182" y="1274"/>
                    <a:pt x="22920" y="2798"/>
                    <a:pt x="22920" y="3668"/>
                  </a:cubicBezTo>
                  <a:cubicBezTo>
                    <a:pt x="22920" y="5442"/>
                    <a:pt x="21325" y="6882"/>
                    <a:pt x="19372" y="6882"/>
                  </a:cubicBezTo>
                  <a:cubicBezTo>
                    <a:pt x="17432" y="6882"/>
                    <a:pt x="15836" y="5442"/>
                    <a:pt x="15836" y="3668"/>
                  </a:cubicBezTo>
                  <a:cubicBezTo>
                    <a:pt x="15836" y="2798"/>
                    <a:pt x="16574" y="1274"/>
                    <a:pt x="16658" y="1096"/>
                  </a:cubicBezTo>
                  <a:cubicBezTo>
                    <a:pt x="16753" y="905"/>
                    <a:pt x="16848" y="620"/>
                    <a:pt x="16705" y="381"/>
                  </a:cubicBezTo>
                  <a:cubicBezTo>
                    <a:pt x="16610" y="191"/>
                    <a:pt x="16360" y="60"/>
                    <a:pt x="16050" y="12"/>
                  </a:cubicBezTo>
                  <a:lnTo>
                    <a:pt x="6883" y="12"/>
                  </a:lnTo>
                  <a:lnTo>
                    <a:pt x="6883" y="8263"/>
                  </a:lnTo>
                  <a:lnTo>
                    <a:pt x="6883" y="8466"/>
                  </a:lnTo>
                  <a:cubicBezTo>
                    <a:pt x="6811" y="9490"/>
                    <a:pt x="6180" y="10168"/>
                    <a:pt x="5335" y="10168"/>
                  </a:cubicBezTo>
                  <a:cubicBezTo>
                    <a:pt x="5061" y="10168"/>
                    <a:pt x="4775" y="10097"/>
                    <a:pt x="4489" y="9954"/>
                  </a:cubicBezTo>
                  <a:cubicBezTo>
                    <a:pt x="3918" y="9680"/>
                    <a:pt x="2811" y="9228"/>
                    <a:pt x="2311" y="9228"/>
                  </a:cubicBezTo>
                  <a:cubicBezTo>
                    <a:pt x="1037" y="9228"/>
                    <a:pt x="1" y="10418"/>
                    <a:pt x="1" y="11871"/>
                  </a:cubicBezTo>
                  <a:cubicBezTo>
                    <a:pt x="1" y="13324"/>
                    <a:pt x="1037" y="14514"/>
                    <a:pt x="2311" y="14514"/>
                  </a:cubicBezTo>
                  <a:cubicBezTo>
                    <a:pt x="2811" y="14514"/>
                    <a:pt x="3918" y="14062"/>
                    <a:pt x="4489" y="13788"/>
                  </a:cubicBezTo>
                  <a:cubicBezTo>
                    <a:pt x="4775" y="13645"/>
                    <a:pt x="5061" y="13574"/>
                    <a:pt x="5335" y="13574"/>
                  </a:cubicBezTo>
                  <a:cubicBezTo>
                    <a:pt x="6168" y="13574"/>
                    <a:pt x="6775" y="14205"/>
                    <a:pt x="6871" y="15181"/>
                  </a:cubicBezTo>
                  <a:cubicBezTo>
                    <a:pt x="6871" y="15181"/>
                    <a:pt x="6883" y="15348"/>
                    <a:pt x="6883" y="15443"/>
                  </a:cubicBezTo>
                  <a:lnTo>
                    <a:pt x="6883" y="23218"/>
                  </a:lnTo>
                  <a:lnTo>
                    <a:pt x="19253" y="23218"/>
                  </a:lnTo>
                  <a:cubicBezTo>
                    <a:pt x="25075" y="23218"/>
                    <a:pt x="29802" y="18491"/>
                    <a:pt x="29802" y="12669"/>
                  </a:cubicBezTo>
                  <a:lnTo>
                    <a:pt x="29802" y="12"/>
                  </a:lnTo>
                  <a:lnTo>
                    <a:pt x="22825" y="12"/>
                  </a:lnTo>
                  <a:cubicBezTo>
                    <a:pt x="22801" y="12"/>
                    <a:pt x="22777" y="12"/>
                    <a:pt x="22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3" name="Google Shape;793;p29"/>
            <p:cNvGrpSpPr/>
            <p:nvPr/>
          </p:nvGrpSpPr>
          <p:grpSpPr>
            <a:xfrm>
              <a:off x="4999456" y="3237370"/>
              <a:ext cx="359579" cy="355852"/>
              <a:chOff x="5309250" y="2903170"/>
              <a:chExt cx="359579" cy="355852"/>
            </a:xfrm>
          </p:grpSpPr>
          <p:sp>
            <p:nvSpPr>
              <p:cNvPr id="794" name="Google Shape;794;p29"/>
              <p:cNvSpPr/>
              <p:nvPr/>
            </p:nvSpPr>
            <p:spPr>
              <a:xfrm>
                <a:off x="5410517" y="3006317"/>
                <a:ext cx="77854" cy="76452"/>
              </a:xfrm>
              <a:custGeom>
                <a:rect b="b" l="l" r="r" t="t"/>
                <a:pathLst>
                  <a:path extrusionOk="0" h="2400" w="2444">
                    <a:moveTo>
                      <a:pt x="1345" y="315"/>
                    </a:moveTo>
                    <a:cubicBezTo>
                      <a:pt x="1450" y="315"/>
                      <a:pt x="1549" y="346"/>
                      <a:pt x="1631" y="420"/>
                    </a:cubicBezTo>
                    <a:cubicBezTo>
                      <a:pt x="1905" y="634"/>
                      <a:pt x="2060" y="1206"/>
                      <a:pt x="2096" y="1622"/>
                    </a:cubicBezTo>
                    <a:cubicBezTo>
                      <a:pt x="2104" y="1923"/>
                      <a:pt x="1755" y="2071"/>
                      <a:pt x="1406" y="2071"/>
                    </a:cubicBezTo>
                    <a:cubicBezTo>
                      <a:pt x="1257" y="2071"/>
                      <a:pt x="1109" y="2045"/>
                      <a:pt x="988" y="1991"/>
                    </a:cubicBezTo>
                    <a:cubicBezTo>
                      <a:pt x="560" y="1801"/>
                      <a:pt x="381" y="1313"/>
                      <a:pt x="560" y="872"/>
                    </a:cubicBezTo>
                    <a:cubicBezTo>
                      <a:pt x="693" y="580"/>
                      <a:pt x="1042" y="315"/>
                      <a:pt x="1345" y="315"/>
                    </a:cubicBezTo>
                    <a:close/>
                    <a:moveTo>
                      <a:pt x="1344" y="1"/>
                    </a:moveTo>
                    <a:cubicBezTo>
                      <a:pt x="906" y="1"/>
                      <a:pt x="447" y="320"/>
                      <a:pt x="262" y="741"/>
                    </a:cubicBezTo>
                    <a:cubicBezTo>
                      <a:pt x="0" y="1336"/>
                      <a:pt x="262" y="2027"/>
                      <a:pt x="857" y="2289"/>
                    </a:cubicBezTo>
                    <a:cubicBezTo>
                      <a:pt x="1022" y="2363"/>
                      <a:pt x="1214" y="2400"/>
                      <a:pt x="1407" y="2400"/>
                    </a:cubicBezTo>
                    <a:cubicBezTo>
                      <a:pt x="1925" y="2400"/>
                      <a:pt x="2443" y="2134"/>
                      <a:pt x="2417" y="1622"/>
                    </a:cubicBezTo>
                    <a:cubicBezTo>
                      <a:pt x="2405" y="1134"/>
                      <a:pt x="2203" y="479"/>
                      <a:pt x="1858" y="182"/>
                    </a:cubicBezTo>
                    <a:cubicBezTo>
                      <a:pt x="1704" y="56"/>
                      <a:pt x="1526" y="1"/>
                      <a:pt x="1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9"/>
              <p:cNvSpPr/>
              <p:nvPr/>
            </p:nvSpPr>
            <p:spPr>
              <a:xfrm>
                <a:off x="5309250" y="2903170"/>
                <a:ext cx="359579" cy="355852"/>
              </a:xfrm>
              <a:custGeom>
                <a:rect b="b" l="l" r="r" t="t"/>
                <a:pathLst>
                  <a:path extrusionOk="0" h="11171" w="11288">
                    <a:moveTo>
                      <a:pt x="3691" y="336"/>
                    </a:moveTo>
                    <a:cubicBezTo>
                      <a:pt x="3775" y="336"/>
                      <a:pt x="3846" y="383"/>
                      <a:pt x="3870" y="455"/>
                    </a:cubicBezTo>
                    <a:lnTo>
                      <a:pt x="4084" y="991"/>
                    </a:lnTo>
                    <a:cubicBezTo>
                      <a:pt x="3953" y="1003"/>
                      <a:pt x="3846" y="1050"/>
                      <a:pt x="3739" y="1122"/>
                    </a:cubicBezTo>
                    <a:lnTo>
                      <a:pt x="3536" y="586"/>
                    </a:lnTo>
                    <a:cubicBezTo>
                      <a:pt x="3489" y="455"/>
                      <a:pt x="3572" y="336"/>
                      <a:pt x="3691" y="336"/>
                    </a:cubicBezTo>
                    <a:close/>
                    <a:moveTo>
                      <a:pt x="7834" y="436"/>
                    </a:moveTo>
                    <a:cubicBezTo>
                      <a:pt x="7859" y="436"/>
                      <a:pt x="7883" y="442"/>
                      <a:pt x="7906" y="455"/>
                    </a:cubicBezTo>
                    <a:cubicBezTo>
                      <a:pt x="7989" y="503"/>
                      <a:pt x="8037" y="598"/>
                      <a:pt x="7989" y="693"/>
                    </a:cubicBezTo>
                    <a:lnTo>
                      <a:pt x="7763" y="1217"/>
                    </a:lnTo>
                    <a:cubicBezTo>
                      <a:pt x="7668" y="1134"/>
                      <a:pt x="7561" y="1086"/>
                      <a:pt x="7418" y="1062"/>
                    </a:cubicBezTo>
                    <a:lnTo>
                      <a:pt x="7668" y="538"/>
                    </a:lnTo>
                    <a:cubicBezTo>
                      <a:pt x="7702" y="478"/>
                      <a:pt x="7769" y="436"/>
                      <a:pt x="7834" y="436"/>
                    </a:cubicBezTo>
                    <a:close/>
                    <a:moveTo>
                      <a:pt x="698" y="3177"/>
                    </a:moveTo>
                    <a:cubicBezTo>
                      <a:pt x="775" y="3177"/>
                      <a:pt x="883" y="3247"/>
                      <a:pt x="1298" y="3431"/>
                    </a:cubicBezTo>
                    <a:cubicBezTo>
                      <a:pt x="1250" y="3479"/>
                      <a:pt x="1227" y="3539"/>
                      <a:pt x="1191" y="3586"/>
                    </a:cubicBezTo>
                    <a:cubicBezTo>
                      <a:pt x="1191" y="3586"/>
                      <a:pt x="1167" y="3658"/>
                      <a:pt x="1155" y="3765"/>
                    </a:cubicBezTo>
                    <a:lnTo>
                      <a:pt x="631" y="3527"/>
                    </a:lnTo>
                    <a:cubicBezTo>
                      <a:pt x="477" y="3479"/>
                      <a:pt x="477" y="3253"/>
                      <a:pt x="631" y="3193"/>
                    </a:cubicBezTo>
                    <a:cubicBezTo>
                      <a:pt x="655" y="3183"/>
                      <a:pt x="675" y="3177"/>
                      <a:pt x="698" y="3177"/>
                    </a:cubicBezTo>
                    <a:close/>
                    <a:moveTo>
                      <a:pt x="10679" y="3437"/>
                    </a:moveTo>
                    <a:cubicBezTo>
                      <a:pt x="10755" y="3437"/>
                      <a:pt x="10841" y="3482"/>
                      <a:pt x="10871" y="3551"/>
                    </a:cubicBezTo>
                    <a:cubicBezTo>
                      <a:pt x="10906" y="3646"/>
                      <a:pt x="10847" y="3765"/>
                      <a:pt x="10764" y="3789"/>
                    </a:cubicBezTo>
                    <a:lnTo>
                      <a:pt x="10228" y="4003"/>
                    </a:lnTo>
                    <a:cubicBezTo>
                      <a:pt x="10216" y="3848"/>
                      <a:pt x="10168" y="3741"/>
                      <a:pt x="10097" y="3658"/>
                    </a:cubicBezTo>
                    <a:lnTo>
                      <a:pt x="10633" y="3443"/>
                    </a:lnTo>
                    <a:cubicBezTo>
                      <a:pt x="10647" y="3439"/>
                      <a:pt x="10663" y="3437"/>
                      <a:pt x="10679" y="3437"/>
                    </a:cubicBezTo>
                    <a:close/>
                    <a:moveTo>
                      <a:pt x="1060" y="7134"/>
                    </a:moveTo>
                    <a:cubicBezTo>
                      <a:pt x="1072" y="7265"/>
                      <a:pt x="1119" y="7372"/>
                      <a:pt x="1191" y="7480"/>
                    </a:cubicBezTo>
                    <a:lnTo>
                      <a:pt x="655" y="7682"/>
                    </a:lnTo>
                    <a:cubicBezTo>
                      <a:pt x="635" y="7694"/>
                      <a:pt x="612" y="7699"/>
                      <a:pt x="589" y="7699"/>
                    </a:cubicBezTo>
                    <a:cubicBezTo>
                      <a:pt x="518" y="7699"/>
                      <a:pt x="444" y="7650"/>
                      <a:pt x="417" y="7587"/>
                    </a:cubicBezTo>
                    <a:cubicBezTo>
                      <a:pt x="381" y="7492"/>
                      <a:pt x="429" y="7372"/>
                      <a:pt x="524" y="7349"/>
                    </a:cubicBezTo>
                    <a:lnTo>
                      <a:pt x="1060" y="7134"/>
                    </a:lnTo>
                    <a:close/>
                    <a:moveTo>
                      <a:pt x="10144" y="7361"/>
                    </a:moveTo>
                    <a:lnTo>
                      <a:pt x="10656" y="7599"/>
                    </a:lnTo>
                    <a:cubicBezTo>
                      <a:pt x="10811" y="7658"/>
                      <a:pt x="10811" y="7884"/>
                      <a:pt x="10656" y="7944"/>
                    </a:cubicBezTo>
                    <a:cubicBezTo>
                      <a:pt x="10637" y="7950"/>
                      <a:pt x="10619" y="7953"/>
                      <a:pt x="10601" y="7953"/>
                    </a:cubicBezTo>
                    <a:cubicBezTo>
                      <a:pt x="10506" y="7953"/>
                      <a:pt x="10398" y="7875"/>
                      <a:pt x="9990" y="7706"/>
                    </a:cubicBezTo>
                    <a:cubicBezTo>
                      <a:pt x="10061" y="7611"/>
                      <a:pt x="10121" y="7515"/>
                      <a:pt x="10144" y="7361"/>
                    </a:cubicBezTo>
                    <a:close/>
                    <a:moveTo>
                      <a:pt x="3536" y="9920"/>
                    </a:moveTo>
                    <a:cubicBezTo>
                      <a:pt x="3620" y="9992"/>
                      <a:pt x="3727" y="10051"/>
                      <a:pt x="3870" y="10063"/>
                    </a:cubicBezTo>
                    <a:lnTo>
                      <a:pt x="3620" y="10587"/>
                    </a:lnTo>
                    <a:cubicBezTo>
                      <a:pt x="3584" y="10658"/>
                      <a:pt x="3522" y="10696"/>
                      <a:pt x="3454" y="10696"/>
                    </a:cubicBezTo>
                    <a:cubicBezTo>
                      <a:pt x="3430" y="10696"/>
                      <a:pt x="3406" y="10691"/>
                      <a:pt x="3382" y="10682"/>
                    </a:cubicBezTo>
                    <a:cubicBezTo>
                      <a:pt x="3298" y="10635"/>
                      <a:pt x="3251" y="10528"/>
                      <a:pt x="3298" y="10444"/>
                    </a:cubicBezTo>
                    <a:lnTo>
                      <a:pt x="3536" y="9920"/>
                    </a:lnTo>
                    <a:close/>
                    <a:moveTo>
                      <a:pt x="7549" y="10016"/>
                    </a:moveTo>
                    <a:cubicBezTo>
                      <a:pt x="7727" y="10528"/>
                      <a:pt x="7799" y="10575"/>
                      <a:pt x="7763" y="10694"/>
                    </a:cubicBezTo>
                    <a:cubicBezTo>
                      <a:pt x="7728" y="10770"/>
                      <a:pt x="7659" y="10809"/>
                      <a:pt x="7590" y="10809"/>
                    </a:cubicBezTo>
                    <a:cubicBezTo>
                      <a:pt x="7519" y="10809"/>
                      <a:pt x="7448" y="10767"/>
                      <a:pt x="7418" y="10682"/>
                    </a:cubicBezTo>
                    <a:lnTo>
                      <a:pt x="7204" y="10147"/>
                    </a:lnTo>
                    <a:cubicBezTo>
                      <a:pt x="7346" y="10123"/>
                      <a:pt x="7442" y="10087"/>
                      <a:pt x="7549" y="10016"/>
                    </a:cubicBezTo>
                    <a:close/>
                    <a:moveTo>
                      <a:pt x="3696" y="1"/>
                    </a:moveTo>
                    <a:cubicBezTo>
                      <a:pt x="3631" y="1"/>
                      <a:pt x="3565" y="13"/>
                      <a:pt x="3501" y="38"/>
                    </a:cubicBezTo>
                    <a:cubicBezTo>
                      <a:pt x="3239" y="145"/>
                      <a:pt x="3096" y="443"/>
                      <a:pt x="3203" y="705"/>
                    </a:cubicBezTo>
                    <a:lnTo>
                      <a:pt x="3477" y="1407"/>
                    </a:lnTo>
                    <a:cubicBezTo>
                      <a:pt x="3239" y="1753"/>
                      <a:pt x="3203" y="1765"/>
                      <a:pt x="2846" y="1824"/>
                    </a:cubicBezTo>
                    <a:cubicBezTo>
                      <a:pt x="2655" y="1848"/>
                      <a:pt x="2429" y="1896"/>
                      <a:pt x="2286" y="2050"/>
                    </a:cubicBezTo>
                    <a:cubicBezTo>
                      <a:pt x="2012" y="2300"/>
                      <a:pt x="2060" y="2741"/>
                      <a:pt x="1929" y="2955"/>
                    </a:cubicBezTo>
                    <a:cubicBezTo>
                      <a:pt x="1870" y="3027"/>
                      <a:pt x="1762" y="3098"/>
                      <a:pt x="1643" y="3181"/>
                    </a:cubicBezTo>
                    <a:cubicBezTo>
                      <a:pt x="1631" y="3193"/>
                      <a:pt x="1608" y="3205"/>
                      <a:pt x="1584" y="3217"/>
                    </a:cubicBezTo>
                    <a:lnTo>
                      <a:pt x="893" y="2920"/>
                    </a:lnTo>
                    <a:cubicBezTo>
                      <a:pt x="830" y="2888"/>
                      <a:pt x="761" y="2873"/>
                      <a:pt x="692" y="2873"/>
                    </a:cubicBezTo>
                    <a:cubicBezTo>
                      <a:pt x="630" y="2873"/>
                      <a:pt x="568" y="2885"/>
                      <a:pt x="512" y="2908"/>
                    </a:cubicBezTo>
                    <a:cubicBezTo>
                      <a:pt x="84" y="3074"/>
                      <a:pt x="60" y="3670"/>
                      <a:pt x="477" y="3860"/>
                    </a:cubicBezTo>
                    <a:lnTo>
                      <a:pt x="1167" y="4158"/>
                    </a:lnTo>
                    <a:cubicBezTo>
                      <a:pt x="1239" y="4563"/>
                      <a:pt x="1239" y="4586"/>
                      <a:pt x="1012" y="4920"/>
                    </a:cubicBezTo>
                    <a:cubicBezTo>
                      <a:pt x="893" y="5086"/>
                      <a:pt x="774" y="5265"/>
                      <a:pt x="774" y="5467"/>
                    </a:cubicBezTo>
                    <a:cubicBezTo>
                      <a:pt x="762" y="5825"/>
                      <a:pt x="1119" y="6122"/>
                      <a:pt x="1167" y="6360"/>
                    </a:cubicBezTo>
                    <a:cubicBezTo>
                      <a:pt x="1179" y="6479"/>
                      <a:pt x="1155" y="6646"/>
                      <a:pt x="1108" y="6777"/>
                    </a:cubicBezTo>
                    <a:lnTo>
                      <a:pt x="405" y="7051"/>
                    </a:lnTo>
                    <a:cubicBezTo>
                      <a:pt x="143" y="7146"/>
                      <a:pt x="0" y="7444"/>
                      <a:pt x="107" y="7718"/>
                    </a:cubicBezTo>
                    <a:cubicBezTo>
                      <a:pt x="190" y="7920"/>
                      <a:pt x="386" y="8051"/>
                      <a:pt x="592" y="8051"/>
                    </a:cubicBezTo>
                    <a:cubicBezTo>
                      <a:pt x="653" y="8051"/>
                      <a:pt x="714" y="8040"/>
                      <a:pt x="774" y="8015"/>
                    </a:cubicBezTo>
                    <a:lnTo>
                      <a:pt x="1477" y="7742"/>
                    </a:lnTo>
                    <a:cubicBezTo>
                      <a:pt x="1822" y="7980"/>
                      <a:pt x="1834" y="8015"/>
                      <a:pt x="1893" y="8373"/>
                    </a:cubicBezTo>
                    <a:cubicBezTo>
                      <a:pt x="1989" y="8932"/>
                      <a:pt x="2131" y="9075"/>
                      <a:pt x="2667" y="9194"/>
                    </a:cubicBezTo>
                    <a:cubicBezTo>
                      <a:pt x="3036" y="9277"/>
                      <a:pt x="3060" y="9289"/>
                      <a:pt x="3274" y="9647"/>
                    </a:cubicBezTo>
                    <a:lnTo>
                      <a:pt x="2977" y="10337"/>
                    </a:lnTo>
                    <a:cubicBezTo>
                      <a:pt x="2815" y="10691"/>
                      <a:pt x="3091" y="11053"/>
                      <a:pt x="3439" y="11053"/>
                    </a:cubicBezTo>
                    <a:cubicBezTo>
                      <a:pt x="3502" y="11053"/>
                      <a:pt x="3567" y="11041"/>
                      <a:pt x="3632" y="11016"/>
                    </a:cubicBezTo>
                    <a:cubicBezTo>
                      <a:pt x="3775" y="10980"/>
                      <a:pt x="3858" y="10873"/>
                      <a:pt x="3917" y="10754"/>
                    </a:cubicBezTo>
                    <a:lnTo>
                      <a:pt x="4215" y="10063"/>
                    </a:lnTo>
                    <a:cubicBezTo>
                      <a:pt x="4361" y="10038"/>
                      <a:pt x="4457" y="10021"/>
                      <a:pt x="4536" y="10021"/>
                    </a:cubicBezTo>
                    <a:cubicBezTo>
                      <a:pt x="4677" y="10021"/>
                      <a:pt x="4764" y="10073"/>
                      <a:pt x="4977" y="10218"/>
                    </a:cubicBezTo>
                    <a:cubicBezTo>
                      <a:pt x="5204" y="10377"/>
                      <a:pt x="5367" y="10458"/>
                      <a:pt x="5538" y="10458"/>
                    </a:cubicBezTo>
                    <a:cubicBezTo>
                      <a:pt x="5699" y="10458"/>
                      <a:pt x="5865" y="10386"/>
                      <a:pt x="6096" y="10242"/>
                    </a:cubicBezTo>
                    <a:cubicBezTo>
                      <a:pt x="6280" y="10126"/>
                      <a:pt x="6363" y="10080"/>
                      <a:pt x="6476" y="10080"/>
                    </a:cubicBezTo>
                    <a:cubicBezTo>
                      <a:pt x="6560" y="10080"/>
                      <a:pt x="6661" y="10106"/>
                      <a:pt x="6834" y="10147"/>
                    </a:cubicBezTo>
                    <a:lnTo>
                      <a:pt x="7108" y="10837"/>
                    </a:lnTo>
                    <a:cubicBezTo>
                      <a:pt x="7180" y="11051"/>
                      <a:pt x="7370" y="11171"/>
                      <a:pt x="7585" y="11171"/>
                    </a:cubicBezTo>
                    <a:cubicBezTo>
                      <a:pt x="7942" y="11171"/>
                      <a:pt x="8192" y="10813"/>
                      <a:pt x="8061" y="10468"/>
                    </a:cubicBezTo>
                    <a:lnTo>
                      <a:pt x="7787" y="9766"/>
                    </a:lnTo>
                    <a:cubicBezTo>
                      <a:pt x="8025" y="9432"/>
                      <a:pt x="8061" y="9408"/>
                      <a:pt x="8418" y="9349"/>
                    </a:cubicBezTo>
                    <a:cubicBezTo>
                      <a:pt x="8978" y="9266"/>
                      <a:pt x="9109" y="9111"/>
                      <a:pt x="9228" y="8575"/>
                    </a:cubicBezTo>
                    <a:cubicBezTo>
                      <a:pt x="9323" y="8206"/>
                      <a:pt x="9335" y="8194"/>
                      <a:pt x="9692" y="7968"/>
                    </a:cubicBezTo>
                    <a:cubicBezTo>
                      <a:pt x="10198" y="8180"/>
                      <a:pt x="10406" y="8313"/>
                      <a:pt x="10595" y="8313"/>
                    </a:cubicBezTo>
                    <a:cubicBezTo>
                      <a:pt x="10650" y="8313"/>
                      <a:pt x="10704" y="8302"/>
                      <a:pt x="10764" y="8277"/>
                    </a:cubicBezTo>
                    <a:cubicBezTo>
                      <a:pt x="11192" y="8075"/>
                      <a:pt x="11216" y="7480"/>
                      <a:pt x="10799" y="7301"/>
                    </a:cubicBezTo>
                    <a:lnTo>
                      <a:pt x="10109" y="7003"/>
                    </a:lnTo>
                    <a:cubicBezTo>
                      <a:pt x="10037" y="6599"/>
                      <a:pt x="10037" y="6575"/>
                      <a:pt x="10263" y="6241"/>
                    </a:cubicBezTo>
                    <a:cubicBezTo>
                      <a:pt x="10573" y="5801"/>
                      <a:pt x="10597" y="5622"/>
                      <a:pt x="10287" y="5134"/>
                    </a:cubicBezTo>
                    <a:cubicBezTo>
                      <a:pt x="10085" y="4801"/>
                      <a:pt x="10097" y="4789"/>
                      <a:pt x="10180" y="4384"/>
                    </a:cubicBezTo>
                    <a:lnTo>
                      <a:pt x="10883" y="4122"/>
                    </a:lnTo>
                    <a:cubicBezTo>
                      <a:pt x="11156" y="4015"/>
                      <a:pt x="11287" y="3717"/>
                      <a:pt x="11180" y="3443"/>
                    </a:cubicBezTo>
                    <a:cubicBezTo>
                      <a:pt x="11097" y="3239"/>
                      <a:pt x="10898" y="3115"/>
                      <a:pt x="10690" y="3115"/>
                    </a:cubicBezTo>
                    <a:cubicBezTo>
                      <a:pt x="10631" y="3115"/>
                      <a:pt x="10571" y="3125"/>
                      <a:pt x="10513" y="3146"/>
                    </a:cubicBezTo>
                    <a:lnTo>
                      <a:pt x="9811" y="3420"/>
                    </a:lnTo>
                    <a:cubicBezTo>
                      <a:pt x="9466" y="3181"/>
                      <a:pt x="9454" y="3146"/>
                      <a:pt x="9394" y="2789"/>
                    </a:cubicBezTo>
                    <a:cubicBezTo>
                      <a:pt x="9311" y="2229"/>
                      <a:pt x="9156" y="2086"/>
                      <a:pt x="8620" y="1979"/>
                    </a:cubicBezTo>
                    <a:cubicBezTo>
                      <a:pt x="8251" y="1884"/>
                      <a:pt x="8239" y="1872"/>
                      <a:pt x="8013" y="1515"/>
                    </a:cubicBezTo>
                    <a:lnTo>
                      <a:pt x="8311" y="824"/>
                    </a:lnTo>
                    <a:cubicBezTo>
                      <a:pt x="8430" y="574"/>
                      <a:pt x="8311" y="264"/>
                      <a:pt x="8037" y="157"/>
                    </a:cubicBezTo>
                    <a:cubicBezTo>
                      <a:pt x="7971" y="126"/>
                      <a:pt x="7901" y="111"/>
                      <a:pt x="7831" y="111"/>
                    </a:cubicBezTo>
                    <a:cubicBezTo>
                      <a:pt x="7638" y="111"/>
                      <a:pt x="7449" y="226"/>
                      <a:pt x="7370" y="419"/>
                    </a:cubicBezTo>
                    <a:lnTo>
                      <a:pt x="7073" y="1110"/>
                    </a:lnTo>
                    <a:cubicBezTo>
                      <a:pt x="6927" y="1135"/>
                      <a:pt x="6831" y="1152"/>
                      <a:pt x="6751" y="1152"/>
                    </a:cubicBezTo>
                    <a:cubicBezTo>
                      <a:pt x="6611" y="1152"/>
                      <a:pt x="6524" y="1100"/>
                      <a:pt x="6311" y="955"/>
                    </a:cubicBezTo>
                    <a:lnTo>
                      <a:pt x="6180" y="872"/>
                    </a:lnTo>
                    <a:cubicBezTo>
                      <a:pt x="6152" y="853"/>
                      <a:pt x="6119" y="844"/>
                      <a:pt x="6087" y="844"/>
                    </a:cubicBezTo>
                    <a:cubicBezTo>
                      <a:pt x="6034" y="844"/>
                      <a:pt x="5983" y="868"/>
                      <a:pt x="5953" y="919"/>
                    </a:cubicBezTo>
                    <a:cubicBezTo>
                      <a:pt x="5918" y="991"/>
                      <a:pt x="5930" y="1098"/>
                      <a:pt x="6001" y="1134"/>
                    </a:cubicBezTo>
                    <a:lnTo>
                      <a:pt x="6132" y="1229"/>
                    </a:lnTo>
                    <a:cubicBezTo>
                      <a:pt x="6389" y="1406"/>
                      <a:pt x="6533" y="1474"/>
                      <a:pt x="6731" y="1474"/>
                    </a:cubicBezTo>
                    <a:cubicBezTo>
                      <a:pt x="6826" y="1474"/>
                      <a:pt x="6933" y="1458"/>
                      <a:pt x="7073" y="1431"/>
                    </a:cubicBezTo>
                    <a:cubicBezTo>
                      <a:pt x="7189" y="1411"/>
                      <a:pt x="7278" y="1397"/>
                      <a:pt x="7350" y="1397"/>
                    </a:cubicBezTo>
                    <a:cubicBezTo>
                      <a:pt x="7531" y="1397"/>
                      <a:pt x="7614" y="1481"/>
                      <a:pt x="7775" y="1753"/>
                    </a:cubicBezTo>
                    <a:cubicBezTo>
                      <a:pt x="8013" y="2122"/>
                      <a:pt x="8120" y="2193"/>
                      <a:pt x="8561" y="2300"/>
                    </a:cubicBezTo>
                    <a:cubicBezTo>
                      <a:pt x="8966" y="2384"/>
                      <a:pt x="9013" y="2419"/>
                      <a:pt x="9085" y="2848"/>
                    </a:cubicBezTo>
                    <a:cubicBezTo>
                      <a:pt x="9109" y="3015"/>
                      <a:pt x="9144" y="3181"/>
                      <a:pt x="9228" y="3324"/>
                    </a:cubicBezTo>
                    <a:cubicBezTo>
                      <a:pt x="9370" y="3551"/>
                      <a:pt x="9621" y="3658"/>
                      <a:pt x="9799" y="3812"/>
                    </a:cubicBezTo>
                    <a:cubicBezTo>
                      <a:pt x="9882" y="3908"/>
                      <a:pt x="9906" y="3932"/>
                      <a:pt x="9906" y="3955"/>
                    </a:cubicBezTo>
                    <a:cubicBezTo>
                      <a:pt x="9906" y="3955"/>
                      <a:pt x="9930" y="4015"/>
                      <a:pt x="9906" y="4193"/>
                    </a:cubicBezTo>
                    <a:cubicBezTo>
                      <a:pt x="9859" y="4444"/>
                      <a:pt x="9787" y="4634"/>
                      <a:pt x="9823" y="4860"/>
                    </a:cubicBezTo>
                    <a:cubicBezTo>
                      <a:pt x="9882" y="5194"/>
                      <a:pt x="10216" y="5467"/>
                      <a:pt x="10204" y="5694"/>
                    </a:cubicBezTo>
                    <a:cubicBezTo>
                      <a:pt x="10204" y="5920"/>
                      <a:pt x="9859" y="6170"/>
                      <a:pt x="9787" y="6515"/>
                    </a:cubicBezTo>
                    <a:cubicBezTo>
                      <a:pt x="9704" y="6813"/>
                      <a:pt x="9906" y="7241"/>
                      <a:pt x="9811" y="7420"/>
                    </a:cubicBezTo>
                    <a:cubicBezTo>
                      <a:pt x="9728" y="7611"/>
                      <a:pt x="9275" y="7777"/>
                      <a:pt x="9109" y="8015"/>
                    </a:cubicBezTo>
                    <a:cubicBezTo>
                      <a:pt x="8918" y="8277"/>
                      <a:pt x="8954" y="8718"/>
                      <a:pt x="8787" y="8873"/>
                    </a:cubicBezTo>
                    <a:cubicBezTo>
                      <a:pt x="8620" y="9027"/>
                      <a:pt x="8192" y="8980"/>
                      <a:pt x="7906" y="9158"/>
                    </a:cubicBezTo>
                    <a:cubicBezTo>
                      <a:pt x="7644" y="9325"/>
                      <a:pt x="7477" y="9754"/>
                      <a:pt x="7287" y="9825"/>
                    </a:cubicBezTo>
                    <a:cubicBezTo>
                      <a:pt x="7254" y="9840"/>
                      <a:pt x="7210" y="9846"/>
                      <a:pt x="7163" y="9846"/>
                    </a:cubicBezTo>
                    <a:cubicBezTo>
                      <a:pt x="7058" y="9846"/>
                      <a:pt x="6936" y="9818"/>
                      <a:pt x="6870" y="9801"/>
                    </a:cubicBezTo>
                    <a:cubicBezTo>
                      <a:pt x="6712" y="9764"/>
                      <a:pt x="6595" y="9744"/>
                      <a:pt x="6493" y="9744"/>
                    </a:cubicBezTo>
                    <a:cubicBezTo>
                      <a:pt x="6304" y="9744"/>
                      <a:pt x="6170" y="9813"/>
                      <a:pt x="5930" y="9968"/>
                    </a:cubicBezTo>
                    <a:cubicBezTo>
                      <a:pt x="5756" y="10072"/>
                      <a:pt x="5655" y="10126"/>
                      <a:pt x="5557" y="10126"/>
                    </a:cubicBezTo>
                    <a:cubicBezTo>
                      <a:pt x="5453" y="10126"/>
                      <a:pt x="5351" y="10066"/>
                      <a:pt x="5168" y="9944"/>
                    </a:cubicBezTo>
                    <a:cubicBezTo>
                      <a:pt x="4918" y="9767"/>
                      <a:pt x="4777" y="9704"/>
                      <a:pt x="4576" y="9704"/>
                    </a:cubicBezTo>
                    <a:cubicBezTo>
                      <a:pt x="4480" y="9704"/>
                      <a:pt x="4370" y="9719"/>
                      <a:pt x="4227" y="9742"/>
                    </a:cubicBezTo>
                    <a:cubicBezTo>
                      <a:pt x="4095" y="9764"/>
                      <a:pt x="4008" y="9771"/>
                      <a:pt x="3947" y="9771"/>
                    </a:cubicBezTo>
                    <a:cubicBezTo>
                      <a:pt x="3843" y="9771"/>
                      <a:pt x="3821" y="9749"/>
                      <a:pt x="3798" y="9742"/>
                    </a:cubicBezTo>
                    <a:cubicBezTo>
                      <a:pt x="3608" y="9647"/>
                      <a:pt x="3453" y="9218"/>
                      <a:pt x="3203" y="9039"/>
                    </a:cubicBezTo>
                    <a:cubicBezTo>
                      <a:pt x="2941" y="8849"/>
                      <a:pt x="2501" y="8873"/>
                      <a:pt x="2346" y="8718"/>
                    </a:cubicBezTo>
                    <a:cubicBezTo>
                      <a:pt x="2191" y="8551"/>
                      <a:pt x="2239" y="8123"/>
                      <a:pt x="2060" y="7837"/>
                    </a:cubicBezTo>
                    <a:cubicBezTo>
                      <a:pt x="1941" y="7646"/>
                      <a:pt x="1750" y="7551"/>
                      <a:pt x="1548" y="7384"/>
                    </a:cubicBezTo>
                    <a:cubicBezTo>
                      <a:pt x="1417" y="7265"/>
                      <a:pt x="1393" y="7206"/>
                      <a:pt x="1393" y="7206"/>
                    </a:cubicBezTo>
                    <a:cubicBezTo>
                      <a:pt x="1310" y="7015"/>
                      <a:pt x="1524" y="6599"/>
                      <a:pt x="1465" y="6301"/>
                    </a:cubicBezTo>
                    <a:cubicBezTo>
                      <a:pt x="1405" y="5979"/>
                      <a:pt x="1072" y="5694"/>
                      <a:pt x="1096" y="5467"/>
                    </a:cubicBezTo>
                    <a:cubicBezTo>
                      <a:pt x="1096" y="5241"/>
                      <a:pt x="1429" y="4991"/>
                      <a:pt x="1512" y="4646"/>
                    </a:cubicBezTo>
                    <a:cubicBezTo>
                      <a:pt x="1584" y="4336"/>
                      <a:pt x="1393" y="3932"/>
                      <a:pt x="1477" y="3741"/>
                    </a:cubicBezTo>
                    <a:cubicBezTo>
                      <a:pt x="1572" y="3551"/>
                      <a:pt x="2001" y="3396"/>
                      <a:pt x="2179" y="3146"/>
                    </a:cubicBezTo>
                    <a:cubicBezTo>
                      <a:pt x="2370" y="2884"/>
                      <a:pt x="2346" y="2443"/>
                      <a:pt x="2501" y="2288"/>
                    </a:cubicBezTo>
                    <a:cubicBezTo>
                      <a:pt x="2667" y="2134"/>
                      <a:pt x="3096" y="2181"/>
                      <a:pt x="3382" y="2003"/>
                    </a:cubicBezTo>
                    <a:cubicBezTo>
                      <a:pt x="3608" y="1872"/>
                      <a:pt x="3715" y="1610"/>
                      <a:pt x="3870" y="1431"/>
                    </a:cubicBezTo>
                    <a:cubicBezTo>
                      <a:pt x="3944" y="1357"/>
                      <a:pt x="3995" y="1320"/>
                      <a:pt x="4116" y="1320"/>
                    </a:cubicBezTo>
                    <a:cubicBezTo>
                      <a:pt x="4189" y="1320"/>
                      <a:pt x="4287" y="1333"/>
                      <a:pt x="4429" y="1360"/>
                    </a:cubicBezTo>
                    <a:cubicBezTo>
                      <a:pt x="4543" y="1395"/>
                      <a:pt x="4662" y="1417"/>
                      <a:pt x="4784" y="1417"/>
                    </a:cubicBezTo>
                    <a:cubicBezTo>
                      <a:pt x="4828" y="1417"/>
                      <a:pt x="4873" y="1414"/>
                      <a:pt x="4918" y="1407"/>
                    </a:cubicBezTo>
                    <a:cubicBezTo>
                      <a:pt x="5144" y="1360"/>
                      <a:pt x="5322" y="1217"/>
                      <a:pt x="5513" y="1110"/>
                    </a:cubicBezTo>
                    <a:cubicBezTo>
                      <a:pt x="5584" y="1062"/>
                      <a:pt x="5620" y="955"/>
                      <a:pt x="5572" y="884"/>
                    </a:cubicBezTo>
                    <a:cubicBezTo>
                      <a:pt x="5540" y="835"/>
                      <a:pt x="5479" y="802"/>
                      <a:pt x="5421" y="802"/>
                    </a:cubicBezTo>
                    <a:cubicBezTo>
                      <a:pt x="5395" y="802"/>
                      <a:pt x="5369" y="809"/>
                      <a:pt x="5346" y="824"/>
                    </a:cubicBezTo>
                    <a:cubicBezTo>
                      <a:pt x="5023" y="1010"/>
                      <a:pt x="4963" y="1086"/>
                      <a:pt x="4794" y="1086"/>
                    </a:cubicBezTo>
                    <a:cubicBezTo>
                      <a:pt x="4714" y="1086"/>
                      <a:pt x="4610" y="1069"/>
                      <a:pt x="4441" y="1038"/>
                    </a:cubicBezTo>
                    <a:lnTo>
                      <a:pt x="4167" y="336"/>
                    </a:lnTo>
                    <a:cubicBezTo>
                      <a:pt x="4095" y="127"/>
                      <a:pt x="3904" y="1"/>
                      <a:pt x="36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>
                <a:off x="5466263" y="3032979"/>
                <a:ext cx="127101" cy="146214"/>
              </a:xfrm>
              <a:custGeom>
                <a:rect b="b" l="l" r="r" t="t"/>
                <a:pathLst>
                  <a:path extrusionOk="0" h="4590" w="3990">
                    <a:moveTo>
                      <a:pt x="2681" y="1"/>
                    </a:moveTo>
                    <a:cubicBezTo>
                      <a:pt x="2422" y="1"/>
                      <a:pt x="2181" y="137"/>
                      <a:pt x="2120" y="428"/>
                    </a:cubicBezTo>
                    <a:cubicBezTo>
                      <a:pt x="2036" y="773"/>
                      <a:pt x="1941" y="1095"/>
                      <a:pt x="1786" y="1392"/>
                    </a:cubicBezTo>
                    <a:cubicBezTo>
                      <a:pt x="1739" y="1476"/>
                      <a:pt x="1786" y="1571"/>
                      <a:pt x="1858" y="1619"/>
                    </a:cubicBezTo>
                    <a:cubicBezTo>
                      <a:pt x="1881" y="1632"/>
                      <a:pt x="1905" y="1638"/>
                      <a:pt x="1929" y="1638"/>
                    </a:cubicBezTo>
                    <a:cubicBezTo>
                      <a:pt x="1991" y="1638"/>
                      <a:pt x="2050" y="1599"/>
                      <a:pt x="2084" y="1547"/>
                    </a:cubicBezTo>
                    <a:cubicBezTo>
                      <a:pt x="2251" y="1214"/>
                      <a:pt x="2358" y="880"/>
                      <a:pt x="2441" y="499"/>
                    </a:cubicBezTo>
                    <a:cubicBezTo>
                      <a:pt x="2466" y="387"/>
                      <a:pt x="2563" y="336"/>
                      <a:pt x="2676" y="336"/>
                    </a:cubicBezTo>
                    <a:cubicBezTo>
                      <a:pt x="2836" y="336"/>
                      <a:pt x="3028" y="439"/>
                      <a:pt x="3084" y="607"/>
                    </a:cubicBezTo>
                    <a:cubicBezTo>
                      <a:pt x="3287" y="1214"/>
                      <a:pt x="3632" y="2214"/>
                      <a:pt x="3072" y="3095"/>
                    </a:cubicBezTo>
                    <a:cubicBezTo>
                      <a:pt x="2512" y="3947"/>
                      <a:pt x="1615" y="4265"/>
                      <a:pt x="1007" y="4265"/>
                    </a:cubicBezTo>
                    <a:cubicBezTo>
                      <a:pt x="672" y="4265"/>
                      <a:pt x="425" y="4168"/>
                      <a:pt x="370" y="4012"/>
                    </a:cubicBezTo>
                    <a:cubicBezTo>
                      <a:pt x="334" y="3881"/>
                      <a:pt x="417" y="3678"/>
                      <a:pt x="643" y="3440"/>
                    </a:cubicBezTo>
                    <a:cubicBezTo>
                      <a:pt x="1060" y="2964"/>
                      <a:pt x="1405" y="2583"/>
                      <a:pt x="1679" y="2190"/>
                    </a:cubicBezTo>
                    <a:cubicBezTo>
                      <a:pt x="1739" y="2107"/>
                      <a:pt x="1715" y="2012"/>
                      <a:pt x="1644" y="1964"/>
                    </a:cubicBezTo>
                    <a:cubicBezTo>
                      <a:pt x="1611" y="1946"/>
                      <a:pt x="1576" y="1936"/>
                      <a:pt x="1542" y="1936"/>
                    </a:cubicBezTo>
                    <a:cubicBezTo>
                      <a:pt x="1488" y="1936"/>
                      <a:pt x="1439" y="1960"/>
                      <a:pt x="1417" y="2012"/>
                    </a:cubicBezTo>
                    <a:cubicBezTo>
                      <a:pt x="1143" y="2393"/>
                      <a:pt x="810" y="2762"/>
                      <a:pt x="405" y="3202"/>
                    </a:cubicBezTo>
                    <a:cubicBezTo>
                      <a:pt x="0" y="3607"/>
                      <a:pt x="0" y="3928"/>
                      <a:pt x="60" y="4119"/>
                    </a:cubicBezTo>
                    <a:cubicBezTo>
                      <a:pt x="171" y="4424"/>
                      <a:pt x="546" y="4589"/>
                      <a:pt x="1019" y="4589"/>
                    </a:cubicBezTo>
                    <a:cubicBezTo>
                      <a:pt x="1763" y="4589"/>
                      <a:pt x="2752" y="4179"/>
                      <a:pt x="3334" y="3262"/>
                    </a:cubicBezTo>
                    <a:cubicBezTo>
                      <a:pt x="3989" y="2250"/>
                      <a:pt x="3608" y="1095"/>
                      <a:pt x="3394" y="488"/>
                    </a:cubicBezTo>
                    <a:cubicBezTo>
                      <a:pt x="3287" y="172"/>
                      <a:pt x="2973" y="1"/>
                      <a:pt x="26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7" name="Google Shape;797;p29"/>
          <p:cNvGrpSpPr/>
          <p:nvPr/>
        </p:nvGrpSpPr>
        <p:grpSpPr>
          <a:xfrm>
            <a:off x="3394538" y="2446168"/>
            <a:ext cx="1214482" cy="1490269"/>
            <a:chOff x="3394538" y="2446168"/>
            <a:chExt cx="1214482" cy="1490269"/>
          </a:xfrm>
        </p:grpSpPr>
        <p:sp>
          <p:nvSpPr>
            <p:cNvPr id="798" name="Google Shape;798;p29"/>
            <p:cNvSpPr/>
            <p:nvPr/>
          </p:nvSpPr>
          <p:spPr>
            <a:xfrm>
              <a:off x="3394538" y="2446168"/>
              <a:ext cx="1214482" cy="1490269"/>
            </a:xfrm>
            <a:custGeom>
              <a:rect b="b" l="l" r="r" t="t"/>
              <a:pathLst>
                <a:path extrusionOk="0" h="30493" w="24850">
                  <a:moveTo>
                    <a:pt x="11871" y="1"/>
                  </a:moveTo>
                  <a:cubicBezTo>
                    <a:pt x="10169" y="1"/>
                    <a:pt x="8788" y="1227"/>
                    <a:pt x="8788" y="2763"/>
                  </a:cubicBezTo>
                  <a:cubicBezTo>
                    <a:pt x="8788" y="3549"/>
                    <a:pt x="9562" y="5132"/>
                    <a:pt x="9562" y="5132"/>
                  </a:cubicBezTo>
                  <a:cubicBezTo>
                    <a:pt x="10002" y="6037"/>
                    <a:pt x="9514" y="6787"/>
                    <a:pt x="8490" y="6871"/>
                  </a:cubicBezTo>
                  <a:cubicBezTo>
                    <a:pt x="8466" y="6871"/>
                    <a:pt x="8442" y="6859"/>
                    <a:pt x="8419" y="6859"/>
                  </a:cubicBezTo>
                  <a:lnTo>
                    <a:pt x="1" y="6859"/>
                  </a:lnTo>
                  <a:lnTo>
                    <a:pt x="1" y="19944"/>
                  </a:lnTo>
                  <a:cubicBezTo>
                    <a:pt x="1" y="25766"/>
                    <a:pt x="4573" y="30493"/>
                    <a:pt x="10395" y="30493"/>
                  </a:cubicBezTo>
                  <a:lnTo>
                    <a:pt x="24849" y="30493"/>
                  </a:lnTo>
                  <a:lnTo>
                    <a:pt x="24849" y="22718"/>
                  </a:lnTo>
                  <a:cubicBezTo>
                    <a:pt x="24849" y="22623"/>
                    <a:pt x="24849" y="22527"/>
                    <a:pt x="24849" y="22504"/>
                  </a:cubicBezTo>
                  <a:cubicBezTo>
                    <a:pt x="24769" y="21747"/>
                    <a:pt x="24336" y="21296"/>
                    <a:pt x="23750" y="21296"/>
                  </a:cubicBezTo>
                  <a:cubicBezTo>
                    <a:pt x="23552" y="21296"/>
                    <a:pt x="23336" y="21348"/>
                    <a:pt x="23111" y="21456"/>
                  </a:cubicBezTo>
                  <a:cubicBezTo>
                    <a:pt x="23111" y="21456"/>
                    <a:pt x="21527" y="22230"/>
                    <a:pt x="20730" y="22230"/>
                  </a:cubicBezTo>
                  <a:cubicBezTo>
                    <a:pt x="19206" y="22230"/>
                    <a:pt x="17967" y="20849"/>
                    <a:pt x="17967" y="19146"/>
                  </a:cubicBezTo>
                  <a:cubicBezTo>
                    <a:pt x="17967" y="17443"/>
                    <a:pt x="19206" y="16050"/>
                    <a:pt x="20730" y="16050"/>
                  </a:cubicBezTo>
                  <a:cubicBezTo>
                    <a:pt x="21527" y="16050"/>
                    <a:pt x="23111" y="16824"/>
                    <a:pt x="23111" y="16824"/>
                  </a:cubicBezTo>
                  <a:cubicBezTo>
                    <a:pt x="23338" y="16938"/>
                    <a:pt x="23556" y="16991"/>
                    <a:pt x="23756" y="16991"/>
                  </a:cubicBezTo>
                  <a:cubicBezTo>
                    <a:pt x="24355" y="16991"/>
                    <a:pt x="24796" y="16514"/>
                    <a:pt x="24849" y="15729"/>
                  </a:cubicBezTo>
                  <a:cubicBezTo>
                    <a:pt x="24849" y="15717"/>
                    <a:pt x="24849" y="15717"/>
                    <a:pt x="24849" y="15705"/>
                  </a:cubicBezTo>
                  <a:lnTo>
                    <a:pt x="24849" y="15538"/>
                  </a:lnTo>
                  <a:lnTo>
                    <a:pt x="24813" y="6859"/>
                  </a:lnTo>
                  <a:lnTo>
                    <a:pt x="15288" y="6859"/>
                  </a:lnTo>
                  <a:cubicBezTo>
                    <a:pt x="15277" y="6859"/>
                    <a:pt x="15265" y="6871"/>
                    <a:pt x="15253" y="6871"/>
                  </a:cubicBezTo>
                  <a:cubicBezTo>
                    <a:pt x="14229" y="6775"/>
                    <a:pt x="13753" y="6025"/>
                    <a:pt x="14193" y="5132"/>
                  </a:cubicBezTo>
                  <a:cubicBezTo>
                    <a:pt x="14193" y="5132"/>
                    <a:pt x="14967" y="3549"/>
                    <a:pt x="14967" y="2763"/>
                  </a:cubicBezTo>
                  <a:cubicBezTo>
                    <a:pt x="14967" y="1227"/>
                    <a:pt x="13586" y="1"/>
                    <a:pt x="118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29"/>
            <p:cNvGrpSpPr/>
            <p:nvPr/>
          </p:nvGrpSpPr>
          <p:grpSpPr>
            <a:xfrm>
              <a:off x="3814973" y="3231336"/>
              <a:ext cx="373627" cy="367925"/>
              <a:chOff x="7964906" y="2434073"/>
              <a:chExt cx="373627" cy="367925"/>
            </a:xfrm>
          </p:grpSpPr>
          <p:sp>
            <p:nvSpPr>
              <p:cNvPr id="800" name="Google Shape;800;p29"/>
              <p:cNvSpPr/>
              <p:nvPr/>
            </p:nvSpPr>
            <p:spPr>
              <a:xfrm>
                <a:off x="8252397" y="2622942"/>
                <a:ext cx="46699" cy="46317"/>
              </a:xfrm>
              <a:custGeom>
                <a:rect b="b" l="l" r="r" t="t"/>
                <a:pathLst>
                  <a:path extrusionOk="0" h="1454" w="1466">
                    <a:moveTo>
                      <a:pt x="715" y="334"/>
                    </a:moveTo>
                    <a:cubicBezTo>
                      <a:pt x="941" y="358"/>
                      <a:pt x="1108" y="513"/>
                      <a:pt x="1108" y="727"/>
                    </a:cubicBezTo>
                    <a:cubicBezTo>
                      <a:pt x="1108" y="929"/>
                      <a:pt x="929" y="1108"/>
                      <a:pt x="715" y="1108"/>
                    </a:cubicBezTo>
                    <a:cubicBezTo>
                      <a:pt x="513" y="1108"/>
                      <a:pt x="334" y="929"/>
                      <a:pt x="334" y="727"/>
                    </a:cubicBezTo>
                    <a:cubicBezTo>
                      <a:pt x="334" y="513"/>
                      <a:pt x="513" y="334"/>
                      <a:pt x="715" y="334"/>
                    </a:cubicBezTo>
                    <a:close/>
                    <a:moveTo>
                      <a:pt x="739" y="1"/>
                    </a:moveTo>
                    <a:cubicBezTo>
                      <a:pt x="334" y="13"/>
                      <a:pt x="1" y="334"/>
                      <a:pt x="1" y="727"/>
                    </a:cubicBezTo>
                    <a:cubicBezTo>
                      <a:pt x="1" y="1132"/>
                      <a:pt x="334" y="1453"/>
                      <a:pt x="739" y="1453"/>
                    </a:cubicBezTo>
                    <a:cubicBezTo>
                      <a:pt x="1132" y="1453"/>
                      <a:pt x="1465" y="1132"/>
                      <a:pt x="1465" y="727"/>
                    </a:cubicBezTo>
                    <a:cubicBezTo>
                      <a:pt x="1465" y="322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7964906" y="2434073"/>
                <a:ext cx="373627" cy="367925"/>
              </a:xfrm>
              <a:custGeom>
                <a:rect b="b" l="l" r="r" t="t"/>
                <a:pathLst>
                  <a:path extrusionOk="0" h="11550" w="11729">
                    <a:moveTo>
                      <a:pt x="2525" y="358"/>
                    </a:moveTo>
                    <a:cubicBezTo>
                      <a:pt x="2835" y="358"/>
                      <a:pt x="3096" y="608"/>
                      <a:pt x="3096" y="929"/>
                    </a:cubicBezTo>
                    <a:lnTo>
                      <a:pt x="3096" y="941"/>
                    </a:lnTo>
                    <a:cubicBezTo>
                      <a:pt x="3096" y="1251"/>
                      <a:pt x="2835" y="1501"/>
                      <a:pt x="2525" y="1501"/>
                    </a:cubicBezTo>
                    <a:lnTo>
                      <a:pt x="2299" y="1501"/>
                    </a:lnTo>
                    <a:cubicBezTo>
                      <a:pt x="2227" y="1501"/>
                      <a:pt x="2168" y="1441"/>
                      <a:pt x="2168" y="1370"/>
                    </a:cubicBezTo>
                    <a:lnTo>
                      <a:pt x="2168" y="489"/>
                    </a:lnTo>
                    <a:cubicBezTo>
                      <a:pt x="2168" y="417"/>
                      <a:pt x="2227" y="358"/>
                      <a:pt x="2299" y="358"/>
                    </a:cubicBezTo>
                    <a:close/>
                    <a:moveTo>
                      <a:pt x="5704" y="358"/>
                    </a:moveTo>
                    <a:cubicBezTo>
                      <a:pt x="5787" y="358"/>
                      <a:pt x="5847" y="417"/>
                      <a:pt x="5847" y="512"/>
                    </a:cubicBezTo>
                    <a:lnTo>
                      <a:pt x="5847" y="1358"/>
                    </a:lnTo>
                    <a:cubicBezTo>
                      <a:pt x="5847" y="1429"/>
                      <a:pt x="5787" y="1501"/>
                      <a:pt x="5704" y="1501"/>
                    </a:cubicBezTo>
                    <a:lnTo>
                      <a:pt x="5490" y="1501"/>
                    </a:lnTo>
                    <a:cubicBezTo>
                      <a:pt x="5180" y="1501"/>
                      <a:pt x="4918" y="1251"/>
                      <a:pt x="4918" y="941"/>
                    </a:cubicBezTo>
                    <a:lnTo>
                      <a:pt x="4918" y="929"/>
                    </a:lnTo>
                    <a:cubicBezTo>
                      <a:pt x="4918" y="608"/>
                      <a:pt x="5180" y="358"/>
                      <a:pt x="5490" y="358"/>
                    </a:cubicBezTo>
                    <a:close/>
                    <a:moveTo>
                      <a:pt x="5478" y="0"/>
                    </a:moveTo>
                    <a:cubicBezTo>
                      <a:pt x="4966" y="0"/>
                      <a:pt x="4561" y="405"/>
                      <a:pt x="4561" y="905"/>
                    </a:cubicBezTo>
                    <a:lnTo>
                      <a:pt x="4561" y="929"/>
                    </a:lnTo>
                    <a:cubicBezTo>
                      <a:pt x="4561" y="1429"/>
                      <a:pt x="4966" y="1834"/>
                      <a:pt x="5478" y="1834"/>
                    </a:cubicBezTo>
                    <a:lnTo>
                      <a:pt x="5692" y="1834"/>
                    </a:lnTo>
                    <a:cubicBezTo>
                      <a:pt x="5966" y="1834"/>
                      <a:pt x="6168" y="1620"/>
                      <a:pt x="6168" y="1358"/>
                    </a:cubicBezTo>
                    <a:lnTo>
                      <a:pt x="6168" y="1084"/>
                    </a:lnTo>
                    <a:lnTo>
                      <a:pt x="6561" y="1084"/>
                    </a:lnTo>
                    <a:cubicBezTo>
                      <a:pt x="6930" y="1084"/>
                      <a:pt x="7228" y="1382"/>
                      <a:pt x="7228" y="1763"/>
                    </a:cubicBezTo>
                    <a:lnTo>
                      <a:pt x="7228" y="2667"/>
                    </a:lnTo>
                    <a:cubicBezTo>
                      <a:pt x="6966" y="2715"/>
                      <a:pt x="6740" y="2918"/>
                      <a:pt x="6692" y="3215"/>
                    </a:cubicBezTo>
                    <a:lnTo>
                      <a:pt x="6466" y="4953"/>
                    </a:lnTo>
                    <a:cubicBezTo>
                      <a:pt x="6383" y="5668"/>
                      <a:pt x="5775" y="6204"/>
                      <a:pt x="5061" y="6204"/>
                    </a:cubicBezTo>
                    <a:lnTo>
                      <a:pt x="4323" y="6204"/>
                    </a:lnTo>
                    <a:cubicBezTo>
                      <a:pt x="4239" y="6204"/>
                      <a:pt x="4168" y="6287"/>
                      <a:pt x="4168" y="6370"/>
                    </a:cubicBezTo>
                    <a:cubicBezTo>
                      <a:pt x="4168" y="6466"/>
                      <a:pt x="4239" y="6537"/>
                      <a:pt x="4323" y="6537"/>
                    </a:cubicBezTo>
                    <a:lnTo>
                      <a:pt x="5061" y="6537"/>
                    </a:lnTo>
                    <a:cubicBezTo>
                      <a:pt x="5954" y="6537"/>
                      <a:pt x="6704" y="5870"/>
                      <a:pt x="6811" y="4989"/>
                    </a:cubicBezTo>
                    <a:lnTo>
                      <a:pt x="7037" y="3251"/>
                    </a:lnTo>
                    <a:cubicBezTo>
                      <a:pt x="7049" y="3093"/>
                      <a:pt x="7189" y="2988"/>
                      <a:pt x="7335" y="2988"/>
                    </a:cubicBezTo>
                    <a:cubicBezTo>
                      <a:pt x="7343" y="2988"/>
                      <a:pt x="7351" y="2988"/>
                      <a:pt x="7359" y="2989"/>
                    </a:cubicBezTo>
                    <a:cubicBezTo>
                      <a:pt x="7526" y="3013"/>
                      <a:pt x="7633" y="3156"/>
                      <a:pt x="7621" y="3322"/>
                    </a:cubicBezTo>
                    <a:lnTo>
                      <a:pt x="7395" y="5061"/>
                    </a:lnTo>
                    <a:cubicBezTo>
                      <a:pt x="7240" y="6239"/>
                      <a:pt x="6252" y="7120"/>
                      <a:pt x="5061" y="7120"/>
                    </a:cubicBezTo>
                    <a:lnTo>
                      <a:pt x="4442" y="7120"/>
                    </a:lnTo>
                    <a:cubicBezTo>
                      <a:pt x="4359" y="7120"/>
                      <a:pt x="4287" y="7192"/>
                      <a:pt x="4287" y="7275"/>
                    </a:cubicBezTo>
                    <a:lnTo>
                      <a:pt x="4287" y="8156"/>
                    </a:lnTo>
                    <a:cubicBezTo>
                      <a:pt x="4287" y="8323"/>
                      <a:pt x="4144" y="8454"/>
                      <a:pt x="3989" y="8454"/>
                    </a:cubicBezTo>
                    <a:cubicBezTo>
                      <a:pt x="3823" y="8454"/>
                      <a:pt x="3692" y="8323"/>
                      <a:pt x="3692" y="8156"/>
                    </a:cubicBezTo>
                    <a:lnTo>
                      <a:pt x="3692" y="7275"/>
                    </a:lnTo>
                    <a:cubicBezTo>
                      <a:pt x="3692" y="7192"/>
                      <a:pt x="3608" y="7120"/>
                      <a:pt x="3525" y="7120"/>
                    </a:cubicBezTo>
                    <a:lnTo>
                      <a:pt x="2918" y="7120"/>
                    </a:lnTo>
                    <a:cubicBezTo>
                      <a:pt x="1727" y="7120"/>
                      <a:pt x="727" y="6227"/>
                      <a:pt x="572" y="5061"/>
                    </a:cubicBezTo>
                    <a:lnTo>
                      <a:pt x="358" y="3322"/>
                    </a:lnTo>
                    <a:cubicBezTo>
                      <a:pt x="334" y="3156"/>
                      <a:pt x="441" y="3013"/>
                      <a:pt x="608" y="2989"/>
                    </a:cubicBezTo>
                    <a:cubicBezTo>
                      <a:pt x="616" y="2988"/>
                      <a:pt x="625" y="2988"/>
                      <a:pt x="633" y="2988"/>
                    </a:cubicBezTo>
                    <a:cubicBezTo>
                      <a:pt x="789" y="2988"/>
                      <a:pt x="918" y="3093"/>
                      <a:pt x="930" y="3251"/>
                    </a:cubicBezTo>
                    <a:lnTo>
                      <a:pt x="1156" y="4989"/>
                    </a:lnTo>
                    <a:cubicBezTo>
                      <a:pt x="1263" y="5882"/>
                      <a:pt x="2025" y="6537"/>
                      <a:pt x="2918" y="6537"/>
                    </a:cubicBezTo>
                    <a:lnTo>
                      <a:pt x="3644" y="6537"/>
                    </a:lnTo>
                    <a:cubicBezTo>
                      <a:pt x="3727" y="6537"/>
                      <a:pt x="3811" y="6466"/>
                      <a:pt x="3811" y="6370"/>
                    </a:cubicBezTo>
                    <a:cubicBezTo>
                      <a:pt x="3811" y="6287"/>
                      <a:pt x="3727" y="6204"/>
                      <a:pt x="3644" y="6204"/>
                    </a:cubicBezTo>
                    <a:lnTo>
                      <a:pt x="2918" y="6204"/>
                    </a:lnTo>
                    <a:cubicBezTo>
                      <a:pt x="2203" y="6204"/>
                      <a:pt x="1584" y="5668"/>
                      <a:pt x="1501" y="4953"/>
                    </a:cubicBezTo>
                    <a:lnTo>
                      <a:pt x="1275" y="3215"/>
                    </a:lnTo>
                    <a:cubicBezTo>
                      <a:pt x="1251" y="2929"/>
                      <a:pt x="1025" y="2727"/>
                      <a:pt x="775" y="2679"/>
                    </a:cubicBezTo>
                    <a:lnTo>
                      <a:pt x="775" y="1775"/>
                    </a:lnTo>
                    <a:cubicBezTo>
                      <a:pt x="775" y="1405"/>
                      <a:pt x="1072" y="1108"/>
                      <a:pt x="1441" y="1108"/>
                    </a:cubicBezTo>
                    <a:lnTo>
                      <a:pt x="1822" y="1108"/>
                    </a:lnTo>
                    <a:lnTo>
                      <a:pt x="1822" y="1370"/>
                    </a:lnTo>
                    <a:cubicBezTo>
                      <a:pt x="1822" y="1644"/>
                      <a:pt x="2037" y="1846"/>
                      <a:pt x="2299" y="1846"/>
                    </a:cubicBezTo>
                    <a:lnTo>
                      <a:pt x="2525" y="1846"/>
                    </a:lnTo>
                    <a:cubicBezTo>
                      <a:pt x="3037" y="1846"/>
                      <a:pt x="3430" y="1441"/>
                      <a:pt x="3430" y="941"/>
                    </a:cubicBezTo>
                    <a:lnTo>
                      <a:pt x="3430" y="929"/>
                    </a:lnTo>
                    <a:cubicBezTo>
                      <a:pt x="3430" y="417"/>
                      <a:pt x="3037" y="12"/>
                      <a:pt x="2525" y="12"/>
                    </a:cubicBezTo>
                    <a:lnTo>
                      <a:pt x="2299" y="12"/>
                    </a:lnTo>
                    <a:cubicBezTo>
                      <a:pt x="2037" y="12"/>
                      <a:pt x="1822" y="227"/>
                      <a:pt x="1822" y="489"/>
                    </a:cubicBezTo>
                    <a:lnTo>
                      <a:pt x="1822" y="762"/>
                    </a:lnTo>
                    <a:lnTo>
                      <a:pt x="1441" y="762"/>
                    </a:lnTo>
                    <a:cubicBezTo>
                      <a:pt x="870" y="762"/>
                      <a:pt x="429" y="1227"/>
                      <a:pt x="429" y="1775"/>
                    </a:cubicBezTo>
                    <a:lnTo>
                      <a:pt x="429" y="2715"/>
                    </a:lnTo>
                    <a:cubicBezTo>
                      <a:pt x="156" y="2810"/>
                      <a:pt x="1" y="3084"/>
                      <a:pt x="25" y="3382"/>
                    </a:cubicBezTo>
                    <a:lnTo>
                      <a:pt x="251" y="5120"/>
                    </a:lnTo>
                    <a:cubicBezTo>
                      <a:pt x="418" y="6466"/>
                      <a:pt x="1561" y="7478"/>
                      <a:pt x="2918" y="7478"/>
                    </a:cubicBezTo>
                    <a:lnTo>
                      <a:pt x="3358" y="7478"/>
                    </a:lnTo>
                    <a:lnTo>
                      <a:pt x="3358" y="8192"/>
                    </a:lnTo>
                    <a:cubicBezTo>
                      <a:pt x="3358" y="8466"/>
                      <a:pt x="3549" y="8728"/>
                      <a:pt x="3823" y="8799"/>
                    </a:cubicBezTo>
                    <a:lnTo>
                      <a:pt x="3823" y="9418"/>
                    </a:lnTo>
                    <a:cubicBezTo>
                      <a:pt x="3823" y="10597"/>
                      <a:pt x="4775" y="11550"/>
                      <a:pt x="5954" y="11550"/>
                    </a:cubicBezTo>
                    <a:lnTo>
                      <a:pt x="7799" y="11550"/>
                    </a:lnTo>
                    <a:cubicBezTo>
                      <a:pt x="8966" y="11550"/>
                      <a:pt x="9919" y="10597"/>
                      <a:pt x="9919" y="9418"/>
                    </a:cubicBezTo>
                    <a:lnTo>
                      <a:pt x="9919" y="8454"/>
                    </a:lnTo>
                    <a:cubicBezTo>
                      <a:pt x="10335" y="8430"/>
                      <a:pt x="10740" y="8252"/>
                      <a:pt x="11038" y="7930"/>
                    </a:cubicBezTo>
                    <a:cubicBezTo>
                      <a:pt x="11633" y="7335"/>
                      <a:pt x="11728" y="6382"/>
                      <a:pt x="11264" y="5668"/>
                    </a:cubicBezTo>
                    <a:cubicBezTo>
                      <a:pt x="11235" y="5624"/>
                      <a:pt x="11184" y="5598"/>
                      <a:pt x="11129" y="5598"/>
                    </a:cubicBezTo>
                    <a:cubicBezTo>
                      <a:pt x="11095" y="5598"/>
                      <a:pt x="11058" y="5609"/>
                      <a:pt x="11026" y="5632"/>
                    </a:cubicBezTo>
                    <a:cubicBezTo>
                      <a:pt x="10955" y="5668"/>
                      <a:pt x="10919" y="5775"/>
                      <a:pt x="10978" y="5870"/>
                    </a:cubicBezTo>
                    <a:cubicBezTo>
                      <a:pt x="11609" y="6799"/>
                      <a:pt x="10966" y="8109"/>
                      <a:pt x="9740" y="8109"/>
                    </a:cubicBezTo>
                    <a:cubicBezTo>
                      <a:pt x="8478" y="8109"/>
                      <a:pt x="7823" y="6549"/>
                      <a:pt x="8728" y="5632"/>
                    </a:cubicBezTo>
                    <a:cubicBezTo>
                      <a:pt x="9013" y="5347"/>
                      <a:pt x="9379" y="5201"/>
                      <a:pt x="9749" y="5201"/>
                    </a:cubicBezTo>
                    <a:cubicBezTo>
                      <a:pt x="10029" y="5201"/>
                      <a:pt x="10311" y="5285"/>
                      <a:pt x="10562" y="5454"/>
                    </a:cubicBezTo>
                    <a:cubicBezTo>
                      <a:pt x="10587" y="5466"/>
                      <a:pt x="10618" y="5473"/>
                      <a:pt x="10649" y="5473"/>
                    </a:cubicBezTo>
                    <a:cubicBezTo>
                      <a:pt x="10704" y="5473"/>
                      <a:pt x="10762" y="5452"/>
                      <a:pt x="10800" y="5406"/>
                    </a:cubicBezTo>
                    <a:cubicBezTo>
                      <a:pt x="10847" y="5334"/>
                      <a:pt x="10836" y="5227"/>
                      <a:pt x="10752" y="5168"/>
                    </a:cubicBezTo>
                    <a:cubicBezTo>
                      <a:pt x="10439" y="4961"/>
                      <a:pt x="10099" y="4867"/>
                      <a:pt x="9768" y="4867"/>
                    </a:cubicBezTo>
                    <a:cubicBezTo>
                      <a:pt x="8839" y="4867"/>
                      <a:pt x="7978" y="5606"/>
                      <a:pt x="7978" y="6668"/>
                    </a:cubicBezTo>
                    <a:cubicBezTo>
                      <a:pt x="7978" y="7609"/>
                      <a:pt x="8692" y="8371"/>
                      <a:pt x="9585" y="8454"/>
                    </a:cubicBezTo>
                    <a:lnTo>
                      <a:pt x="9585" y="9406"/>
                    </a:lnTo>
                    <a:cubicBezTo>
                      <a:pt x="9585" y="10395"/>
                      <a:pt x="8776" y="11192"/>
                      <a:pt x="7799" y="11192"/>
                    </a:cubicBezTo>
                    <a:lnTo>
                      <a:pt x="5954" y="11192"/>
                    </a:lnTo>
                    <a:cubicBezTo>
                      <a:pt x="4966" y="11192"/>
                      <a:pt x="4168" y="10395"/>
                      <a:pt x="4168" y="9406"/>
                    </a:cubicBezTo>
                    <a:lnTo>
                      <a:pt x="4168" y="8787"/>
                    </a:lnTo>
                    <a:cubicBezTo>
                      <a:pt x="4430" y="8704"/>
                      <a:pt x="4620" y="8466"/>
                      <a:pt x="4620" y="8168"/>
                    </a:cubicBezTo>
                    <a:lnTo>
                      <a:pt x="4620" y="7478"/>
                    </a:lnTo>
                    <a:lnTo>
                      <a:pt x="5073" y="7478"/>
                    </a:lnTo>
                    <a:cubicBezTo>
                      <a:pt x="6418" y="7478"/>
                      <a:pt x="7573" y="6466"/>
                      <a:pt x="7740" y="5120"/>
                    </a:cubicBezTo>
                    <a:lnTo>
                      <a:pt x="7954" y="3382"/>
                    </a:lnTo>
                    <a:cubicBezTo>
                      <a:pt x="7990" y="3096"/>
                      <a:pt x="7823" y="2834"/>
                      <a:pt x="7573" y="2727"/>
                    </a:cubicBezTo>
                    <a:lnTo>
                      <a:pt x="7573" y="1763"/>
                    </a:lnTo>
                    <a:cubicBezTo>
                      <a:pt x="7573" y="1191"/>
                      <a:pt x="7109" y="751"/>
                      <a:pt x="6561" y="751"/>
                    </a:cubicBezTo>
                    <a:lnTo>
                      <a:pt x="6168" y="751"/>
                    </a:lnTo>
                    <a:lnTo>
                      <a:pt x="6168" y="477"/>
                    </a:lnTo>
                    <a:cubicBezTo>
                      <a:pt x="6168" y="215"/>
                      <a:pt x="5966" y="0"/>
                      <a:pt x="5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2" name="Google Shape;802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803" name="Google Shape;803;p29"/>
          <p:cNvSpPr txBox="1"/>
          <p:nvPr/>
        </p:nvSpPr>
        <p:spPr>
          <a:xfrm>
            <a:off x="862675" y="16293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4" name="Google Shape;804;p29"/>
          <p:cNvSpPr txBox="1"/>
          <p:nvPr/>
        </p:nvSpPr>
        <p:spPr>
          <a:xfrm>
            <a:off x="862675" y="197622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29"/>
          <p:cNvSpPr txBox="1"/>
          <p:nvPr/>
        </p:nvSpPr>
        <p:spPr>
          <a:xfrm>
            <a:off x="6396725" y="16293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6" name="Google Shape;806;p29"/>
          <p:cNvSpPr txBox="1"/>
          <p:nvPr/>
        </p:nvSpPr>
        <p:spPr>
          <a:xfrm>
            <a:off x="6396725" y="197622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gas giant is composed mostly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29"/>
          <p:cNvSpPr txBox="1"/>
          <p:nvPr/>
        </p:nvSpPr>
        <p:spPr>
          <a:xfrm>
            <a:off x="6396725" y="2807444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8" name="Google Shape;808;p29"/>
          <p:cNvSpPr txBox="1"/>
          <p:nvPr/>
        </p:nvSpPr>
        <p:spPr>
          <a:xfrm>
            <a:off x="6396725" y="314857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29"/>
          <p:cNvSpPr txBox="1"/>
          <p:nvPr/>
        </p:nvSpPr>
        <p:spPr>
          <a:xfrm>
            <a:off x="862675" y="2807444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0" name="Google Shape;810;p29"/>
          <p:cNvSpPr txBox="1"/>
          <p:nvPr/>
        </p:nvSpPr>
        <p:spPr>
          <a:xfrm>
            <a:off x="862675" y="314857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29"/>
          <p:cNvCxnSpPr>
            <a:stCxn id="803" idx="3"/>
          </p:cNvCxnSpPr>
          <p:nvPr/>
        </p:nvCxnSpPr>
        <p:spPr>
          <a:xfrm>
            <a:off x="2747275" y="1844175"/>
            <a:ext cx="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12" name="Google Shape;812;p29"/>
          <p:cNvCxnSpPr/>
          <p:nvPr/>
        </p:nvCxnSpPr>
        <p:spPr>
          <a:xfrm>
            <a:off x="2747275" y="3022244"/>
            <a:ext cx="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13" name="Google Shape;813;p29"/>
          <p:cNvCxnSpPr/>
          <p:nvPr/>
        </p:nvCxnSpPr>
        <p:spPr>
          <a:xfrm>
            <a:off x="5546225" y="1844175"/>
            <a:ext cx="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14" name="Google Shape;814;p29"/>
          <p:cNvCxnSpPr/>
          <p:nvPr/>
        </p:nvCxnSpPr>
        <p:spPr>
          <a:xfrm>
            <a:off x="5546225" y="3022244"/>
            <a:ext cx="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820" name="Google Shape;820;p30"/>
          <p:cNvSpPr txBox="1"/>
          <p:nvPr/>
        </p:nvSpPr>
        <p:spPr>
          <a:xfrm>
            <a:off x="5899900" y="28445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1" name="Google Shape;821;p30"/>
          <p:cNvSpPr txBox="1"/>
          <p:nvPr/>
        </p:nvSpPr>
        <p:spPr>
          <a:xfrm>
            <a:off x="5899900" y="3191350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1360250" y="213192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3" name="Google Shape;823;p30"/>
          <p:cNvSpPr txBox="1"/>
          <p:nvPr/>
        </p:nvSpPr>
        <p:spPr>
          <a:xfrm>
            <a:off x="1360250" y="2478775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30"/>
          <p:cNvSpPr txBox="1"/>
          <p:nvPr/>
        </p:nvSpPr>
        <p:spPr>
          <a:xfrm>
            <a:off x="1360250" y="36346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5" name="Google Shape;825;p30"/>
          <p:cNvSpPr txBox="1"/>
          <p:nvPr/>
        </p:nvSpPr>
        <p:spPr>
          <a:xfrm>
            <a:off x="1360250" y="3981525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30"/>
          <p:cNvSpPr txBox="1"/>
          <p:nvPr/>
        </p:nvSpPr>
        <p:spPr>
          <a:xfrm>
            <a:off x="5899900" y="12941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7" name="Google Shape;827;p30"/>
          <p:cNvSpPr txBox="1"/>
          <p:nvPr/>
        </p:nvSpPr>
        <p:spPr>
          <a:xfrm>
            <a:off x="5899900" y="1641012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8" name="Google Shape;828;p30"/>
          <p:cNvGrpSpPr/>
          <p:nvPr/>
        </p:nvGrpSpPr>
        <p:grpSpPr>
          <a:xfrm>
            <a:off x="3777549" y="1026589"/>
            <a:ext cx="1983151" cy="1414784"/>
            <a:chOff x="3777549" y="1026589"/>
            <a:chExt cx="1983151" cy="1414784"/>
          </a:xfrm>
        </p:grpSpPr>
        <p:sp>
          <p:nvSpPr>
            <p:cNvPr id="829" name="Google Shape;829;p30"/>
            <p:cNvSpPr/>
            <p:nvPr/>
          </p:nvSpPr>
          <p:spPr>
            <a:xfrm>
              <a:off x="3778262" y="1026589"/>
              <a:ext cx="1588228" cy="1414784"/>
            </a:xfrm>
            <a:custGeom>
              <a:rect b="b" l="l" r="r" t="t"/>
              <a:pathLst>
                <a:path extrusionOk="0" h="23843" w="26766">
                  <a:moveTo>
                    <a:pt x="19741" y="0"/>
                  </a:moveTo>
                  <a:cubicBezTo>
                    <a:pt x="19265" y="0"/>
                    <a:pt x="18741" y="48"/>
                    <a:pt x="18277" y="202"/>
                  </a:cubicBezTo>
                  <a:cubicBezTo>
                    <a:pt x="17812" y="369"/>
                    <a:pt x="17407" y="643"/>
                    <a:pt x="17157" y="1095"/>
                  </a:cubicBezTo>
                  <a:cubicBezTo>
                    <a:pt x="16979" y="1429"/>
                    <a:pt x="16907" y="1810"/>
                    <a:pt x="16907" y="2179"/>
                  </a:cubicBezTo>
                  <a:cubicBezTo>
                    <a:pt x="16919" y="2560"/>
                    <a:pt x="17015" y="2941"/>
                    <a:pt x="17169" y="3274"/>
                  </a:cubicBezTo>
                  <a:cubicBezTo>
                    <a:pt x="17312" y="3596"/>
                    <a:pt x="17622" y="3893"/>
                    <a:pt x="17884" y="4203"/>
                  </a:cubicBezTo>
                  <a:cubicBezTo>
                    <a:pt x="17955" y="4286"/>
                    <a:pt x="18015" y="4370"/>
                    <a:pt x="18074" y="4453"/>
                  </a:cubicBezTo>
                  <a:cubicBezTo>
                    <a:pt x="18134" y="4524"/>
                    <a:pt x="18181" y="4608"/>
                    <a:pt x="18229" y="4691"/>
                  </a:cubicBezTo>
                  <a:cubicBezTo>
                    <a:pt x="18288" y="4822"/>
                    <a:pt x="18336" y="4953"/>
                    <a:pt x="18336" y="5084"/>
                  </a:cubicBezTo>
                  <a:cubicBezTo>
                    <a:pt x="18348" y="5132"/>
                    <a:pt x="18348" y="5179"/>
                    <a:pt x="18336" y="5215"/>
                  </a:cubicBezTo>
                  <a:cubicBezTo>
                    <a:pt x="18312" y="5441"/>
                    <a:pt x="18229" y="5596"/>
                    <a:pt x="18086" y="5703"/>
                  </a:cubicBezTo>
                  <a:cubicBezTo>
                    <a:pt x="18062" y="5715"/>
                    <a:pt x="18027" y="5739"/>
                    <a:pt x="17991" y="5751"/>
                  </a:cubicBezTo>
                  <a:cubicBezTo>
                    <a:pt x="17896" y="5810"/>
                    <a:pt x="17765" y="5846"/>
                    <a:pt x="17622" y="5870"/>
                  </a:cubicBezTo>
                  <a:cubicBezTo>
                    <a:pt x="17276" y="5929"/>
                    <a:pt x="16812" y="5929"/>
                    <a:pt x="16205" y="5929"/>
                  </a:cubicBezTo>
                  <a:lnTo>
                    <a:pt x="5954" y="5929"/>
                  </a:lnTo>
                  <a:cubicBezTo>
                    <a:pt x="5930" y="6668"/>
                    <a:pt x="5954" y="7418"/>
                    <a:pt x="6108" y="8144"/>
                  </a:cubicBezTo>
                  <a:cubicBezTo>
                    <a:pt x="6263" y="8882"/>
                    <a:pt x="6549" y="9680"/>
                    <a:pt x="7013" y="10299"/>
                  </a:cubicBezTo>
                  <a:cubicBezTo>
                    <a:pt x="7159" y="10496"/>
                    <a:pt x="7005" y="10757"/>
                    <a:pt x="6789" y="10757"/>
                  </a:cubicBezTo>
                  <a:cubicBezTo>
                    <a:pt x="6758" y="10757"/>
                    <a:pt x="6725" y="10752"/>
                    <a:pt x="6692" y="10739"/>
                  </a:cubicBezTo>
                  <a:cubicBezTo>
                    <a:pt x="5811" y="10418"/>
                    <a:pt x="5049" y="9727"/>
                    <a:pt x="4572" y="8918"/>
                  </a:cubicBezTo>
                  <a:cubicBezTo>
                    <a:pt x="4049" y="8013"/>
                    <a:pt x="3822" y="6977"/>
                    <a:pt x="3751" y="5929"/>
                  </a:cubicBezTo>
                  <a:lnTo>
                    <a:pt x="0" y="5929"/>
                  </a:lnTo>
                  <a:lnTo>
                    <a:pt x="0" y="19014"/>
                  </a:lnTo>
                  <a:lnTo>
                    <a:pt x="3751" y="19014"/>
                  </a:lnTo>
                  <a:cubicBezTo>
                    <a:pt x="3822" y="20062"/>
                    <a:pt x="4049" y="21110"/>
                    <a:pt x="4572" y="22003"/>
                  </a:cubicBezTo>
                  <a:cubicBezTo>
                    <a:pt x="5049" y="22824"/>
                    <a:pt x="5811" y="23503"/>
                    <a:pt x="6692" y="23824"/>
                  </a:cubicBezTo>
                  <a:cubicBezTo>
                    <a:pt x="6726" y="23837"/>
                    <a:pt x="6760" y="23843"/>
                    <a:pt x="6792" y="23843"/>
                  </a:cubicBezTo>
                  <a:cubicBezTo>
                    <a:pt x="7006" y="23843"/>
                    <a:pt x="7158" y="23592"/>
                    <a:pt x="7013" y="23396"/>
                  </a:cubicBezTo>
                  <a:cubicBezTo>
                    <a:pt x="6549" y="22777"/>
                    <a:pt x="6263" y="21979"/>
                    <a:pt x="6108" y="21229"/>
                  </a:cubicBezTo>
                  <a:cubicBezTo>
                    <a:pt x="5954" y="20503"/>
                    <a:pt x="5930" y="19764"/>
                    <a:pt x="5954" y="19014"/>
                  </a:cubicBezTo>
                  <a:lnTo>
                    <a:pt x="16205" y="19014"/>
                  </a:lnTo>
                  <a:cubicBezTo>
                    <a:pt x="17586" y="19014"/>
                    <a:pt x="18265" y="19014"/>
                    <a:pt x="18336" y="18312"/>
                  </a:cubicBezTo>
                  <a:cubicBezTo>
                    <a:pt x="18419" y="17574"/>
                    <a:pt x="17455" y="16990"/>
                    <a:pt x="17169" y="16371"/>
                  </a:cubicBezTo>
                  <a:cubicBezTo>
                    <a:pt x="16860" y="15692"/>
                    <a:pt x="16800" y="14859"/>
                    <a:pt x="17157" y="14180"/>
                  </a:cubicBezTo>
                  <a:cubicBezTo>
                    <a:pt x="17646" y="13275"/>
                    <a:pt x="18800" y="13085"/>
                    <a:pt x="19741" y="13085"/>
                  </a:cubicBezTo>
                  <a:cubicBezTo>
                    <a:pt x="20670" y="13085"/>
                    <a:pt x="21825" y="13275"/>
                    <a:pt x="22313" y="14180"/>
                  </a:cubicBezTo>
                  <a:cubicBezTo>
                    <a:pt x="22670" y="14859"/>
                    <a:pt x="22622" y="15692"/>
                    <a:pt x="22313" y="16371"/>
                  </a:cubicBezTo>
                  <a:cubicBezTo>
                    <a:pt x="22027" y="16990"/>
                    <a:pt x="21051" y="17574"/>
                    <a:pt x="21134" y="18312"/>
                  </a:cubicBezTo>
                  <a:cubicBezTo>
                    <a:pt x="21217" y="19014"/>
                    <a:pt x="21884" y="19014"/>
                    <a:pt x="23265" y="19014"/>
                  </a:cubicBezTo>
                  <a:lnTo>
                    <a:pt x="26766" y="19014"/>
                  </a:lnTo>
                  <a:lnTo>
                    <a:pt x="26766" y="5929"/>
                  </a:lnTo>
                  <a:lnTo>
                    <a:pt x="23265" y="5929"/>
                  </a:lnTo>
                  <a:cubicBezTo>
                    <a:pt x="22658" y="5929"/>
                    <a:pt x="22194" y="5929"/>
                    <a:pt x="21848" y="5870"/>
                  </a:cubicBezTo>
                  <a:cubicBezTo>
                    <a:pt x="21706" y="5846"/>
                    <a:pt x="21575" y="5810"/>
                    <a:pt x="21479" y="5751"/>
                  </a:cubicBezTo>
                  <a:cubicBezTo>
                    <a:pt x="21444" y="5739"/>
                    <a:pt x="21420" y="5715"/>
                    <a:pt x="21384" y="5703"/>
                  </a:cubicBezTo>
                  <a:cubicBezTo>
                    <a:pt x="21241" y="5596"/>
                    <a:pt x="21158" y="5441"/>
                    <a:pt x="21134" y="5215"/>
                  </a:cubicBezTo>
                  <a:cubicBezTo>
                    <a:pt x="21134" y="5179"/>
                    <a:pt x="21134" y="5132"/>
                    <a:pt x="21134" y="5084"/>
                  </a:cubicBezTo>
                  <a:cubicBezTo>
                    <a:pt x="21146" y="4953"/>
                    <a:pt x="21182" y="4822"/>
                    <a:pt x="21241" y="4691"/>
                  </a:cubicBezTo>
                  <a:cubicBezTo>
                    <a:pt x="21289" y="4608"/>
                    <a:pt x="21336" y="4524"/>
                    <a:pt x="21396" y="4453"/>
                  </a:cubicBezTo>
                  <a:cubicBezTo>
                    <a:pt x="21456" y="4370"/>
                    <a:pt x="21515" y="4286"/>
                    <a:pt x="21587" y="4203"/>
                  </a:cubicBezTo>
                  <a:cubicBezTo>
                    <a:pt x="21848" y="3893"/>
                    <a:pt x="22170" y="3596"/>
                    <a:pt x="22313" y="3274"/>
                  </a:cubicBezTo>
                  <a:cubicBezTo>
                    <a:pt x="22468" y="2941"/>
                    <a:pt x="22551" y="2560"/>
                    <a:pt x="22563" y="2179"/>
                  </a:cubicBezTo>
                  <a:cubicBezTo>
                    <a:pt x="22575" y="1810"/>
                    <a:pt x="22491" y="1429"/>
                    <a:pt x="22313" y="1095"/>
                  </a:cubicBezTo>
                  <a:cubicBezTo>
                    <a:pt x="22075" y="643"/>
                    <a:pt x="21658" y="369"/>
                    <a:pt x="21194" y="202"/>
                  </a:cubicBezTo>
                  <a:cubicBezTo>
                    <a:pt x="20729" y="48"/>
                    <a:pt x="20205" y="0"/>
                    <a:pt x="19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 txBox="1"/>
            <p:nvPr/>
          </p:nvSpPr>
          <p:spPr>
            <a:xfrm>
              <a:off x="3777549" y="1716500"/>
              <a:ext cx="10026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31" name="Google Shape;831;p30"/>
            <p:cNvCxnSpPr/>
            <p:nvPr/>
          </p:nvCxnSpPr>
          <p:spPr>
            <a:xfrm>
              <a:off x="5366500" y="1733988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832" name="Google Shape;832;p30"/>
          <p:cNvGrpSpPr/>
          <p:nvPr/>
        </p:nvGrpSpPr>
        <p:grpSpPr>
          <a:xfrm>
            <a:off x="3777549" y="2576572"/>
            <a:ext cx="1983151" cy="1415496"/>
            <a:chOff x="3777549" y="2576572"/>
            <a:chExt cx="1983151" cy="1415496"/>
          </a:xfrm>
        </p:grpSpPr>
        <p:sp>
          <p:nvSpPr>
            <p:cNvPr id="833" name="Google Shape;833;p30"/>
            <p:cNvSpPr/>
            <p:nvPr/>
          </p:nvSpPr>
          <p:spPr>
            <a:xfrm>
              <a:off x="3778262" y="2576572"/>
              <a:ext cx="1588228" cy="1415496"/>
            </a:xfrm>
            <a:custGeom>
              <a:rect b="b" l="l" r="r" t="t"/>
              <a:pathLst>
                <a:path extrusionOk="0" h="23855" w="26766">
                  <a:moveTo>
                    <a:pt x="19741" y="0"/>
                  </a:moveTo>
                  <a:cubicBezTo>
                    <a:pt x="19265" y="0"/>
                    <a:pt x="18741" y="48"/>
                    <a:pt x="18277" y="215"/>
                  </a:cubicBezTo>
                  <a:cubicBezTo>
                    <a:pt x="17812" y="369"/>
                    <a:pt x="17407" y="643"/>
                    <a:pt x="17157" y="1096"/>
                  </a:cubicBezTo>
                  <a:cubicBezTo>
                    <a:pt x="16979" y="1441"/>
                    <a:pt x="16907" y="1810"/>
                    <a:pt x="16907" y="2191"/>
                  </a:cubicBezTo>
                  <a:cubicBezTo>
                    <a:pt x="16919" y="2572"/>
                    <a:pt x="17015" y="2941"/>
                    <a:pt x="17169" y="3286"/>
                  </a:cubicBezTo>
                  <a:cubicBezTo>
                    <a:pt x="17312" y="3596"/>
                    <a:pt x="17622" y="3894"/>
                    <a:pt x="17884" y="4215"/>
                  </a:cubicBezTo>
                  <a:cubicBezTo>
                    <a:pt x="17955" y="4298"/>
                    <a:pt x="18015" y="4370"/>
                    <a:pt x="18074" y="4453"/>
                  </a:cubicBezTo>
                  <a:cubicBezTo>
                    <a:pt x="18134" y="4537"/>
                    <a:pt x="18181" y="4620"/>
                    <a:pt x="18229" y="4703"/>
                  </a:cubicBezTo>
                  <a:cubicBezTo>
                    <a:pt x="18288" y="4822"/>
                    <a:pt x="18336" y="4953"/>
                    <a:pt x="18336" y="5084"/>
                  </a:cubicBezTo>
                  <a:cubicBezTo>
                    <a:pt x="18348" y="5132"/>
                    <a:pt x="18348" y="5179"/>
                    <a:pt x="18336" y="5227"/>
                  </a:cubicBezTo>
                  <a:cubicBezTo>
                    <a:pt x="18312" y="5453"/>
                    <a:pt x="18229" y="5596"/>
                    <a:pt x="18086" y="5703"/>
                  </a:cubicBezTo>
                  <a:cubicBezTo>
                    <a:pt x="18062" y="5727"/>
                    <a:pt x="18027" y="5739"/>
                    <a:pt x="17991" y="5763"/>
                  </a:cubicBezTo>
                  <a:cubicBezTo>
                    <a:pt x="17896" y="5811"/>
                    <a:pt x="17765" y="5846"/>
                    <a:pt x="17622" y="5870"/>
                  </a:cubicBezTo>
                  <a:cubicBezTo>
                    <a:pt x="17276" y="5930"/>
                    <a:pt x="16812" y="5930"/>
                    <a:pt x="16205" y="5930"/>
                  </a:cubicBezTo>
                  <a:lnTo>
                    <a:pt x="5954" y="5930"/>
                  </a:lnTo>
                  <a:cubicBezTo>
                    <a:pt x="5930" y="6680"/>
                    <a:pt x="5954" y="7418"/>
                    <a:pt x="6108" y="8144"/>
                  </a:cubicBezTo>
                  <a:cubicBezTo>
                    <a:pt x="6263" y="8894"/>
                    <a:pt x="6549" y="9692"/>
                    <a:pt x="7013" y="10311"/>
                  </a:cubicBezTo>
                  <a:cubicBezTo>
                    <a:pt x="7158" y="10508"/>
                    <a:pt x="7006" y="10758"/>
                    <a:pt x="6792" y="10758"/>
                  </a:cubicBezTo>
                  <a:cubicBezTo>
                    <a:pt x="6760" y="10758"/>
                    <a:pt x="6726" y="10752"/>
                    <a:pt x="6692" y="10740"/>
                  </a:cubicBezTo>
                  <a:cubicBezTo>
                    <a:pt x="5811" y="10418"/>
                    <a:pt x="5049" y="9740"/>
                    <a:pt x="4572" y="8918"/>
                  </a:cubicBezTo>
                  <a:cubicBezTo>
                    <a:pt x="4049" y="8025"/>
                    <a:pt x="3822" y="6977"/>
                    <a:pt x="3751" y="5930"/>
                  </a:cubicBezTo>
                  <a:lnTo>
                    <a:pt x="0" y="5930"/>
                  </a:lnTo>
                  <a:lnTo>
                    <a:pt x="0" y="19026"/>
                  </a:lnTo>
                  <a:lnTo>
                    <a:pt x="3751" y="19026"/>
                  </a:lnTo>
                  <a:cubicBezTo>
                    <a:pt x="3822" y="20074"/>
                    <a:pt x="4049" y="21110"/>
                    <a:pt x="4572" y="22015"/>
                  </a:cubicBezTo>
                  <a:cubicBezTo>
                    <a:pt x="5049" y="22825"/>
                    <a:pt x="5811" y="23515"/>
                    <a:pt x="6692" y="23837"/>
                  </a:cubicBezTo>
                  <a:cubicBezTo>
                    <a:pt x="6725" y="23849"/>
                    <a:pt x="6758" y="23854"/>
                    <a:pt x="6789" y="23854"/>
                  </a:cubicBezTo>
                  <a:cubicBezTo>
                    <a:pt x="7005" y="23854"/>
                    <a:pt x="7159" y="23593"/>
                    <a:pt x="7013" y="23396"/>
                  </a:cubicBezTo>
                  <a:cubicBezTo>
                    <a:pt x="6549" y="22777"/>
                    <a:pt x="6263" y="21979"/>
                    <a:pt x="6108" y="21241"/>
                  </a:cubicBezTo>
                  <a:cubicBezTo>
                    <a:pt x="5954" y="20515"/>
                    <a:pt x="5930" y="19765"/>
                    <a:pt x="5954" y="19026"/>
                  </a:cubicBezTo>
                  <a:lnTo>
                    <a:pt x="16205" y="19026"/>
                  </a:lnTo>
                  <a:cubicBezTo>
                    <a:pt x="17586" y="19026"/>
                    <a:pt x="18265" y="19026"/>
                    <a:pt x="18336" y="18312"/>
                  </a:cubicBezTo>
                  <a:cubicBezTo>
                    <a:pt x="18419" y="17586"/>
                    <a:pt x="17455" y="17002"/>
                    <a:pt x="17169" y="16371"/>
                  </a:cubicBezTo>
                  <a:cubicBezTo>
                    <a:pt x="16860" y="15693"/>
                    <a:pt x="16800" y="14859"/>
                    <a:pt x="17157" y="14192"/>
                  </a:cubicBezTo>
                  <a:cubicBezTo>
                    <a:pt x="17646" y="13276"/>
                    <a:pt x="18800" y="13097"/>
                    <a:pt x="19741" y="13097"/>
                  </a:cubicBezTo>
                  <a:cubicBezTo>
                    <a:pt x="20670" y="13097"/>
                    <a:pt x="21825" y="13276"/>
                    <a:pt x="22313" y="14192"/>
                  </a:cubicBezTo>
                  <a:cubicBezTo>
                    <a:pt x="22670" y="14859"/>
                    <a:pt x="22622" y="15693"/>
                    <a:pt x="22313" y="16371"/>
                  </a:cubicBezTo>
                  <a:cubicBezTo>
                    <a:pt x="22027" y="17002"/>
                    <a:pt x="21051" y="17586"/>
                    <a:pt x="21134" y="18312"/>
                  </a:cubicBezTo>
                  <a:cubicBezTo>
                    <a:pt x="21217" y="19026"/>
                    <a:pt x="21884" y="19026"/>
                    <a:pt x="23265" y="19026"/>
                  </a:cubicBezTo>
                  <a:lnTo>
                    <a:pt x="26766" y="19026"/>
                  </a:lnTo>
                  <a:lnTo>
                    <a:pt x="26766" y="5930"/>
                  </a:lnTo>
                  <a:lnTo>
                    <a:pt x="23265" y="5930"/>
                  </a:lnTo>
                  <a:cubicBezTo>
                    <a:pt x="22658" y="5930"/>
                    <a:pt x="22194" y="5930"/>
                    <a:pt x="21848" y="5870"/>
                  </a:cubicBezTo>
                  <a:cubicBezTo>
                    <a:pt x="21706" y="5846"/>
                    <a:pt x="21575" y="5811"/>
                    <a:pt x="21479" y="5763"/>
                  </a:cubicBezTo>
                  <a:cubicBezTo>
                    <a:pt x="21444" y="5739"/>
                    <a:pt x="21420" y="5727"/>
                    <a:pt x="21384" y="5703"/>
                  </a:cubicBezTo>
                  <a:cubicBezTo>
                    <a:pt x="21241" y="5596"/>
                    <a:pt x="21158" y="5453"/>
                    <a:pt x="21134" y="5227"/>
                  </a:cubicBezTo>
                  <a:cubicBezTo>
                    <a:pt x="21134" y="5179"/>
                    <a:pt x="21134" y="5132"/>
                    <a:pt x="21134" y="5084"/>
                  </a:cubicBezTo>
                  <a:cubicBezTo>
                    <a:pt x="21146" y="4953"/>
                    <a:pt x="21182" y="4822"/>
                    <a:pt x="21241" y="4703"/>
                  </a:cubicBezTo>
                  <a:cubicBezTo>
                    <a:pt x="21289" y="4620"/>
                    <a:pt x="21336" y="4537"/>
                    <a:pt x="21396" y="4453"/>
                  </a:cubicBezTo>
                  <a:cubicBezTo>
                    <a:pt x="21456" y="4370"/>
                    <a:pt x="21515" y="4298"/>
                    <a:pt x="21587" y="4215"/>
                  </a:cubicBezTo>
                  <a:cubicBezTo>
                    <a:pt x="21848" y="3894"/>
                    <a:pt x="22170" y="3596"/>
                    <a:pt x="22313" y="3286"/>
                  </a:cubicBezTo>
                  <a:cubicBezTo>
                    <a:pt x="22468" y="2941"/>
                    <a:pt x="22551" y="2572"/>
                    <a:pt x="22563" y="2191"/>
                  </a:cubicBezTo>
                  <a:cubicBezTo>
                    <a:pt x="22575" y="1810"/>
                    <a:pt x="22491" y="1441"/>
                    <a:pt x="22313" y="1096"/>
                  </a:cubicBezTo>
                  <a:cubicBezTo>
                    <a:pt x="22075" y="643"/>
                    <a:pt x="21658" y="369"/>
                    <a:pt x="21194" y="215"/>
                  </a:cubicBezTo>
                  <a:cubicBezTo>
                    <a:pt x="20729" y="48"/>
                    <a:pt x="20205" y="0"/>
                    <a:pt x="19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 txBox="1"/>
            <p:nvPr/>
          </p:nvSpPr>
          <p:spPr>
            <a:xfrm>
              <a:off x="3777549" y="3267475"/>
              <a:ext cx="10026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35" name="Google Shape;835;p30"/>
            <p:cNvCxnSpPr/>
            <p:nvPr/>
          </p:nvCxnSpPr>
          <p:spPr>
            <a:xfrm>
              <a:off x="5366500" y="3284313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836" name="Google Shape;836;p30"/>
          <p:cNvGrpSpPr/>
          <p:nvPr/>
        </p:nvGrpSpPr>
        <p:grpSpPr>
          <a:xfrm>
            <a:off x="3384050" y="1801581"/>
            <a:ext cx="1982440" cy="1415496"/>
            <a:chOff x="3384050" y="1801581"/>
            <a:chExt cx="1982440" cy="1415496"/>
          </a:xfrm>
        </p:grpSpPr>
        <p:sp>
          <p:nvSpPr>
            <p:cNvPr id="837" name="Google Shape;837;p30"/>
            <p:cNvSpPr/>
            <p:nvPr/>
          </p:nvSpPr>
          <p:spPr>
            <a:xfrm>
              <a:off x="3778262" y="1801581"/>
              <a:ext cx="1588228" cy="1415496"/>
            </a:xfrm>
            <a:custGeom>
              <a:rect b="b" l="l" r="r" t="t"/>
              <a:pathLst>
                <a:path extrusionOk="0" h="23855" w="26766">
                  <a:moveTo>
                    <a:pt x="19741" y="0"/>
                  </a:moveTo>
                  <a:cubicBezTo>
                    <a:pt x="19265" y="0"/>
                    <a:pt x="18741" y="48"/>
                    <a:pt x="18277" y="214"/>
                  </a:cubicBezTo>
                  <a:cubicBezTo>
                    <a:pt x="17812" y="369"/>
                    <a:pt x="17407" y="643"/>
                    <a:pt x="17157" y="1107"/>
                  </a:cubicBezTo>
                  <a:cubicBezTo>
                    <a:pt x="16979" y="1441"/>
                    <a:pt x="16907" y="1810"/>
                    <a:pt x="16907" y="2191"/>
                  </a:cubicBezTo>
                  <a:cubicBezTo>
                    <a:pt x="16919" y="2572"/>
                    <a:pt x="17015" y="2941"/>
                    <a:pt x="17169" y="3286"/>
                  </a:cubicBezTo>
                  <a:cubicBezTo>
                    <a:pt x="17312" y="3596"/>
                    <a:pt x="17622" y="3905"/>
                    <a:pt x="17884" y="4215"/>
                  </a:cubicBezTo>
                  <a:cubicBezTo>
                    <a:pt x="17955" y="4298"/>
                    <a:pt x="18015" y="4370"/>
                    <a:pt x="18074" y="4453"/>
                  </a:cubicBezTo>
                  <a:cubicBezTo>
                    <a:pt x="18134" y="4536"/>
                    <a:pt x="18181" y="4620"/>
                    <a:pt x="18229" y="4703"/>
                  </a:cubicBezTo>
                  <a:cubicBezTo>
                    <a:pt x="18288" y="4822"/>
                    <a:pt x="18336" y="4953"/>
                    <a:pt x="18336" y="5096"/>
                  </a:cubicBezTo>
                  <a:cubicBezTo>
                    <a:pt x="18348" y="5132"/>
                    <a:pt x="18348" y="5179"/>
                    <a:pt x="18336" y="5227"/>
                  </a:cubicBezTo>
                  <a:cubicBezTo>
                    <a:pt x="18312" y="5453"/>
                    <a:pt x="18229" y="5596"/>
                    <a:pt x="18086" y="5703"/>
                  </a:cubicBezTo>
                  <a:cubicBezTo>
                    <a:pt x="18062" y="5727"/>
                    <a:pt x="18027" y="5751"/>
                    <a:pt x="17991" y="5763"/>
                  </a:cubicBezTo>
                  <a:cubicBezTo>
                    <a:pt x="17896" y="5810"/>
                    <a:pt x="17765" y="5846"/>
                    <a:pt x="17622" y="5882"/>
                  </a:cubicBezTo>
                  <a:cubicBezTo>
                    <a:pt x="17276" y="5941"/>
                    <a:pt x="16812" y="5941"/>
                    <a:pt x="16205" y="5941"/>
                  </a:cubicBezTo>
                  <a:lnTo>
                    <a:pt x="5954" y="5941"/>
                  </a:lnTo>
                  <a:cubicBezTo>
                    <a:pt x="5930" y="6680"/>
                    <a:pt x="5954" y="7418"/>
                    <a:pt x="6108" y="8156"/>
                  </a:cubicBezTo>
                  <a:cubicBezTo>
                    <a:pt x="6263" y="8894"/>
                    <a:pt x="6549" y="9692"/>
                    <a:pt x="7013" y="10311"/>
                  </a:cubicBezTo>
                  <a:cubicBezTo>
                    <a:pt x="7158" y="10507"/>
                    <a:pt x="7006" y="10758"/>
                    <a:pt x="6792" y="10758"/>
                  </a:cubicBezTo>
                  <a:cubicBezTo>
                    <a:pt x="6760" y="10758"/>
                    <a:pt x="6726" y="10752"/>
                    <a:pt x="6692" y="10740"/>
                  </a:cubicBezTo>
                  <a:cubicBezTo>
                    <a:pt x="5811" y="10430"/>
                    <a:pt x="5049" y="9739"/>
                    <a:pt x="4572" y="8918"/>
                  </a:cubicBezTo>
                  <a:cubicBezTo>
                    <a:pt x="4049" y="8025"/>
                    <a:pt x="3822" y="6977"/>
                    <a:pt x="3751" y="5941"/>
                  </a:cubicBezTo>
                  <a:lnTo>
                    <a:pt x="0" y="5941"/>
                  </a:lnTo>
                  <a:lnTo>
                    <a:pt x="0" y="19026"/>
                  </a:lnTo>
                  <a:lnTo>
                    <a:pt x="3751" y="19026"/>
                  </a:lnTo>
                  <a:cubicBezTo>
                    <a:pt x="3822" y="20074"/>
                    <a:pt x="4049" y="21110"/>
                    <a:pt x="4572" y="22015"/>
                  </a:cubicBezTo>
                  <a:cubicBezTo>
                    <a:pt x="5049" y="22824"/>
                    <a:pt x="5811" y="23515"/>
                    <a:pt x="6692" y="23836"/>
                  </a:cubicBezTo>
                  <a:cubicBezTo>
                    <a:pt x="6725" y="23849"/>
                    <a:pt x="6758" y="23854"/>
                    <a:pt x="6789" y="23854"/>
                  </a:cubicBezTo>
                  <a:cubicBezTo>
                    <a:pt x="7005" y="23854"/>
                    <a:pt x="7159" y="23593"/>
                    <a:pt x="7013" y="23396"/>
                  </a:cubicBezTo>
                  <a:cubicBezTo>
                    <a:pt x="6549" y="22777"/>
                    <a:pt x="6263" y="21991"/>
                    <a:pt x="6108" y="21241"/>
                  </a:cubicBezTo>
                  <a:cubicBezTo>
                    <a:pt x="5954" y="20515"/>
                    <a:pt x="5930" y="19764"/>
                    <a:pt x="5954" y="19026"/>
                  </a:cubicBezTo>
                  <a:lnTo>
                    <a:pt x="16205" y="19026"/>
                  </a:lnTo>
                  <a:cubicBezTo>
                    <a:pt x="17586" y="19026"/>
                    <a:pt x="18265" y="19026"/>
                    <a:pt x="18336" y="18324"/>
                  </a:cubicBezTo>
                  <a:cubicBezTo>
                    <a:pt x="18419" y="17586"/>
                    <a:pt x="17455" y="17002"/>
                    <a:pt x="17169" y="16371"/>
                  </a:cubicBezTo>
                  <a:cubicBezTo>
                    <a:pt x="16860" y="15693"/>
                    <a:pt x="16800" y="14859"/>
                    <a:pt x="17157" y="14192"/>
                  </a:cubicBezTo>
                  <a:cubicBezTo>
                    <a:pt x="17646" y="13276"/>
                    <a:pt x="18800" y="13097"/>
                    <a:pt x="19741" y="13097"/>
                  </a:cubicBezTo>
                  <a:cubicBezTo>
                    <a:pt x="20670" y="13097"/>
                    <a:pt x="21825" y="13276"/>
                    <a:pt x="22313" y="14192"/>
                  </a:cubicBezTo>
                  <a:cubicBezTo>
                    <a:pt x="22670" y="14859"/>
                    <a:pt x="22622" y="15693"/>
                    <a:pt x="22313" y="16371"/>
                  </a:cubicBezTo>
                  <a:cubicBezTo>
                    <a:pt x="22027" y="17002"/>
                    <a:pt x="21051" y="17586"/>
                    <a:pt x="21134" y="18324"/>
                  </a:cubicBezTo>
                  <a:cubicBezTo>
                    <a:pt x="21217" y="19026"/>
                    <a:pt x="21884" y="19026"/>
                    <a:pt x="23265" y="19026"/>
                  </a:cubicBezTo>
                  <a:lnTo>
                    <a:pt x="26766" y="19026"/>
                  </a:lnTo>
                  <a:lnTo>
                    <a:pt x="26766" y="5941"/>
                  </a:lnTo>
                  <a:lnTo>
                    <a:pt x="23265" y="5941"/>
                  </a:lnTo>
                  <a:cubicBezTo>
                    <a:pt x="22658" y="5941"/>
                    <a:pt x="22194" y="5941"/>
                    <a:pt x="21848" y="5882"/>
                  </a:cubicBezTo>
                  <a:cubicBezTo>
                    <a:pt x="21706" y="5846"/>
                    <a:pt x="21575" y="5810"/>
                    <a:pt x="21479" y="5763"/>
                  </a:cubicBezTo>
                  <a:cubicBezTo>
                    <a:pt x="21444" y="5751"/>
                    <a:pt x="21420" y="5727"/>
                    <a:pt x="21384" y="5703"/>
                  </a:cubicBezTo>
                  <a:cubicBezTo>
                    <a:pt x="21241" y="5596"/>
                    <a:pt x="21158" y="5453"/>
                    <a:pt x="21134" y="5227"/>
                  </a:cubicBezTo>
                  <a:cubicBezTo>
                    <a:pt x="21134" y="5179"/>
                    <a:pt x="21134" y="5132"/>
                    <a:pt x="21134" y="5096"/>
                  </a:cubicBezTo>
                  <a:cubicBezTo>
                    <a:pt x="21146" y="4953"/>
                    <a:pt x="21182" y="4822"/>
                    <a:pt x="21241" y="4703"/>
                  </a:cubicBezTo>
                  <a:cubicBezTo>
                    <a:pt x="21289" y="4620"/>
                    <a:pt x="21336" y="4536"/>
                    <a:pt x="21396" y="4453"/>
                  </a:cubicBezTo>
                  <a:cubicBezTo>
                    <a:pt x="21456" y="4370"/>
                    <a:pt x="21515" y="4298"/>
                    <a:pt x="21587" y="4215"/>
                  </a:cubicBezTo>
                  <a:cubicBezTo>
                    <a:pt x="21848" y="3905"/>
                    <a:pt x="22170" y="3596"/>
                    <a:pt x="22313" y="3286"/>
                  </a:cubicBezTo>
                  <a:cubicBezTo>
                    <a:pt x="22468" y="2941"/>
                    <a:pt x="22551" y="2572"/>
                    <a:pt x="22563" y="2191"/>
                  </a:cubicBezTo>
                  <a:cubicBezTo>
                    <a:pt x="22575" y="1810"/>
                    <a:pt x="22491" y="1441"/>
                    <a:pt x="22313" y="1107"/>
                  </a:cubicBezTo>
                  <a:cubicBezTo>
                    <a:pt x="22075" y="643"/>
                    <a:pt x="21658" y="369"/>
                    <a:pt x="21194" y="214"/>
                  </a:cubicBezTo>
                  <a:cubicBezTo>
                    <a:pt x="20729" y="48"/>
                    <a:pt x="20205" y="0"/>
                    <a:pt x="19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3777549" y="2479325"/>
              <a:ext cx="10026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39" name="Google Shape;839;p30"/>
            <p:cNvCxnSpPr/>
            <p:nvPr/>
          </p:nvCxnSpPr>
          <p:spPr>
            <a:xfrm>
              <a:off x="3384050" y="2486313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840" name="Google Shape;840;p30"/>
          <p:cNvGrpSpPr/>
          <p:nvPr/>
        </p:nvGrpSpPr>
        <p:grpSpPr>
          <a:xfrm>
            <a:off x="3384050" y="3353700"/>
            <a:ext cx="1982440" cy="1128303"/>
            <a:chOff x="3384050" y="3353700"/>
            <a:chExt cx="1982440" cy="1128303"/>
          </a:xfrm>
        </p:grpSpPr>
        <p:sp>
          <p:nvSpPr>
            <p:cNvPr id="841" name="Google Shape;841;p30"/>
            <p:cNvSpPr/>
            <p:nvPr/>
          </p:nvSpPr>
          <p:spPr>
            <a:xfrm>
              <a:off x="3777550" y="3353700"/>
              <a:ext cx="1588940" cy="1128303"/>
            </a:xfrm>
            <a:custGeom>
              <a:rect b="b" l="l" r="r" t="t"/>
              <a:pathLst>
                <a:path extrusionOk="0" h="19015" w="26778">
                  <a:moveTo>
                    <a:pt x="19753" y="0"/>
                  </a:moveTo>
                  <a:cubicBezTo>
                    <a:pt x="19217" y="0"/>
                    <a:pt x="18622" y="60"/>
                    <a:pt x="18122" y="274"/>
                  </a:cubicBezTo>
                  <a:cubicBezTo>
                    <a:pt x="17896" y="369"/>
                    <a:pt x="17681" y="488"/>
                    <a:pt x="17515" y="655"/>
                  </a:cubicBezTo>
                  <a:cubicBezTo>
                    <a:pt x="17372" y="774"/>
                    <a:pt x="17265" y="929"/>
                    <a:pt x="17169" y="1095"/>
                  </a:cubicBezTo>
                  <a:cubicBezTo>
                    <a:pt x="16991" y="1429"/>
                    <a:pt x="16919" y="1810"/>
                    <a:pt x="16919" y="2179"/>
                  </a:cubicBezTo>
                  <a:cubicBezTo>
                    <a:pt x="16931" y="2369"/>
                    <a:pt x="16955" y="2560"/>
                    <a:pt x="16991" y="2750"/>
                  </a:cubicBezTo>
                  <a:cubicBezTo>
                    <a:pt x="17027" y="2881"/>
                    <a:pt x="17062" y="3024"/>
                    <a:pt x="17122" y="3143"/>
                  </a:cubicBezTo>
                  <a:cubicBezTo>
                    <a:pt x="17134" y="3191"/>
                    <a:pt x="17157" y="3239"/>
                    <a:pt x="17169" y="3274"/>
                  </a:cubicBezTo>
                  <a:cubicBezTo>
                    <a:pt x="17443" y="3870"/>
                    <a:pt x="18312" y="4417"/>
                    <a:pt x="18348" y="5084"/>
                  </a:cubicBezTo>
                  <a:cubicBezTo>
                    <a:pt x="18360" y="5132"/>
                    <a:pt x="18348" y="5179"/>
                    <a:pt x="18348" y="5215"/>
                  </a:cubicBezTo>
                  <a:cubicBezTo>
                    <a:pt x="18277" y="5929"/>
                    <a:pt x="17598" y="5929"/>
                    <a:pt x="16217" y="5929"/>
                  </a:cubicBezTo>
                  <a:lnTo>
                    <a:pt x="5966" y="5929"/>
                  </a:lnTo>
                  <a:cubicBezTo>
                    <a:pt x="5942" y="6668"/>
                    <a:pt x="5966" y="7418"/>
                    <a:pt x="6120" y="8144"/>
                  </a:cubicBezTo>
                  <a:cubicBezTo>
                    <a:pt x="6275" y="8882"/>
                    <a:pt x="6561" y="9680"/>
                    <a:pt x="7025" y="10299"/>
                  </a:cubicBezTo>
                  <a:cubicBezTo>
                    <a:pt x="7171" y="10496"/>
                    <a:pt x="7017" y="10757"/>
                    <a:pt x="6794" y="10757"/>
                  </a:cubicBezTo>
                  <a:cubicBezTo>
                    <a:pt x="6761" y="10757"/>
                    <a:pt x="6727" y="10752"/>
                    <a:pt x="6692" y="10740"/>
                  </a:cubicBezTo>
                  <a:cubicBezTo>
                    <a:pt x="5823" y="10418"/>
                    <a:pt x="5061" y="9728"/>
                    <a:pt x="4584" y="8918"/>
                  </a:cubicBezTo>
                  <a:cubicBezTo>
                    <a:pt x="4061" y="8013"/>
                    <a:pt x="3834" y="6977"/>
                    <a:pt x="3763" y="5929"/>
                  </a:cubicBezTo>
                  <a:lnTo>
                    <a:pt x="1" y="5929"/>
                  </a:lnTo>
                  <a:lnTo>
                    <a:pt x="1" y="17609"/>
                  </a:lnTo>
                  <a:cubicBezTo>
                    <a:pt x="1" y="18383"/>
                    <a:pt x="632" y="19014"/>
                    <a:pt x="1417" y="19014"/>
                  </a:cubicBezTo>
                  <a:lnTo>
                    <a:pt x="25373" y="19014"/>
                  </a:lnTo>
                  <a:cubicBezTo>
                    <a:pt x="26147" y="19014"/>
                    <a:pt x="26778" y="18383"/>
                    <a:pt x="26778" y="17609"/>
                  </a:cubicBezTo>
                  <a:lnTo>
                    <a:pt x="26778" y="5929"/>
                  </a:lnTo>
                  <a:lnTo>
                    <a:pt x="23277" y="5929"/>
                  </a:lnTo>
                  <a:cubicBezTo>
                    <a:pt x="21896" y="5929"/>
                    <a:pt x="21229" y="5929"/>
                    <a:pt x="21146" y="5215"/>
                  </a:cubicBezTo>
                  <a:cubicBezTo>
                    <a:pt x="21146" y="5179"/>
                    <a:pt x="21146" y="5132"/>
                    <a:pt x="21146" y="5084"/>
                  </a:cubicBezTo>
                  <a:cubicBezTo>
                    <a:pt x="21182" y="4417"/>
                    <a:pt x="22051" y="3870"/>
                    <a:pt x="22325" y="3274"/>
                  </a:cubicBezTo>
                  <a:cubicBezTo>
                    <a:pt x="22337" y="3239"/>
                    <a:pt x="22361" y="3191"/>
                    <a:pt x="22372" y="3143"/>
                  </a:cubicBezTo>
                  <a:cubicBezTo>
                    <a:pt x="22432" y="3024"/>
                    <a:pt x="22468" y="2881"/>
                    <a:pt x="22503" y="2750"/>
                  </a:cubicBezTo>
                  <a:cubicBezTo>
                    <a:pt x="22539" y="2560"/>
                    <a:pt x="22575" y="2369"/>
                    <a:pt x="22575" y="2179"/>
                  </a:cubicBezTo>
                  <a:cubicBezTo>
                    <a:pt x="22575" y="1810"/>
                    <a:pt x="22503" y="1429"/>
                    <a:pt x="22325" y="1095"/>
                  </a:cubicBezTo>
                  <a:cubicBezTo>
                    <a:pt x="22230" y="929"/>
                    <a:pt x="22122" y="774"/>
                    <a:pt x="21991" y="655"/>
                  </a:cubicBezTo>
                  <a:cubicBezTo>
                    <a:pt x="21813" y="488"/>
                    <a:pt x="21599" y="369"/>
                    <a:pt x="21372" y="274"/>
                  </a:cubicBezTo>
                  <a:cubicBezTo>
                    <a:pt x="20872" y="60"/>
                    <a:pt x="20277" y="0"/>
                    <a:pt x="197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 txBox="1"/>
            <p:nvPr/>
          </p:nvSpPr>
          <p:spPr>
            <a:xfrm>
              <a:off x="3777549" y="4048625"/>
              <a:ext cx="10026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43" name="Google Shape;843;p30"/>
            <p:cNvCxnSpPr/>
            <p:nvPr/>
          </p:nvCxnSpPr>
          <p:spPr>
            <a:xfrm>
              <a:off x="3384050" y="4048613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grpSp>
        <p:nvGrpSpPr>
          <p:cNvPr id="849" name="Google Shape;849;p31"/>
          <p:cNvGrpSpPr/>
          <p:nvPr/>
        </p:nvGrpSpPr>
        <p:grpSpPr>
          <a:xfrm>
            <a:off x="3466100" y="1377913"/>
            <a:ext cx="1052594" cy="1327356"/>
            <a:chOff x="3466100" y="1377913"/>
            <a:chExt cx="1052594" cy="1327356"/>
          </a:xfrm>
        </p:grpSpPr>
        <p:sp>
          <p:nvSpPr>
            <p:cNvPr id="850" name="Google Shape;850;p31"/>
            <p:cNvSpPr/>
            <p:nvPr/>
          </p:nvSpPr>
          <p:spPr>
            <a:xfrm>
              <a:off x="3466100" y="1377913"/>
              <a:ext cx="1052594" cy="1327356"/>
            </a:xfrm>
            <a:custGeom>
              <a:rect b="b" l="l" r="r" t="t"/>
              <a:pathLst>
                <a:path extrusionOk="0" h="49459" w="39221">
                  <a:moveTo>
                    <a:pt x="3787" y="49459"/>
                  </a:moveTo>
                  <a:cubicBezTo>
                    <a:pt x="3930" y="49435"/>
                    <a:pt x="4073" y="49435"/>
                    <a:pt x="4228" y="49435"/>
                  </a:cubicBezTo>
                  <a:lnTo>
                    <a:pt x="14372" y="49435"/>
                  </a:lnTo>
                  <a:cubicBezTo>
                    <a:pt x="15491" y="49435"/>
                    <a:pt x="16229" y="48268"/>
                    <a:pt x="15753" y="47256"/>
                  </a:cubicBezTo>
                  <a:cubicBezTo>
                    <a:pt x="15217" y="46101"/>
                    <a:pt x="14907" y="44851"/>
                    <a:pt x="14907" y="43851"/>
                  </a:cubicBezTo>
                  <a:cubicBezTo>
                    <a:pt x="14907" y="41279"/>
                    <a:pt x="16991" y="39184"/>
                    <a:pt x="19575" y="39184"/>
                  </a:cubicBezTo>
                  <a:cubicBezTo>
                    <a:pt x="22146" y="39184"/>
                    <a:pt x="24242" y="41279"/>
                    <a:pt x="24242" y="43851"/>
                  </a:cubicBezTo>
                  <a:cubicBezTo>
                    <a:pt x="24242" y="44851"/>
                    <a:pt x="23932" y="46101"/>
                    <a:pt x="23385" y="47256"/>
                  </a:cubicBezTo>
                  <a:cubicBezTo>
                    <a:pt x="22920" y="48268"/>
                    <a:pt x="23659" y="49435"/>
                    <a:pt x="24778" y="49435"/>
                  </a:cubicBezTo>
                  <a:lnTo>
                    <a:pt x="34993" y="49435"/>
                  </a:lnTo>
                  <a:cubicBezTo>
                    <a:pt x="35148" y="49435"/>
                    <a:pt x="35291" y="49435"/>
                    <a:pt x="35434" y="49459"/>
                  </a:cubicBezTo>
                  <a:cubicBezTo>
                    <a:pt x="37565" y="49233"/>
                    <a:pt x="39220" y="47435"/>
                    <a:pt x="39220" y="45256"/>
                  </a:cubicBezTo>
                  <a:lnTo>
                    <a:pt x="39220" y="14479"/>
                  </a:lnTo>
                  <a:cubicBezTo>
                    <a:pt x="39220" y="12145"/>
                    <a:pt x="37327" y="10252"/>
                    <a:pt x="34993" y="10252"/>
                  </a:cubicBezTo>
                  <a:lnTo>
                    <a:pt x="24778" y="10252"/>
                  </a:lnTo>
                  <a:cubicBezTo>
                    <a:pt x="23659" y="10252"/>
                    <a:pt x="22920" y="9085"/>
                    <a:pt x="23385" y="8073"/>
                  </a:cubicBezTo>
                  <a:cubicBezTo>
                    <a:pt x="23932" y="6930"/>
                    <a:pt x="24242" y="5680"/>
                    <a:pt x="24242" y="4680"/>
                  </a:cubicBezTo>
                  <a:cubicBezTo>
                    <a:pt x="24242" y="2096"/>
                    <a:pt x="22146" y="1"/>
                    <a:pt x="19575" y="1"/>
                  </a:cubicBezTo>
                  <a:cubicBezTo>
                    <a:pt x="16991" y="1"/>
                    <a:pt x="14907" y="2096"/>
                    <a:pt x="14907" y="4680"/>
                  </a:cubicBezTo>
                  <a:cubicBezTo>
                    <a:pt x="14907" y="5680"/>
                    <a:pt x="15217" y="6930"/>
                    <a:pt x="15753" y="8073"/>
                  </a:cubicBezTo>
                  <a:cubicBezTo>
                    <a:pt x="16229" y="9085"/>
                    <a:pt x="15491" y="10252"/>
                    <a:pt x="14372" y="10252"/>
                  </a:cubicBezTo>
                  <a:lnTo>
                    <a:pt x="4228" y="10252"/>
                  </a:lnTo>
                  <a:cubicBezTo>
                    <a:pt x="1894" y="10252"/>
                    <a:pt x="1" y="12145"/>
                    <a:pt x="1" y="14479"/>
                  </a:cubicBezTo>
                  <a:lnTo>
                    <a:pt x="1" y="45256"/>
                  </a:lnTo>
                  <a:cubicBezTo>
                    <a:pt x="1" y="47435"/>
                    <a:pt x="1656" y="49233"/>
                    <a:pt x="3787" y="494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1" name="Google Shape;851;p31"/>
            <p:cNvGrpSpPr/>
            <p:nvPr/>
          </p:nvGrpSpPr>
          <p:grpSpPr>
            <a:xfrm>
              <a:off x="3822784" y="1950335"/>
              <a:ext cx="339235" cy="298186"/>
              <a:chOff x="898875" y="244725"/>
              <a:chExt cx="481800" cy="423500"/>
            </a:xfrm>
          </p:grpSpPr>
          <p:sp>
            <p:nvSpPr>
              <p:cNvPr id="852" name="Google Shape;852;p31"/>
              <p:cNvSpPr/>
              <p:nvPr/>
            </p:nvSpPr>
            <p:spPr>
              <a:xfrm>
                <a:off x="1125675" y="470575"/>
                <a:ext cx="28275" cy="28250"/>
              </a:xfrm>
              <a:custGeom>
                <a:rect b="b" l="l" r="r" t="t"/>
                <a:pathLst>
                  <a:path extrusionOk="0" h="1130" w="1131">
                    <a:moveTo>
                      <a:pt x="564" y="1"/>
                    </a:moveTo>
                    <a:cubicBezTo>
                      <a:pt x="251" y="1"/>
                      <a:pt x="1" y="251"/>
                      <a:pt x="1" y="564"/>
                    </a:cubicBezTo>
                    <a:cubicBezTo>
                      <a:pt x="1" y="877"/>
                      <a:pt x="251" y="1130"/>
                      <a:pt x="564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898875" y="244725"/>
                <a:ext cx="481800" cy="225875"/>
              </a:xfrm>
              <a:custGeom>
                <a:rect b="b" l="l" r="r" t="t"/>
                <a:pathLst>
                  <a:path extrusionOk="0" h="9035" w="19272">
                    <a:moveTo>
                      <a:pt x="2825" y="1130"/>
                    </a:moveTo>
                    <a:cubicBezTo>
                      <a:pt x="3135" y="1130"/>
                      <a:pt x="3388" y="1380"/>
                      <a:pt x="3388" y="1693"/>
                    </a:cubicBezTo>
                    <a:lnTo>
                      <a:pt x="3388" y="2259"/>
                    </a:lnTo>
                    <a:lnTo>
                      <a:pt x="2258" y="2259"/>
                    </a:lnTo>
                    <a:lnTo>
                      <a:pt x="2258" y="1693"/>
                    </a:lnTo>
                    <a:cubicBezTo>
                      <a:pt x="2258" y="1380"/>
                      <a:pt x="2511" y="1130"/>
                      <a:pt x="2825" y="1130"/>
                    </a:cubicBezTo>
                    <a:close/>
                    <a:moveTo>
                      <a:pt x="11894" y="1130"/>
                    </a:moveTo>
                    <a:cubicBezTo>
                      <a:pt x="12208" y="1130"/>
                      <a:pt x="12461" y="1380"/>
                      <a:pt x="12461" y="1693"/>
                    </a:cubicBezTo>
                    <a:lnTo>
                      <a:pt x="12461" y="2259"/>
                    </a:lnTo>
                    <a:lnTo>
                      <a:pt x="6814" y="2259"/>
                    </a:lnTo>
                    <a:lnTo>
                      <a:pt x="6814" y="1693"/>
                    </a:lnTo>
                    <a:cubicBezTo>
                      <a:pt x="6814" y="1380"/>
                      <a:pt x="7064" y="1130"/>
                      <a:pt x="7378" y="1130"/>
                    </a:cubicBezTo>
                    <a:close/>
                    <a:moveTo>
                      <a:pt x="5083" y="4518"/>
                    </a:moveTo>
                    <a:cubicBezTo>
                      <a:pt x="5586" y="4518"/>
                      <a:pt x="5836" y="5123"/>
                      <a:pt x="5480" y="5481"/>
                    </a:cubicBezTo>
                    <a:cubicBezTo>
                      <a:pt x="5366" y="5596"/>
                      <a:pt x="5225" y="5647"/>
                      <a:pt x="5086" y="5647"/>
                    </a:cubicBezTo>
                    <a:cubicBezTo>
                      <a:pt x="4796" y="5647"/>
                      <a:pt x="4517" y="5422"/>
                      <a:pt x="4517" y="5081"/>
                    </a:cubicBezTo>
                    <a:cubicBezTo>
                      <a:pt x="4517" y="4768"/>
                      <a:pt x="4770" y="4518"/>
                      <a:pt x="5083" y="4518"/>
                    </a:cubicBezTo>
                    <a:close/>
                    <a:moveTo>
                      <a:pt x="2825" y="1"/>
                    </a:moveTo>
                    <a:cubicBezTo>
                      <a:pt x="1888" y="1"/>
                      <a:pt x="1129" y="757"/>
                      <a:pt x="1129" y="1693"/>
                    </a:cubicBezTo>
                    <a:lnTo>
                      <a:pt x="1129" y="2362"/>
                    </a:lnTo>
                    <a:cubicBezTo>
                      <a:pt x="455" y="2600"/>
                      <a:pt x="3" y="3235"/>
                      <a:pt x="0" y="3952"/>
                    </a:cubicBezTo>
                    <a:lnTo>
                      <a:pt x="0" y="4518"/>
                    </a:lnTo>
                    <a:lnTo>
                      <a:pt x="1695" y="4518"/>
                    </a:lnTo>
                    <a:cubicBezTo>
                      <a:pt x="2629" y="4518"/>
                      <a:pt x="3388" y="5274"/>
                      <a:pt x="3388" y="6210"/>
                    </a:cubicBezTo>
                    <a:lnTo>
                      <a:pt x="3388" y="9035"/>
                    </a:lnTo>
                    <a:lnTo>
                      <a:pt x="5742" y="9035"/>
                    </a:lnTo>
                    <a:cubicBezTo>
                      <a:pt x="6016" y="7123"/>
                      <a:pt x="7652" y="5647"/>
                      <a:pt x="9636" y="5647"/>
                    </a:cubicBezTo>
                    <a:cubicBezTo>
                      <a:pt x="11620" y="5647"/>
                      <a:pt x="13256" y="7123"/>
                      <a:pt x="13533" y="9035"/>
                    </a:cubicBezTo>
                    <a:lnTo>
                      <a:pt x="15884" y="9035"/>
                    </a:lnTo>
                    <a:lnTo>
                      <a:pt x="15884" y="6210"/>
                    </a:lnTo>
                    <a:cubicBezTo>
                      <a:pt x="15884" y="5274"/>
                      <a:pt x="16643" y="4518"/>
                      <a:pt x="17580" y="4518"/>
                    </a:cubicBezTo>
                    <a:lnTo>
                      <a:pt x="19272" y="4518"/>
                    </a:lnTo>
                    <a:lnTo>
                      <a:pt x="19272" y="3952"/>
                    </a:lnTo>
                    <a:cubicBezTo>
                      <a:pt x="19272" y="3015"/>
                      <a:pt x="18513" y="2259"/>
                      <a:pt x="17580" y="2259"/>
                    </a:cubicBezTo>
                    <a:lnTo>
                      <a:pt x="13590" y="2259"/>
                    </a:lnTo>
                    <a:lnTo>
                      <a:pt x="13590" y="1693"/>
                    </a:lnTo>
                    <a:cubicBezTo>
                      <a:pt x="13587" y="757"/>
                      <a:pt x="12831" y="1"/>
                      <a:pt x="11894" y="1"/>
                    </a:cubicBezTo>
                    <a:lnTo>
                      <a:pt x="7378" y="1"/>
                    </a:lnTo>
                    <a:cubicBezTo>
                      <a:pt x="6441" y="1"/>
                      <a:pt x="5685" y="757"/>
                      <a:pt x="5685" y="1693"/>
                    </a:cubicBezTo>
                    <a:lnTo>
                      <a:pt x="5685" y="2259"/>
                    </a:lnTo>
                    <a:lnTo>
                      <a:pt x="4517" y="2259"/>
                    </a:lnTo>
                    <a:lnTo>
                      <a:pt x="4517" y="1693"/>
                    </a:lnTo>
                    <a:cubicBezTo>
                      <a:pt x="4517" y="757"/>
                      <a:pt x="3758" y="1"/>
                      <a:pt x="2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1324200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567" y="0"/>
                    </a:moveTo>
                    <a:cubicBezTo>
                      <a:pt x="254" y="0"/>
                      <a:pt x="1" y="250"/>
                      <a:pt x="1" y="563"/>
                    </a:cubicBezTo>
                    <a:lnTo>
                      <a:pt x="1" y="7339"/>
                    </a:lnTo>
                    <a:cubicBezTo>
                      <a:pt x="1" y="7652"/>
                      <a:pt x="254" y="7905"/>
                      <a:pt x="567" y="7905"/>
                    </a:cubicBezTo>
                    <a:lnTo>
                      <a:pt x="2259" y="7905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898875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0" y="0"/>
                    </a:moveTo>
                    <a:lnTo>
                      <a:pt x="0" y="7905"/>
                    </a:lnTo>
                    <a:lnTo>
                      <a:pt x="1695" y="7905"/>
                    </a:lnTo>
                    <a:cubicBezTo>
                      <a:pt x="2005" y="7905"/>
                      <a:pt x="2258" y="7652"/>
                      <a:pt x="2258" y="7339"/>
                    </a:cubicBezTo>
                    <a:lnTo>
                      <a:pt x="2258" y="563"/>
                    </a:lnTo>
                    <a:cubicBezTo>
                      <a:pt x="2258" y="250"/>
                      <a:pt x="2005" y="0"/>
                      <a:pt x="1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1063650" y="414125"/>
                <a:ext cx="146750" cy="141125"/>
              </a:xfrm>
              <a:custGeom>
                <a:rect b="b" l="l" r="r" t="t"/>
                <a:pathLst>
                  <a:path extrusionOk="0" h="5645" w="5870">
                    <a:moveTo>
                      <a:pt x="3045" y="1127"/>
                    </a:moveTo>
                    <a:cubicBezTo>
                      <a:pt x="3263" y="1127"/>
                      <a:pt x="3483" y="1169"/>
                      <a:pt x="3692" y="1256"/>
                    </a:cubicBezTo>
                    <a:cubicBezTo>
                      <a:pt x="4325" y="1518"/>
                      <a:pt x="4740" y="2135"/>
                      <a:pt x="4740" y="2822"/>
                    </a:cubicBezTo>
                    <a:cubicBezTo>
                      <a:pt x="4737" y="3758"/>
                      <a:pt x="3981" y="4514"/>
                      <a:pt x="3045" y="4517"/>
                    </a:cubicBezTo>
                    <a:cubicBezTo>
                      <a:pt x="2358" y="4517"/>
                      <a:pt x="1741" y="4102"/>
                      <a:pt x="1479" y="3469"/>
                    </a:cubicBezTo>
                    <a:cubicBezTo>
                      <a:pt x="1217" y="2837"/>
                      <a:pt x="1362" y="2108"/>
                      <a:pt x="1847" y="1623"/>
                    </a:cubicBezTo>
                    <a:cubicBezTo>
                      <a:pt x="2171" y="1299"/>
                      <a:pt x="2604" y="1127"/>
                      <a:pt x="3045" y="1127"/>
                    </a:cubicBezTo>
                    <a:close/>
                    <a:moveTo>
                      <a:pt x="3045" y="0"/>
                    </a:moveTo>
                    <a:cubicBezTo>
                      <a:pt x="1904" y="0"/>
                      <a:pt x="874" y="687"/>
                      <a:pt x="437" y="1741"/>
                    </a:cubicBezTo>
                    <a:cubicBezTo>
                      <a:pt x="1" y="2798"/>
                      <a:pt x="242" y="4011"/>
                      <a:pt x="1049" y="4818"/>
                    </a:cubicBezTo>
                    <a:cubicBezTo>
                      <a:pt x="1588" y="5358"/>
                      <a:pt x="2310" y="5645"/>
                      <a:pt x="3045" y="5645"/>
                    </a:cubicBezTo>
                    <a:cubicBezTo>
                      <a:pt x="3409" y="5645"/>
                      <a:pt x="3776" y="5574"/>
                      <a:pt x="4126" y="5430"/>
                    </a:cubicBezTo>
                    <a:cubicBezTo>
                      <a:pt x="5180" y="4993"/>
                      <a:pt x="5870" y="3963"/>
                      <a:pt x="5870" y="2822"/>
                    </a:cubicBezTo>
                    <a:cubicBezTo>
                      <a:pt x="5867" y="1262"/>
                      <a:pt x="4605" y="0"/>
                      <a:pt x="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898875" y="498800"/>
                <a:ext cx="481800" cy="169425"/>
              </a:xfrm>
              <a:custGeom>
                <a:rect b="b" l="l" r="r" t="t"/>
                <a:pathLst>
                  <a:path extrusionOk="0" h="6777" w="19272">
                    <a:moveTo>
                      <a:pt x="3388" y="1"/>
                    </a:moveTo>
                    <a:lnTo>
                      <a:pt x="3388" y="2823"/>
                    </a:lnTo>
                    <a:cubicBezTo>
                      <a:pt x="3388" y="3759"/>
                      <a:pt x="2629" y="4515"/>
                      <a:pt x="1695" y="4518"/>
                    </a:cubicBezTo>
                    <a:lnTo>
                      <a:pt x="0" y="4518"/>
                    </a:lnTo>
                    <a:lnTo>
                      <a:pt x="0" y="5081"/>
                    </a:lnTo>
                    <a:cubicBezTo>
                      <a:pt x="0" y="6017"/>
                      <a:pt x="759" y="6773"/>
                      <a:pt x="1695" y="6776"/>
                    </a:cubicBezTo>
                    <a:lnTo>
                      <a:pt x="17580" y="6776"/>
                    </a:lnTo>
                    <a:cubicBezTo>
                      <a:pt x="18513" y="6773"/>
                      <a:pt x="19272" y="6017"/>
                      <a:pt x="19272" y="5081"/>
                    </a:cubicBezTo>
                    <a:lnTo>
                      <a:pt x="19272" y="4518"/>
                    </a:lnTo>
                    <a:lnTo>
                      <a:pt x="17580" y="4518"/>
                    </a:lnTo>
                    <a:cubicBezTo>
                      <a:pt x="16643" y="4515"/>
                      <a:pt x="15884" y="3759"/>
                      <a:pt x="15884" y="2823"/>
                    </a:cubicBezTo>
                    <a:lnTo>
                      <a:pt x="15884" y="1"/>
                    </a:lnTo>
                    <a:lnTo>
                      <a:pt x="13533" y="1"/>
                    </a:lnTo>
                    <a:cubicBezTo>
                      <a:pt x="13256" y="1910"/>
                      <a:pt x="11620" y="3389"/>
                      <a:pt x="9636" y="3389"/>
                    </a:cubicBezTo>
                    <a:cubicBezTo>
                      <a:pt x="7652" y="3389"/>
                      <a:pt x="6016" y="1910"/>
                      <a:pt x="5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58" name="Google Shape;858;p31"/>
          <p:cNvGrpSpPr/>
          <p:nvPr/>
        </p:nvGrpSpPr>
        <p:grpSpPr>
          <a:xfrm>
            <a:off x="4625351" y="1652374"/>
            <a:ext cx="1327061" cy="1052889"/>
            <a:chOff x="4625351" y="1652374"/>
            <a:chExt cx="1327061" cy="1052889"/>
          </a:xfrm>
        </p:grpSpPr>
        <p:sp>
          <p:nvSpPr>
            <p:cNvPr id="859" name="Google Shape;859;p31"/>
            <p:cNvSpPr/>
            <p:nvPr/>
          </p:nvSpPr>
          <p:spPr>
            <a:xfrm>
              <a:off x="4625351" y="1652374"/>
              <a:ext cx="1327061" cy="1052889"/>
            </a:xfrm>
            <a:custGeom>
              <a:rect b="b" l="l" r="r" t="t"/>
              <a:pathLst>
                <a:path extrusionOk="0" h="39232" w="49448">
                  <a:moveTo>
                    <a:pt x="1" y="3787"/>
                  </a:moveTo>
                  <a:cubicBezTo>
                    <a:pt x="13" y="3930"/>
                    <a:pt x="25" y="4085"/>
                    <a:pt x="25" y="4228"/>
                  </a:cubicBezTo>
                  <a:lnTo>
                    <a:pt x="25" y="14372"/>
                  </a:lnTo>
                  <a:cubicBezTo>
                    <a:pt x="25" y="15491"/>
                    <a:pt x="1179" y="16229"/>
                    <a:pt x="2203" y="15765"/>
                  </a:cubicBezTo>
                  <a:cubicBezTo>
                    <a:pt x="3346" y="15229"/>
                    <a:pt x="4597" y="14908"/>
                    <a:pt x="5597" y="14908"/>
                  </a:cubicBezTo>
                  <a:cubicBezTo>
                    <a:pt x="8180" y="14908"/>
                    <a:pt x="10264" y="17003"/>
                    <a:pt x="10264" y="19575"/>
                  </a:cubicBezTo>
                  <a:cubicBezTo>
                    <a:pt x="10264" y="22158"/>
                    <a:pt x="8180" y="24242"/>
                    <a:pt x="5597" y="24242"/>
                  </a:cubicBezTo>
                  <a:cubicBezTo>
                    <a:pt x="4597" y="24242"/>
                    <a:pt x="3346" y="23933"/>
                    <a:pt x="2203" y="23397"/>
                  </a:cubicBezTo>
                  <a:cubicBezTo>
                    <a:pt x="1179" y="22920"/>
                    <a:pt x="25" y="23659"/>
                    <a:pt x="25" y="24778"/>
                  </a:cubicBezTo>
                  <a:lnTo>
                    <a:pt x="25" y="35005"/>
                  </a:lnTo>
                  <a:cubicBezTo>
                    <a:pt x="25" y="35148"/>
                    <a:pt x="13" y="35291"/>
                    <a:pt x="1" y="35434"/>
                  </a:cubicBezTo>
                  <a:cubicBezTo>
                    <a:pt x="215" y="37565"/>
                    <a:pt x="2013" y="39232"/>
                    <a:pt x="4204" y="39232"/>
                  </a:cubicBezTo>
                  <a:lnTo>
                    <a:pt x="34981" y="39232"/>
                  </a:lnTo>
                  <a:cubicBezTo>
                    <a:pt x="37303" y="39232"/>
                    <a:pt x="39196" y="37339"/>
                    <a:pt x="39196" y="35005"/>
                  </a:cubicBezTo>
                  <a:lnTo>
                    <a:pt x="39196" y="24778"/>
                  </a:lnTo>
                  <a:cubicBezTo>
                    <a:pt x="39196" y="23659"/>
                    <a:pt x="40363" y="22920"/>
                    <a:pt x="41375" y="23397"/>
                  </a:cubicBezTo>
                  <a:cubicBezTo>
                    <a:pt x="42530" y="23933"/>
                    <a:pt x="43780" y="24242"/>
                    <a:pt x="44780" y="24242"/>
                  </a:cubicBezTo>
                  <a:cubicBezTo>
                    <a:pt x="47352" y="24242"/>
                    <a:pt x="49447" y="22158"/>
                    <a:pt x="49447" y="19575"/>
                  </a:cubicBezTo>
                  <a:cubicBezTo>
                    <a:pt x="49447" y="17003"/>
                    <a:pt x="47352" y="14908"/>
                    <a:pt x="44780" y="14908"/>
                  </a:cubicBezTo>
                  <a:cubicBezTo>
                    <a:pt x="43780" y="14908"/>
                    <a:pt x="42530" y="15229"/>
                    <a:pt x="41375" y="15765"/>
                  </a:cubicBezTo>
                  <a:cubicBezTo>
                    <a:pt x="40363" y="16229"/>
                    <a:pt x="39196" y="15491"/>
                    <a:pt x="39196" y="14372"/>
                  </a:cubicBezTo>
                  <a:lnTo>
                    <a:pt x="39196" y="4228"/>
                  </a:lnTo>
                  <a:cubicBezTo>
                    <a:pt x="39196" y="1894"/>
                    <a:pt x="37303" y="1"/>
                    <a:pt x="34981" y="1"/>
                  </a:cubicBezTo>
                  <a:lnTo>
                    <a:pt x="4204" y="1"/>
                  </a:lnTo>
                  <a:cubicBezTo>
                    <a:pt x="2013" y="1"/>
                    <a:pt x="215" y="1668"/>
                    <a:pt x="1" y="3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0" name="Google Shape;860;p31"/>
            <p:cNvGrpSpPr/>
            <p:nvPr/>
          </p:nvGrpSpPr>
          <p:grpSpPr>
            <a:xfrm>
              <a:off x="5002553" y="1929803"/>
              <a:ext cx="298169" cy="339253"/>
              <a:chOff x="1529350" y="258825"/>
              <a:chExt cx="423475" cy="481825"/>
            </a:xfrm>
          </p:grpSpPr>
          <p:sp>
            <p:nvSpPr>
              <p:cNvPr id="861" name="Google Shape;861;p31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rect b="b" l="l" r="r" t="t"/>
                <a:pathLst>
                  <a:path extrusionOk="0" h="6298" w="16939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63" name="Google Shape;863;p31"/>
          <p:cNvGrpSpPr/>
          <p:nvPr/>
        </p:nvGrpSpPr>
        <p:grpSpPr>
          <a:xfrm>
            <a:off x="4625351" y="2803654"/>
            <a:ext cx="1052567" cy="1327034"/>
            <a:chOff x="4625351" y="2803654"/>
            <a:chExt cx="1052567" cy="1327034"/>
          </a:xfrm>
        </p:grpSpPr>
        <p:sp>
          <p:nvSpPr>
            <p:cNvPr id="864" name="Google Shape;864;p31"/>
            <p:cNvSpPr/>
            <p:nvPr/>
          </p:nvSpPr>
          <p:spPr>
            <a:xfrm>
              <a:off x="4625351" y="2803654"/>
              <a:ext cx="1052567" cy="1327034"/>
            </a:xfrm>
            <a:custGeom>
              <a:rect b="b" l="l" r="r" t="t"/>
              <a:pathLst>
                <a:path extrusionOk="0" h="49447" w="39220">
                  <a:moveTo>
                    <a:pt x="35434" y="0"/>
                  </a:moveTo>
                  <a:cubicBezTo>
                    <a:pt x="35291" y="12"/>
                    <a:pt x="35148" y="24"/>
                    <a:pt x="34993" y="24"/>
                  </a:cubicBezTo>
                  <a:lnTo>
                    <a:pt x="24849" y="24"/>
                  </a:lnTo>
                  <a:cubicBezTo>
                    <a:pt x="23730" y="24"/>
                    <a:pt x="22992" y="1191"/>
                    <a:pt x="23468" y="2203"/>
                  </a:cubicBezTo>
                  <a:cubicBezTo>
                    <a:pt x="24004" y="3358"/>
                    <a:pt x="24313" y="4596"/>
                    <a:pt x="24313" y="5596"/>
                  </a:cubicBezTo>
                  <a:cubicBezTo>
                    <a:pt x="24313" y="8180"/>
                    <a:pt x="22230" y="10275"/>
                    <a:pt x="19646" y="10275"/>
                  </a:cubicBezTo>
                  <a:cubicBezTo>
                    <a:pt x="17074" y="10275"/>
                    <a:pt x="14979" y="8180"/>
                    <a:pt x="14979" y="5596"/>
                  </a:cubicBezTo>
                  <a:cubicBezTo>
                    <a:pt x="14979" y="4596"/>
                    <a:pt x="15300" y="3358"/>
                    <a:pt x="15836" y="2203"/>
                  </a:cubicBezTo>
                  <a:cubicBezTo>
                    <a:pt x="16300" y="1191"/>
                    <a:pt x="15562" y="24"/>
                    <a:pt x="14443" y="24"/>
                  </a:cubicBezTo>
                  <a:lnTo>
                    <a:pt x="4227" y="24"/>
                  </a:lnTo>
                  <a:cubicBezTo>
                    <a:pt x="4073" y="24"/>
                    <a:pt x="3930" y="12"/>
                    <a:pt x="3787" y="0"/>
                  </a:cubicBezTo>
                  <a:cubicBezTo>
                    <a:pt x="1656" y="214"/>
                    <a:pt x="1" y="2012"/>
                    <a:pt x="1" y="4203"/>
                  </a:cubicBezTo>
                  <a:lnTo>
                    <a:pt x="1" y="34981"/>
                  </a:lnTo>
                  <a:cubicBezTo>
                    <a:pt x="1" y="37314"/>
                    <a:pt x="1894" y="39207"/>
                    <a:pt x="4227" y="39207"/>
                  </a:cubicBezTo>
                  <a:lnTo>
                    <a:pt x="14443" y="39207"/>
                  </a:lnTo>
                  <a:cubicBezTo>
                    <a:pt x="15562" y="39207"/>
                    <a:pt x="16300" y="40362"/>
                    <a:pt x="15836" y="41374"/>
                  </a:cubicBezTo>
                  <a:cubicBezTo>
                    <a:pt x="15300" y="42529"/>
                    <a:pt x="14979" y="43779"/>
                    <a:pt x="14979" y="44779"/>
                  </a:cubicBezTo>
                  <a:cubicBezTo>
                    <a:pt x="14979" y="47363"/>
                    <a:pt x="17074" y="49447"/>
                    <a:pt x="19646" y="49447"/>
                  </a:cubicBezTo>
                  <a:cubicBezTo>
                    <a:pt x="22230" y="49447"/>
                    <a:pt x="24313" y="47363"/>
                    <a:pt x="24313" y="44779"/>
                  </a:cubicBezTo>
                  <a:cubicBezTo>
                    <a:pt x="24313" y="43779"/>
                    <a:pt x="24004" y="42529"/>
                    <a:pt x="23468" y="41374"/>
                  </a:cubicBezTo>
                  <a:cubicBezTo>
                    <a:pt x="22992" y="40362"/>
                    <a:pt x="23730" y="39207"/>
                    <a:pt x="24849" y="39207"/>
                  </a:cubicBezTo>
                  <a:lnTo>
                    <a:pt x="34993" y="39207"/>
                  </a:lnTo>
                  <a:cubicBezTo>
                    <a:pt x="37327" y="39207"/>
                    <a:pt x="39220" y="37314"/>
                    <a:pt x="39220" y="34981"/>
                  </a:cubicBezTo>
                  <a:lnTo>
                    <a:pt x="39220" y="4203"/>
                  </a:lnTo>
                  <a:cubicBezTo>
                    <a:pt x="39220" y="2012"/>
                    <a:pt x="37565" y="214"/>
                    <a:pt x="35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31"/>
            <p:cNvGrpSpPr/>
            <p:nvPr/>
          </p:nvGrpSpPr>
          <p:grpSpPr>
            <a:xfrm>
              <a:off x="4979915" y="3160452"/>
              <a:ext cx="343442" cy="339288"/>
              <a:chOff x="3858100" y="1435075"/>
              <a:chExt cx="487775" cy="481875"/>
            </a:xfrm>
          </p:grpSpPr>
          <p:sp>
            <p:nvSpPr>
              <p:cNvPr id="866" name="Google Shape;866;p31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rect b="b" l="l" r="r" t="t"/>
                <a:pathLst>
                  <a:path extrusionOk="0" h="1928" w="2223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rect b="b" l="l" r="r" t="t"/>
                <a:pathLst>
                  <a:path extrusionOk="0" h="1941" w="2414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rect b="b" l="l" r="r" t="t"/>
                <a:pathLst>
                  <a:path extrusionOk="0" h="10050" w="18015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rect b="b" l="l" r="r" t="t"/>
                <a:pathLst>
                  <a:path extrusionOk="0" h="17810" w="10038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rect b="b" l="l" r="r" t="t"/>
                <a:pathLst>
                  <a:path extrusionOk="0" h="9701" w="9801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1" name="Google Shape;871;p31"/>
          <p:cNvGrpSpPr/>
          <p:nvPr/>
        </p:nvGrpSpPr>
        <p:grpSpPr>
          <a:xfrm>
            <a:off x="3191637" y="2803654"/>
            <a:ext cx="1327061" cy="1052889"/>
            <a:chOff x="3191638" y="2803654"/>
            <a:chExt cx="1327061" cy="1052889"/>
          </a:xfrm>
        </p:grpSpPr>
        <p:sp>
          <p:nvSpPr>
            <p:cNvPr id="872" name="Google Shape;872;p31"/>
            <p:cNvSpPr/>
            <p:nvPr/>
          </p:nvSpPr>
          <p:spPr>
            <a:xfrm>
              <a:off x="3191638" y="2803654"/>
              <a:ext cx="1327061" cy="1052889"/>
            </a:xfrm>
            <a:custGeom>
              <a:rect b="b" l="l" r="r" t="t"/>
              <a:pathLst>
                <a:path extrusionOk="0" h="39232" w="49448">
                  <a:moveTo>
                    <a:pt x="49447" y="35433"/>
                  </a:moveTo>
                  <a:cubicBezTo>
                    <a:pt x="49435" y="35290"/>
                    <a:pt x="49423" y="35147"/>
                    <a:pt x="49423" y="35004"/>
                  </a:cubicBezTo>
                  <a:lnTo>
                    <a:pt x="49423" y="24860"/>
                  </a:lnTo>
                  <a:cubicBezTo>
                    <a:pt x="49423" y="23741"/>
                    <a:pt x="48268" y="22991"/>
                    <a:pt x="47256" y="23467"/>
                  </a:cubicBezTo>
                  <a:cubicBezTo>
                    <a:pt x="46101" y="24003"/>
                    <a:pt x="44851" y="24325"/>
                    <a:pt x="43851" y="24325"/>
                  </a:cubicBezTo>
                  <a:cubicBezTo>
                    <a:pt x="41267" y="24325"/>
                    <a:pt x="39184" y="22229"/>
                    <a:pt x="39184" y="19645"/>
                  </a:cubicBezTo>
                  <a:cubicBezTo>
                    <a:pt x="39184" y="17074"/>
                    <a:pt x="41267" y="14978"/>
                    <a:pt x="43851" y="14978"/>
                  </a:cubicBezTo>
                  <a:cubicBezTo>
                    <a:pt x="44851" y="14978"/>
                    <a:pt x="46101" y="15300"/>
                    <a:pt x="47256" y="15835"/>
                  </a:cubicBezTo>
                  <a:cubicBezTo>
                    <a:pt x="48268" y="16312"/>
                    <a:pt x="49423" y="15562"/>
                    <a:pt x="49423" y="14442"/>
                  </a:cubicBezTo>
                  <a:lnTo>
                    <a:pt x="49423" y="4227"/>
                  </a:lnTo>
                  <a:cubicBezTo>
                    <a:pt x="49423" y="4084"/>
                    <a:pt x="49435" y="3929"/>
                    <a:pt x="49447" y="3786"/>
                  </a:cubicBezTo>
                  <a:cubicBezTo>
                    <a:pt x="49233" y="1667"/>
                    <a:pt x="47435" y="0"/>
                    <a:pt x="45244" y="0"/>
                  </a:cubicBezTo>
                  <a:lnTo>
                    <a:pt x="14478" y="0"/>
                  </a:lnTo>
                  <a:cubicBezTo>
                    <a:pt x="12145" y="0"/>
                    <a:pt x="10252" y="1893"/>
                    <a:pt x="10252" y="4227"/>
                  </a:cubicBezTo>
                  <a:lnTo>
                    <a:pt x="10252" y="14442"/>
                  </a:lnTo>
                  <a:cubicBezTo>
                    <a:pt x="10252" y="15562"/>
                    <a:pt x="9085" y="16312"/>
                    <a:pt x="8073" y="15835"/>
                  </a:cubicBezTo>
                  <a:cubicBezTo>
                    <a:pt x="6918" y="15300"/>
                    <a:pt x="5668" y="14978"/>
                    <a:pt x="4668" y="14978"/>
                  </a:cubicBezTo>
                  <a:cubicBezTo>
                    <a:pt x="2096" y="14978"/>
                    <a:pt x="0" y="17074"/>
                    <a:pt x="0" y="19645"/>
                  </a:cubicBezTo>
                  <a:cubicBezTo>
                    <a:pt x="0" y="22229"/>
                    <a:pt x="2096" y="24325"/>
                    <a:pt x="4668" y="24325"/>
                  </a:cubicBezTo>
                  <a:cubicBezTo>
                    <a:pt x="5668" y="24325"/>
                    <a:pt x="6918" y="24003"/>
                    <a:pt x="8073" y="23467"/>
                  </a:cubicBezTo>
                  <a:cubicBezTo>
                    <a:pt x="9085" y="22991"/>
                    <a:pt x="10252" y="23741"/>
                    <a:pt x="10252" y="24860"/>
                  </a:cubicBezTo>
                  <a:lnTo>
                    <a:pt x="10252" y="35004"/>
                  </a:lnTo>
                  <a:cubicBezTo>
                    <a:pt x="10252" y="37338"/>
                    <a:pt x="12145" y="39231"/>
                    <a:pt x="14478" y="39231"/>
                  </a:cubicBezTo>
                  <a:lnTo>
                    <a:pt x="45244" y="39231"/>
                  </a:lnTo>
                  <a:cubicBezTo>
                    <a:pt x="47435" y="39231"/>
                    <a:pt x="49233" y="37564"/>
                    <a:pt x="49447" y="354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31"/>
            <p:cNvGrpSpPr/>
            <p:nvPr/>
          </p:nvGrpSpPr>
          <p:grpSpPr>
            <a:xfrm>
              <a:off x="3822746" y="3181010"/>
              <a:ext cx="339306" cy="298186"/>
              <a:chOff x="2085450" y="2057100"/>
              <a:chExt cx="481900" cy="423500"/>
            </a:xfrm>
          </p:grpSpPr>
          <p:sp>
            <p:nvSpPr>
              <p:cNvPr id="874" name="Google Shape;874;p31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rect b="b" l="l" r="r" t="t"/>
                <a:pathLst>
                  <a:path extrusionOk="0" h="16758" w="565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rect b="b" l="l" r="r" t="t"/>
                <a:pathLst>
                  <a:path extrusionOk="0" h="16626" w="5722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rect b="b" l="l" r="r" t="t"/>
                <a:pathLst>
                  <a:path extrusionOk="0" h="16757" w="5647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877" name="Google Shape;877;p31"/>
          <p:cNvSpPr txBox="1"/>
          <p:nvPr/>
        </p:nvSpPr>
        <p:spPr>
          <a:xfrm>
            <a:off x="6135125" y="28897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78" name="Google Shape;878;p31"/>
          <p:cNvSpPr txBox="1"/>
          <p:nvPr/>
        </p:nvSpPr>
        <p:spPr>
          <a:xfrm>
            <a:off x="6135125" y="3236600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31"/>
          <p:cNvSpPr txBox="1"/>
          <p:nvPr/>
        </p:nvSpPr>
        <p:spPr>
          <a:xfrm>
            <a:off x="1124300" y="17390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0" name="Google Shape;880;p31"/>
          <p:cNvSpPr txBox="1"/>
          <p:nvPr/>
        </p:nvSpPr>
        <p:spPr>
          <a:xfrm>
            <a:off x="1124300" y="2085850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1124300" y="28897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2" name="Google Shape;882;p31"/>
          <p:cNvSpPr txBox="1"/>
          <p:nvPr/>
        </p:nvSpPr>
        <p:spPr>
          <a:xfrm>
            <a:off x="1124300" y="3236600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1"/>
          <p:cNvSpPr txBox="1"/>
          <p:nvPr/>
        </p:nvSpPr>
        <p:spPr>
          <a:xfrm>
            <a:off x="6135125" y="17390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84" name="Google Shape;884;p31"/>
          <p:cNvSpPr txBox="1"/>
          <p:nvPr/>
        </p:nvSpPr>
        <p:spPr>
          <a:xfrm>
            <a:off x="6135125" y="2085850"/>
            <a:ext cx="1884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2"/>
          <p:cNvGrpSpPr/>
          <p:nvPr/>
        </p:nvGrpSpPr>
        <p:grpSpPr>
          <a:xfrm>
            <a:off x="4562907" y="1099138"/>
            <a:ext cx="1664476" cy="1832308"/>
            <a:chOff x="4562907" y="1099138"/>
            <a:chExt cx="1664476" cy="1832308"/>
          </a:xfrm>
        </p:grpSpPr>
        <p:sp>
          <p:nvSpPr>
            <p:cNvPr id="890" name="Google Shape;890;p32"/>
            <p:cNvSpPr/>
            <p:nvPr/>
          </p:nvSpPr>
          <p:spPr>
            <a:xfrm>
              <a:off x="4562907" y="1099138"/>
              <a:ext cx="1664476" cy="1832308"/>
            </a:xfrm>
            <a:custGeom>
              <a:rect b="b" l="l" r="r" t="t"/>
              <a:pathLst>
                <a:path extrusionOk="0" h="57579" w="52305">
                  <a:moveTo>
                    <a:pt x="1" y="0"/>
                  </a:moveTo>
                  <a:lnTo>
                    <a:pt x="1" y="11895"/>
                  </a:lnTo>
                  <a:cubicBezTo>
                    <a:pt x="584" y="11454"/>
                    <a:pt x="1310" y="11180"/>
                    <a:pt x="2096" y="11180"/>
                  </a:cubicBezTo>
                  <a:cubicBezTo>
                    <a:pt x="4001" y="11180"/>
                    <a:pt x="5537" y="12728"/>
                    <a:pt x="5537" y="14633"/>
                  </a:cubicBezTo>
                  <a:cubicBezTo>
                    <a:pt x="5537" y="16526"/>
                    <a:pt x="4001" y="18074"/>
                    <a:pt x="2096" y="18074"/>
                  </a:cubicBezTo>
                  <a:cubicBezTo>
                    <a:pt x="1310" y="18074"/>
                    <a:pt x="584" y="17812"/>
                    <a:pt x="1" y="17360"/>
                  </a:cubicBezTo>
                  <a:lnTo>
                    <a:pt x="1" y="32385"/>
                  </a:lnTo>
                  <a:cubicBezTo>
                    <a:pt x="10907" y="32385"/>
                    <a:pt x="19741" y="41232"/>
                    <a:pt x="19741" y="52138"/>
                  </a:cubicBezTo>
                  <a:lnTo>
                    <a:pt x="36565" y="52138"/>
                  </a:lnTo>
                  <a:cubicBezTo>
                    <a:pt x="36160" y="52697"/>
                    <a:pt x="35922" y="53388"/>
                    <a:pt x="35922" y="54138"/>
                  </a:cubicBezTo>
                  <a:cubicBezTo>
                    <a:pt x="35922" y="56031"/>
                    <a:pt x="37470" y="57579"/>
                    <a:pt x="39363" y="57579"/>
                  </a:cubicBezTo>
                  <a:cubicBezTo>
                    <a:pt x="41268" y="57579"/>
                    <a:pt x="42816" y="56031"/>
                    <a:pt x="42816" y="54138"/>
                  </a:cubicBezTo>
                  <a:cubicBezTo>
                    <a:pt x="42816" y="53388"/>
                    <a:pt x="42577" y="52697"/>
                    <a:pt x="42173" y="52138"/>
                  </a:cubicBezTo>
                  <a:lnTo>
                    <a:pt x="52305" y="52138"/>
                  </a:lnTo>
                  <a:cubicBezTo>
                    <a:pt x="52305" y="52090"/>
                    <a:pt x="52305" y="52054"/>
                    <a:pt x="52305" y="52007"/>
                  </a:cubicBezTo>
                  <a:cubicBezTo>
                    <a:pt x="52305" y="23289"/>
                    <a:pt x="29016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 txBox="1"/>
            <p:nvPr/>
          </p:nvSpPr>
          <p:spPr>
            <a:xfrm>
              <a:off x="4800600" y="1775926"/>
              <a:ext cx="13788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2" name="Google Shape;892;p32"/>
            <p:cNvSpPr txBox="1"/>
            <p:nvPr/>
          </p:nvSpPr>
          <p:spPr>
            <a:xfrm>
              <a:off x="4800600" y="1517150"/>
              <a:ext cx="13788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3" name="Google Shape;893;p32"/>
          <p:cNvGrpSpPr/>
          <p:nvPr/>
        </p:nvGrpSpPr>
        <p:grpSpPr>
          <a:xfrm>
            <a:off x="2916663" y="1099138"/>
            <a:ext cx="1822506" cy="1659162"/>
            <a:chOff x="2916663" y="1099138"/>
            <a:chExt cx="1822506" cy="1659162"/>
          </a:xfrm>
        </p:grpSpPr>
        <p:sp>
          <p:nvSpPr>
            <p:cNvPr id="894" name="Google Shape;894;p32"/>
            <p:cNvSpPr/>
            <p:nvPr/>
          </p:nvSpPr>
          <p:spPr>
            <a:xfrm>
              <a:off x="2916663" y="1099138"/>
              <a:ext cx="1822506" cy="1659162"/>
            </a:xfrm>
            <a:custGeom>
              <a:rect b="b" l="l" r="r" t="t"/>
              <a:pathLst>
                <a:path extrusionOk="0" h="52138" w="57271">
                  <a:moveTo>
                    <a:pt x="51734" y="0"/>
                  </a:moveTo>
                  <a:cubicBezTo>
                    <a:pt x="23135" y="155"/>
                    <a:pt x="1" y="23384"/>
                    <a:pt x="1" y="52019"/>
                  </a:cubicBezTo>
                  <a:cubicBezTo>
                    <a:pt x="1" y="52054"/>
                    <a:pt x="1" y="52090"/>
                    <a:pt x="1" y="52138"/>
                  </a:cubicBezTo>
                  <a:lnTo>
                    <a:pt x="9752" y="52138"/>
                  </a:lnTo>
                  <a:cubicBezTo>
                    <a:pt x="9335" y="51566"/>
                    <a:pt x="9097" y="50876"/>
                    <a:pt x="9097" y="50114"/>
                  </a:cubicBezTo>
                  <a:cubicBezTo>
                    <a:pt x="9097" y="48209"/>
                    <a:pt x="10633" y="46673"/>
                    <a:pt x="12538" y="46673"/>
                  </a:cubicBezTo>
                  <a:cubicBezTo>
                    <a:pt x="14443" y="46673"/>
                    <a:pt x="15979" y="48209"/>
                    <a:pt x="15979" y="50114"/>
                  </a:cubicBezTo>
                  <a:cubicBezTo>
                    <a:pt x="15979" y="50876"/>
                    <a:pt x="15741" y="51566"/>
                    <a:pt x="15324" y="52138"/>
                  </a:cubicBezTo>
                  <a:lnTo>
                    <a:pt x="31993" y="52138"/>
                  </a:lnTo>
                  <a:cubicBezTo>
                    <a:pt x="31993" y="41232"/>
                    <a:pt x="40828" y="32385"/>
                    <a:pt x="51734" y="32385"/>
                  </a:cubicBezTo>
                  <a:lnTo>
                    <a:pt x="51734" y="17360"/>
                  </a:lnTo>
                  <a:cubicBezTo>
                    <a:pt x="52317" y="17812"/>
                    <a:pt x="53043" y="18074"/>
                    <a:pt x="53829" y="18074"/>
                  </a:cubicBezTo>
                  <a:cubicBezTo>
                    <a:pt x="55734" y="18074"/>
                    <a:pt x="57270" y="16526"/>
                    <a:pt x="57270" y="14633"/>
                  </a:cubicBezTo>
                  <a:cubicBezTo>
                    <a:pt x="57270" y="12728"/>
                    <a:pt x="55734" y="11180"/>
                    <a:pt x="53829" y="11180"/>
                  </a:cubicBezTo>
                  <a:cubicBezTo>
                    <a:pt x="53043" y="11180"/>
                    <a:pt x="52317" y="11454"/>
                    <a:pt x="51734" y="11895"/>
                  </a:cubicBezTo>
                  <a:lnTo>
                    <a:pt x="517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 txBox="1"/>
            <p:nvPr/>
          </p:nvSpPr>
          <p:spPr>
            <a:xfrm>
              <a:off x="2955575" y="1775926"/>
              <a:ext cx="13788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6" name="Google Shape;896;p32"/>
            <p:cNvSpPr txBox="1"/>
            <p:nvPr/>
          </p:nvSpPr>
          <p:spPr>
            <a:xfrm>
              <a:off x="2955575" y="1517150"/>
              <a:ext cx="13788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7" name="Google Shape;897;p32"/>
          <p:cNvGrpSpPr/>
          <p:nvPr/>
        </p:nvGrpSpPr>
        <p:grpSpPr>
          <a:xfrm>
            <a:off x="4392024" y="2758229"/>
            <a:ext cx="1835363" cy="1651238"/>
            <a:chOff x="4392024" y="2758229"/>
            <a:chExt cx="1835363" cy="1651238"/>
          </a:xfrm>
        </p:grpSpPr>
        <p:sp>
          <p:nvSpPr>
            <p:cNvPr id="898" name="Google Shape;898;p32"/>
            <p:cNvSpPr/>
            <p:nvPr/>
          </p:nvSpPr>
          <p:spPr>
            <a:xfrm>
              <a:off x="4392024" y="2758229"/>
              <a:ext cx="1835363" cy="1651238"/>
            </a:xfrm>
            <a:custGeom>
              <a:rect b="b" l="l" r="r" t="t"/>
              <a:pathLst>
                <a:path extrusionOk="0" h="51889" w="57675">
                  <a:moveTo>
                    <a:pt x="25111" y="1"/>
                  </a:moveTo>
                  <a:cubicBezTo>
                    <a:pt x="25111" y="10907"/>
                    <a:pt x="16277" y="19741"/>
                    <a:pt x="5371" y="19741"/>
                  </a:cubicBezTo>
                  <a:lnTo>
                    <a:pt x="5371" y="38196"/>
                  </a:lnTo>
                  <a:cubicBezTo>
                    <a:pt x="4823" y="37827"/>
                    <a:pt x="4156" y="37613"/>
                    <a:pt x="3442" y="37613"/>
                  </a:cubicBezTo>
                  <a:cubicBezTo>
                    <a:pt x="1549" y="37613"/>
                    <a:pt x="1" y="39148"/>
                    <a:pt x="1" y="41053"/>
                  </a:cubicBezTo>
                  <a:cubicBezTo>
                    <a:pt x="1" y="42958"/>
                    <a:pt x="1549" y="44506"/>
                    <a:pt x="3442" y="44506"/>
                  </a:cubicBezTo>
                  <a:cubicBezTo>
                    <a:pt x="4156" y="44506"/>
                    <a:pt x="4823" y="44280"/>
                    <a:pt x="5371" y="43911"/>
                  </a:cubicBezTo>
                  <a:lnTo>
                    <a:pt x="5371" y="51888"/>
                  </a:lnTo>
                  <a:lnTo>
                    <a:pt x="5656" y="51888"/>
                  </a:lnTo>
                  <a:cubicBezTo>
                    <a:pt x="34339" y="51888"/>
                    <a:pt x="57603" y="28671"/>
                    <a:pt x="57675" y="1"/>
                  </a:cubicBezTo>
                  <a:lnTo>
                    <a:pt x="47543" y="1"/>
                  </a:lnTo>
                  <a:cubicBezTo>
                    <a:pt x="47947" y="560"/>
                    <a:pt x="48186" y="1251"/>
                    <a:pt x="48186" y="2001"/>
                  </a:cubicBezTo>
                  <a:cubicBezTo>
                    <a:pt x="48186" y="3894"/>
                    <a:pt x="46638" y="5442"/>
                    <a:pt x="44733" y="5442"/>
                  </a:cubicBezTo>
                  <a:cubicBezTo>
                    <a:pt x="42840" y="5442"/>
                    <a:pt x="41292" y="3894"/>
                    <a:pt x="41292" y="2001"/>
                  </a:cubicBezTo>
                  <a:cubicBezTo>
                    <a:pt x="41292" y="1251"/>
                    <a:pt x="41530" y="560"/>
                    <a:pt x="41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 txBox="1"/>
            <p:nvPr/>
          </p:nvSpPr>
          <p:spPr>
            <a:xfrm>
              <a:off x="4800600" y="3671425"/>
              <a:ext cx="13788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0" name="Google Shape;900;p32"/>
            <p:cNvSpPr txBox="1"/>
            <p:nvPr/>
          </p:nvSpPr>
          <p:spPr>
            <a:xfrm>
              <a:off x="4800600" y="3412650"/>
              <a:ext cx="13788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1" name="Google Shape;901;p32"/>
          <p:cNvGrpSpPr/>
          <p:nvPr/>
        </p:nvGrpSpPr>
        <p:grpSpPr>
          <a:xfrm>
            <a:off x="2916663" y="2584323"/>
            <a:ext cx="1646305" cy="1825148"/>
            <a:chOff x="2916663" y="2584323"/>
            <a:chExt cx="1646305" cy="1825148"/>
          </a:xfrm>
        </p:grpSpPr>
        <p:sp>
          <p:nvSpPr>
            <p:cNvPr id="902" name="Google Shape;902;p32"/>
            <p:cNvSpPr/>
            <p:nvPr/>
          </p:nvSpPr>
          <p:spPr>
            <a:xfrm>
              <a:off x="2916663" y="2584323"/>
              <a:ext cx="1646305" cy="1825148"/>
            </a:xfrm>
            <a:custGeom>
              <a:rect b="b" l="l" r="r" t="t"/>
              <a:pathLst>
                <a:path extrusionOk="0" h="57354" w="51734">
                  <a:moveTo>
                    <a:pt x="12538" y="1"/>
                  </a:moveTo>
                  <a:cubicBezTo>
                    <a:pt x="10633" y="1"/>
                    <a:pt x="9097" y="1537"/>
                    <a:pt x="9097" y="3442"/>
                  </a:cubicBezTo>
                  <a:cubicBezTo>
                    <a:pt x="9097" y="4204"/>
                    <a:pt x="9335" y="4894"/>
                    <a:pt x="9752" y="5466"/>
                  </a:cubicBezTo>
                  <a:lnTo>
                    <a:pt x="1" y="5466"/>
                  </a:lnTo>
                  <a:cubicBezTo>
                    <a:pt x="72" y="34041"/>
                    <a:pt x="23182" y="57198"/>
                    <a:pt x="51734" y="57353"/>
                  </a:cubicBezTo>
                  <a:lnTo>
                    <a:pt x="51734" y="49376"/>
                  </a:lnTo>
                  <a:cubicBezTo>
                    <a:pt x="51186" y="49745"/>
                    <a:pt x="50519" y="49971"/>
                    <a:pt x="49805" y="49971"/>
                  </a:cubicBezTo>
                  <a:cubicBezTo>
                    <a:pt x="47912" y="49971"/>
                    <a:pt x="46364" y="48423"/>
                    <a:pt x="46364" y="46518"/>
                  </a:cubicBezTo>
                  <a:cubicBezTo>
                    <a:pt x="46364" y="44613"/>
                    <a:pt x="47912" y="43078"/>
                    <a:pt x="49805" y="43078"/>
                  </a:cubicBezTo>
                  <a:cubicBezTo>
                    <a:pt x="50519" y="43078"/>
                    <a:pt x="51186" y="43292"/>
                    <a:pt x="51734" y="43661"/>
                  </a:cubicBezTo>
                  <a:lnTo>
                    <a:pt x="51734" y="25206"/>
                  </a:lnTo>
                  <a:cubicBezTo>
                    <a:pt x="40828" y="25206"/>
                    <a:pt x="31993" y="16372"/>
                    <a:pt x="31993" y="5466"/>
                  </a:cubicBezTo>
                  <a:lnTo>
                    <a:pt x="15324" y="5466"/>
                  </a:lnTo>
                  <a:cubicBezTo>
                    <a:pt x="15741" y="4894"/>
                    <a:pt x="15979" y="4204"/>
                    <a:pt x="15979" y="3442"/>
                  </a:cubicBezTo>
                  <a:cubicBezTo>
                    <a:pt x="15979" y="1537"/>
                    <a:pt x="14443" y="1"/>
                    <a:pt x="1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 txBox="1"/>
            <p:nvPr/>
          </p:nvSpPr>
          <p:spPr>
            <a:xfrm>
              <a:off x="2955575" y="3671425"/>
              <a:ext cx="13788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4" name="Google Shape;904;p32"/>
            <p:cNvSpPr txBox="1"/>
            <p:nvPr/>
          </p:nvSpPr>
          <p:spPr>
            <a:xfrm>
              <a:off x="2955575" y="3412650"/>
              <a:ext cx="13788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05" name="Google Shape;905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906" name="Google Shape;906;p32"/>
          <p:cNvSpPr/>
          <p:nvPr/>
        </p:nvSpPr>
        <p:spPr>
          <a:xfrm>
            <a:off x="3022750" y="1218075"/>
            <a:ext cx="3080554" cy="3080554"/>
          </a:xfrm>
          <a:custGeom>
            <a:rect b="b" l="l" r="r" t="t"/>
            <a:pathLst>
              <a:path extrusionOk="0" fill="none" h="92322" w="92322">
                <a:moveTo>
                  <a:pt x="92321" y="46161"/>
                </a:moveTo>
                <a:cubicBezTo>
                  <a:pt x="92321" y="71652"/>
                  <a:pt x="71652" y="92321"/>
                  <a:pt x="46161" y="92321"/>
                </a:cubicBezTo>
                <a:cubicBezTo>
                  <a:pt x="20669" y="92321"/>
                  <a:pt x="0" y="71652"/>
                  <a:pt x="0" y="46161"/>
                </a:cubicBezTo>
                <a:cubicBezTo>
                  <a:pt x="0" y="20670"/>
                  <a:pt x="20669" y="0"/>
                  <a:pt x="46161" y="0"/>
                </a:cubicBezTo>
                <a:cubicBezTo>
                  <a:pt x="71652" y="0"/>
                  <a:pt x="92321" y="20670"/>
                  <a:pt x="92321" y="4616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2"/>
          <p:cNvSpPr/>
          <p:nvPr/>
        </p:nvSpPr>
        <p:spPr>
          <a:xfrm>
            <a:off x="3984734" y="2180060"/>
            <a:ext cx="1156398" cy="1156398"/>
          </a:xfrm>
          <a:custGeom>
            <a:rect b="b" l="l" r="r" t="t"/>
            <a:pathLst>
              <a:path extrusionOk="0" fill="none" h="36339" w="36339">
                <a:moveTo>
                  <a:pt x="36339" y="18170"/>
                </a:moveTo>
                <a:cubicBezTo>
                  <a:pt x="36339" y="28207"/>
                  <a:pt x="28207" y="36339"/>
                  <a:pt x="18170" y="36339"/>
                </a:cubicBezTo>
                <a:cubicBezTo>
                  <a:pt x="8133" y="36339"/>
                  <a:pt x="1" y="28207"/>
                  <a:pt x="1" y="18170"/>
                </a:cubicBezTo>
                <a:cubicBezTo>
                  <a:pt x="1" y="8133"/>
                  <a:pt x="8133" y="1"/>
                  <a:pt x="18170" y="1"/>
                </a:cubicBezTo>
                <a:cubicBezTo>
                  <a:pt x="28207" y="1"/>
                  <a:pt x="36339" y="8133"/>
                  <a:pt x="36339" y="18170"/>
                </a:cubicBezTo>
                <a:close/>
              </a:path>
            </a:pathLst>
          </a:custGeom>
          <a:noFill/>
          <a:ln cap="flat" cmpd="sng" w="18750">
            <a:solidFill>
              <a:schemeClr val="accent5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32"/>
          <p:cNvGrpSpPr/>
          <p:nvPr/>
        </p:nvGrpSpPr>
        <p:grpSpPr>
          <a:xfrm>
            <a:off x="4369101" y="2584319"/>
            <a:ext cx="395840" cy="394554"/>
            <a:chOff x="852385" y="1510916"/>
            <a:chExt cx="353145" cy="351998"/>
          </a:xfrm>
        </p:grpSpPr>
        <p:sp>
          <p:nvSpPr>
            <p:cNvPr id="909" name="Google Shape;909;p32"/>
            <p:cNvSpPr/>
            <p:nvPr/>
          </p:nvSpPr>
          <p:spPr>
            <a:xfrm>
              <a:off x="852385" y="1510916"/>
              <a:ext cx="353145" cy="187785"/>
            </a:xfrm>
            <a:custGeom>
              <a:rect b="b" l="l" r="r" t="t"/>
              <a:pathLst>
                <a:path extrusionOk="0" h="5895" w="11086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852385" y="1609921"/>
              <a:ext cx="353145" cy="252992"/>
            </a:xfrm>
            <a:custGeom>
              <a:rect b="b" l="l" r="r" t="t"/>
              <a:pathLst>
                <a:path extrusionOk="0" h="7942" w="11086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928264" y="1584501"/>
              <a:ext cx="198775" cy="140735"/>
            </a:xfrm>
            <a:custGeom>
              <a:rect b="b" l="l" r="r" t="t"/>
              <a:pathLst>
                <a:path extrusionOk="0" h="4418" w="624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32"/>
          <p:cNvGrpSpPr/>
          <p:nvPr/>
        </p:nvGrpSpPr>
        <p:grpSpPr>
          <a:xfrm>
            <a:off x="6644815" y="2925114"/>
            <a:ext cx="357792" cy="352448"/>
            <a:chOff x="1950765" y="1964338"/>
            <a:chExt cx="357792" cy="352448"/>
          </a:xfrm>
        </p:grpSpPr>
        <p:sp>
          <p:nvSpPr>
            <p:cNvPr id="913" name="Google Shape;913;p32"/>
            <p:cNvSpPr/>
            <p:nvPr/>
          </p:nvSpPr>
          <p:spPr>
            <a:xfrm>
              <a:off x="2048301" y="2152530"/>
              <a:ext cx="48800" cy="59488"/>
            </a:xfrm>
            <a:custGeom>
              <a:rect b="b" l="l" r="r" t="t"/>
              <a:pathLst>
                <a:path extrusionOk="0" h="1859" w="1525">
                  <a:moveTo>
                    <a:pt x="762" y="1"/>
                  </a:moveTo>
                  <a:cubicBezTo>
                    <a:pt x="346" y="1"/>
                    <a:pt x="0" y="334"/>
                    <a:pt x="0" y="751"/>
                  </a:cubicBezTo>
                  <a:lnTo>
                    <a:pt x="0" y="1096"/>
                  </a:lnTo>
                  <a:cubicBezTo>
                    <a:pt x="0" y="1513"/>
                    <a:pt x="346" y="1858"/>
                    <a:pt x="762" y="1858"/>
                  </a:cubicBezTo>
                  <a:cubicBezTo>
                    <a:pt x="1179" y="1858"/>
                    <a:pt x="1524" y="1513"/>
                    <a:pt x="1524" y="1096"/>
                  </a:cubicBezTo>
                  <a:lnTo>
                    <a:pt x="1524" y="751"/>
                  </a:lnTo>
                  <a:cubicBezTo>
                    <a:pt x="1524" y="656"/>
                    <a:pt x="1489" y="549"/>
                    <a:pt x="1453" y="442"/>
                  </a:cubicBezTo>
                  <a:cubicBezTo>
                    <a:pt x="1419" y="390"/>
                    <a:pt x="1360" y="351"/>
                    <a:pt x="1303" y="351"/>
                  </a:cubicBezTo>
                  <a:cubicBezTo>
                    <a:pt x="1280" y="351"/>
                    <a:pt x="1259" y="357"/>
                    <a:pt x="1239" y="370"/>
                  </a:cubicBezTo>
                  <a:cubicBezTo>
                    <a:pt x="1167" y="418"/>
                    <a:pt x="1120" y="501"/>
                    <a:pt x="1167" y="572"/>
                  </a:cubicBezTo>
                  <a:cubicBezTo>
                    <a:pt x="1191" y="632"/>
                    <a:pt x="1215" y="703"/>
                    <a:pt x="1215" y="775"/>
                  </a:cubicBezTo>
                  <a:lnTo>
                    <a:pt x="1215" y="1120"/>
                  </a:lnTo>
                  <a:cubicBezTo>
                    <a:pt x="1215" y="1358"/>
                    <a:pt x="1012" y="1561"/>
                    <a:pt x="762" y="1561"/>
                  </a:cubicBezTo>
                  <a:cubicBezTo>
                    <a:pt x="524" y="1561"/>
                    <a:pt x="322" y="1370"/>
                    <a:pt x="322" y="1120"/>
                  </a:cubicBezTo>
                  <a:lnTo>
                    <a:pt x="322" y="775"/>
                  </a:lnTo>
                  <a:cubicBezTo>
                    <a:pt x="322" y="537"/>
                    <a:pt x="512" y="322"/>
                    <a:pt x="762" y="322"/>
                  </a:cubicBezTo>
                  <a:cubicBezTo>
                    <a:pt x="858" y="322"/>
                    <a:pt x="929" y="251"/>
                    <a:pt x="929" y="156"/>
                  </a:cubicBezTo>
                  <a:cubicBezTo>
                    <a:pt x="929" y="72"/>
                    <a:pt x="858" y="1"/>
                    <a:pt x="7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2164109" y="2152530"/>
              <a:ext cx="48800" cy="59488"/>
            </a:xfrm>
            <a:custGeom>
              <a:rect b="b" l="l" r="r" t="t"/>
              <a:pathLst>
                <a:path extrusionOk="0" h="1859" w="1525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lnTo>
                    <a:pt x="1" y="1096"/>
                  </a:lnTo>
                  <a:cubicBezTo>
                    <a:pt x="1" y="1513"/>
                    <a:pt x="346" y="1858"/>
                    <a:pt x="763" y="1858"/>
                  </a:cubicBezTo>
                  <a:cubicBezTo>
                    <a:pt x="1180" y="1858"/>
                    <a:pt x="1525" y="1513"/>
                    <a:pt x="1525" y="1096"/>
                  </a:cubicBezTo>
                  <a:lnTo>
                    <a:pt x="1525" y="751"/>
                  </a:lnTo>
                  <a:cubicBezTo>
                    <a:pt x="1525" y="656"/>
                    <a:pt x="1489" y="549"/>
                    <a:pt x="1442" y="442"/>
                  </a:cubicBezTo>
                  <a:cubicBezTo>
                    <a:pt x="1416" y="390"/>
                    <a:pt x="1359" y="351"/>
                    <a:pt x="1303" y="351"/>
                  </a:cubicBezTo>
                  <a:cubicBezTo>
                    <a:pt x="1281" y="351"/>
                    <a:pt x="1259" y="357"/>
                    <a:pt x="1239" y="370"/>
                  </a:cubicBezTo>
                  <a:cubicBezTo>
                    <a:pt x="1168" y="418"/>
                    <a:pt x="1120" y="501"/>
                    <a:pt x="1168" y="572"/>
                  </a:cubicBezTo>
                  <a:cubicBezTo>
                    <a:pt x="1192" y="632"/>
                    <a:pt x="1203" y="703"/>
                    <a:pt x="1203" y="775"/>
                  </a:cubicBezTo>
                  <a:lnTo>
                    <a:pt x="1203" y="1120"/>
                  </a:lnTo>
                  <a:cubicBezTo>
                    <a:pt x="1203" y="1358"/>
                    <a:pt x="1013" y="1561"/>
                    <a:pt x="763" y="1561"/>
                  </a:cubicBezTo>
                  <a:cubicBezTo>
                    <a:pt x="525" y="1561"/>
                    <a:pt x="311" y="1370"/>
                    <a:pt x="311" y="1120"/>
                  </a:cubicBezTo>
                  <a:lnTo>
                    <a:pt x="311" y="775"/>
                  </a:lnTo>
                  <a:cubicBezTo>
                    <a:pt x="311" y="537"/>
                    <a:pt x="513" y="322"/>
                    <a:pt x="763" y="322"/>
                  </a:cubicBezTo>
                  <a:cubicBezTo>
                    <a:pt x="846" y="322"/>
                    <a:pt x="930" y="251"/>
                    <a:pt x="930" y="156"/>
                  </a:cubicBezTo>
                  <a:cubicBezTo>
                    <a:pt x="930" y="72"/>
                    <a:pt x="846" y="1"/>
                    <a:pt x="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2097453" y="2224562"/>
              <a:ext cx="65952" cy="56416"/>
            </a:xfrm>
            <a:custGeom>
              <a:rect b="b" l="l" r="r" t="t"/>
              <a:pathLst>
                <a:path extrusionOk="0" h="1763" w="2061">
                  <a:moveTo>
                    <a:pt x="1012" y="322"/>
                  </a:moveTo>
                  <a:cubicBezTo>
                    <a:pt x="1405" y="322"/>
                    <a:pt x="1715" y="560"/>
                    <a:pt x="1715" y="858"/>
                  </a:cubicBezTo>
                  <a:cubicBezTo>
                    <a:pt x="1727" y="1096"/>
                    <a:pt x="1489" y="1250"/>
                    <a:pt x="1191" y="1405"/>
                  </a:cubicBezTo>
                  <a:cubicBezTo>
                    <a:pt x="1131" y="1435"/>
                    <a:pt x="1075" y="1450"/>
                    <a:pt x="1021" y="1450"/>
                  </a:cubicBezTo>
                  <a:cubicBezTo>
                    <a:pt x="968" y="1450"/>
                    <a:pt x="917" y="1435"/>
                    <a:pt x="870" y="1405"/>
                  </a:cubicBezTo>
                  <a:lnTo>
                    <a:pt x="846" y="1405"/>
                  </a:lnTo>
                  <a:cubicBezTo>
                    <a:pt x="548" y="1250"/>
                    <a:pt x="310" y="1096"/>
                    <a:pt x="310" y="858"/>
                  </a:cubicBezTo>
                  <a:cubicBezTo>
                    <a:pt x="310" y="560"/>
                    <a:pt x="631" y="322"/>
                    <a:pt x="1012" y="322"/>
                  </a:cubicBezTo>
                  <a:close/>
                  <a:moveTo>
                    <a:pt x="1024" y="0"/>
                  </a:moveTo>
                  <a:cubicBezTo>
                    <a:pt x="465" y="0"/>
                    <a:pt x="0" y="381"/>
                    <a:pt x="0" y="846"/>
                  </a:cubicBezTo>
                  <a:cubicBezTo>
                    <a:pt x="0" y="1310"/>
                    <a:pt x="417" y="1524"/>
                    <a:pt x="703" y="1679"/>
                  </a:cubicBezTo>
                  <a:lnTo>
                    <a:pt x="715" y="1679"/>
                  </a:lnTo>
                  <a:cubicBezTo>
                    <a:pt x="822" y="1739"/>
                    <a:pt x="929" y="1762"/>
                    <a:pt x="1024" y="1762"/>
                  </a:cubicBezTo>
                  <a:cubicBezTo>
                    <a:pt x="1131" y="1762"/>
                    <a:pt x="1239" y="1739"/>
                    <a:pt x="1346" y="1679"/>
                  </a:cubicBezTo>
                  <a:lnTo>
                    <a:pt x="1358" y="1679"/>
                  </a:lnTo>
                  <a:cubicBezTo>
                    <a:pt x="1643" y="1524"/>
                    <a:pt x="2060" y="1286"/>
                    <a:pt x="2060" y="846"/>
                  </a:cubicBezTo>
                  <a:cubicBezTo>
                    <a:pt x="2060" y="381"/>
                    <a:pt x="1596" y="0"/>
                    <a:pt x="1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950765" y="1964338"/>
              <a:ext cx="357792" cy="352448"/>
            </a:xfrm>
            <a:custGeom>
              <a:rect b="b" l="l" r="r" t="t"/>
              <a:pathLst>
                <a:path extrusionOk="0" h="11014" w="11181">
                  <a:moveTo>
                    <a:pt x="2155" y="346"/>
                  </a:moveTo>
                  <a:cubicBezTo>
                    <a:pt x="2429" y="357"/>
                    <a:pt x="2715" y="453"/>
                    <a:pt x="2977" y="608"/>
                  </a:cubicBezTo>
                  <a:cubicBezTo>
                    <a:pt x="3453" y="893"/>
                    <a:pt x="3822" y="1358"/>
                    <a:pt x="4025" y="1917"/>
                  </a:cubicBezTo>
                  <a:cubicBezTo>
                    <a:pt x="4049" y="2001"/>
                    <a:pt x="4060" y="2072"/>
                    <a:pt x="4072" y="2132"/>
                  </a:cubicBezTo>
                  <a:cubicBezTo>
                    <a:pt x="3930" y="2203"/>
                    <a:pt x="3763" y="2298"/>
                    <a:pt x="3620" y="2393"/>
                  </a:cubicBezTo>
                  <a:cubicBezTo>
                    <a:pt x="3584" y="2239"/>
                    <a:pt x="3537" y="2072"/>
                    <a:pt x="3477" y="1905"/>
                  </a:cubicBezTo>
                  <a:cubicBezTo>
                    <a:pt x="3275" y="1322"/>
                    <a:pt x="2929" y="846"/>
                    <a:pt x="2501" y="536"/>
                  </a:cubicBezTo>
                  <a:cubicBezTo>
                    <a:pt x="2382" y="453"/>
                    <a:pt x="2263" y="393"/>
                    <a:pt x="2155" y="346"/>
                  </a:cubicBezTo>
                  <a:close/>
                  <a:moveTo>
                    <a:pt x="1582" y="529"/>
                  </a:moveTo>
                  <a:cubicBezTo>
                    <a:pt x="2211" y="529"/>
                    <a:pt x="2889" y="1119"/>
                    <a:pt x="3203" y="2012"/>
                  </a:cubicBezTo>
                  <a:cubicBezTo>
                    <a:pt x="3275" y="2203"/>
                    <a:pt x="3322" y="2417"/>
                    <a:pt x="3346" y="2608"/>
                  </a:cubicBezTo>
                  <a:cubicBezTo>
                    <a:pt x="3048" y="2846"/>
                    <a:pt x="2775" y="3132"/>
                    <a:pt x="2501" y="3453"/>
                  </a:cubicBezTo>
                  <a:cubicBezTo>
                    <a:pt x="2239" y="3786"/>
                    <a:pt x="2001" y="4156"/>
                    <a:pt x="1798" y="4537"/>
                  </a:cubicBezTo>
                  <a:cubicBezTo>
                    <a:pt x="1251" y="4287"/>
                    <a:pt x="810" y="3786"/>
                    <a:pt x="584" y="3144"/>
                  </a:cubicBezTo>
                  <a:cubicBezTo>
                    <a:pt x="370" y="2572"/>
                    <a:pt x="370" y="1977"/>
                    <a:pt x="572" y="1465"/>
                  </a:cubicBezTo>
                  <a:cubicBezTo>
                    <a:pt x="703" y="1108"/>
                    <a:pt x="929" y="810"/>
                    <a:pt x="1203" y="608"/>
                  </a:cubicBezTo>
                  <a:cubicBezTo>
                    <a:pt x="1227" y="596"/>
                    <a:pt x="1251" y="596"/>
                    <a:pt x="1263" y="584"/>
                  </a:cubicBezTo>
                  <a:cubicBezTo>
                    <a:pt x="1366" y="547"/>
                    <a:pt x="1474" y="529"/>
                    <a:pt x="1582" y="529"/>
                  </a:cubicBezTo>
                  <a:close/>
                  <a:moveTo>
                    <a:pt x="9061" y="357"/>
                  </a:moveTo>
                  <a:lnTo>
                    <a:pt x="9061" y="357"/>
                  </a:lnTo>
                  <a:cubicBezTo>
                    <a:pt x="8930" y="417"/>
                    <a:pt x="8811" y="488"/>
                    <a:pt x="8680" y="584"/>
                  </a:cubicBezTo>
                  <a:cubicBezTo>
                    <a:pt x="8609" y="643"/>
                    <a:pt x="8585" y="727"/>
                    <a:pt x="8644" y="810"/>
                  </a:cubicBezTo>
                  <a:cubicBezTo>
                    <a:pt x="8680" y="846"/>
                    <a:pt x="8728" y="869"/>
                    <a:pt x="8787" y="869"/>
                  </a:cubicBezTo>
                  <a:cubicBezTo>
                    <a:pt x="8811" y="869"/>
                    <a:pt x="8859" y="846"/>
                    <a:pt x="8871" y="834"/>
                  </a:cubicBezTo>
                  <a:cubicBezTo>
                    <a:pt x="9134" y="647"/>
                    <a:pt x="9409" y="545"/>
                    <a:pt x="9662" y="545"/>
                  </a:cubicBezTo>
                  <a:cubicBezTo>
                    <a:pt x="9764" y="545"/>
                    <a:pt x="9862" y="561"/>
                    <a:pt x="9954" y="596"/>
                  </a:cubicBezTo>
                  <a:cubicBezTo>
                    <a:pt x="9978" y="596"/>
                    <a:pt x="10002" y="608"/>
                    <a:pt x="10037" y="631"/>
                  </a:cubicBezTo>
                  <a:cubicBezTo>
                    <a:pt x="10311" y="822"/>
                    <a:pt x="10526" y="1119"/>
                    <a:pt x="10657" y="1477"/>
                  </a:cubicBezTo>
                  <a:cubicBezTo>
                    <a:pt x="10847" y="1989"/>
                    <a:pt x="10835" y="2584"/>
                    <a:pt x="10645" y="3155"/>
                  </a:cubicBezTo>
                  <a:cubicBezTo>
                    <a:pt x="10418" y="3775"/>
                    <a:pt x="9978" y="4298"/>
                    <a:pt x="9418" y="4548"/>
                  </a:cubicBezTo>
                  <a:cubicBezTo>
                    <a:pt x="9228" y="4167"/>
                    <a:pt x="8990" y="3810"/>
                    <a:pt x="8728" y="3465"/>
                  </a:cubicBezTo>
                  <a:cubicBezTo>
                    <a:pt x="8454" y="3144"/>
                    <a:pt x="8168" y="2858"/>
                    <a:pt x="7870" y="2620"/>
                  </a:cubicBezTo>
                  <a:cubicBezTo>
                    <a:pt x="7906" y="2429"/>
                    <a:pt x="7954" y="2215"/>
                    <a:pt x="8025" y="2024"/>
                  </a:cubicBezTo>
                  <a:cubicBezTo>
                    <a:pt x="8109" y="1774"/>
                    <a:pt x="8251" y="1536"/>
                    <a:pt x="8394" y="1310"/>
                  </a:cubicBezTo>
                  <a:cubicBezTo>
                    <a:pt x="8454" y="1239"/>
                    <a:pt x="8430" y="1131"/>
                    <a:pt x="8371" y="1084"/>
                  </a:cubicBezTo>
                  <a:cubicBezTo>
                    <a:pt x="8340" y="1062"/>
                    <a:pt x="8309" y="1053"/>
                    <a:pt x="8278" y="1053"/>
                  </a:cubicBezTo>
                  <a:cubicBezTo>
                    <a:pt x="8225" y="1053"/>
                    <a:pt x="8175" y="1081"/>
                    <a:pt x="8144" y="1119"/>
                  </a:cubicBezTo>
                  <a:cubicBezTo>
                    <a:pt x="7966" y="1358"/>
                    <a:pt x="7835" y="1620"/>
                    <a:pt x="7728" y="1905"/>
                  </a:cubicBezTo>
                  <a:cubicBezTo>
                    <a:pt x="7668" y="2072"/>
                    <a:pt x="7620" y="2227"/>
                    <a:pt x="7597" y="2393"/>
                  </a:cubicBezTo>
                  <a:cubicBezTo>
                    <a:pt x="7442" y="2286"/>
                    <a:pt x="7299" y="2203"/>
                    <a:pt x="7132" y="2132"/>
                  </a:cubicBezTo>
                  <a:cubicBezTo>
                    <a:pt x="7156" y="2060"/>
                    <a:pt x="7180" y="1977"/>
                    <a:pt x="7204" y="1917"/>
                  </a:cubicBezTo>
                  <a:cubicBezTo>
                    <a:pt x="7418" y="1358"/>
                    <a:pt x="7787" y="893"/>
                    <a:pt x="8251" y="608"/>
                  </a:cubicBezTo>
                  <a:cubicBezTo>
                    <a:pt x="8513" y="465"/>
                    <a:pt x="8787" y="369"/>
                    <a:pt x="9061" y="357"/>
                  </a:cubicBezTo>
                  <a:close/>
                  <a:moveTo>
                    <a:pt x="5620" y="2072"/>
                  </a:moveTo>
                  <a:cubicBezTo>
                    <a:pt x="6632" y="2072"/>
                    <a:pt x="7680" y="2655"/>
                    <a:pt x="8502" y="3667"/>
                  </a:cubicBezTo>
                  <a:cubicBezTo>
                    <a:pt x="9311" y="4679"/>
                    <a:pt x="9775" y="5965"/>
                    <a:pt x="9775" y="7204"/>
                  </a:cubicBezTo>
                  <a:cubicBezTo>
                    <a:pt x="9764" y="7656"/>
                    <a:pt x="9645" y="8085"/>
                    <a:pt x="9418" y="8466"/>
                  </a:cubicBezTo>
                  <a:cubicBezTo>
                    <a:pt x="9121" y="8454"/>
                    <a:pt x="8834" y="8450"/>
                    <a:pt x="8581" y="8450"/>
                  </a:cubicBezTo>
                  <a:cubicBezTo>
                    <a:pt x="8076" y="8450"/>
                    <a:pt x="7708" y="8466"/>
                    <a:pt x="7668" y="8466"/>
                  </a:cubicBezTo>
                  <a:cubicBezTo>
                    <a:pt x="7573" y="8466"/>
                    <a:pt x="7501" y="8549"/>
                    <a:pt x="7513" y="8632"/>
                  </a:cubicBezTo>
                  <a:cubicBezTo>
                    <a:pt x="7513" y="8721"/>
                    <a:pt x="7585" y="8788"/>
                    <a:pt x="7662" y="8788"/>
                  </a:cubicBezTo>
                  <a:cubicBezTo>
                    <a:pt x="7668" y="8788"/>
                    <a:pt x="7674" y="8788"/>
                    <a:pt x="7680" y="8787"/>
                  </a:cubicBezTo>
                  <a:cubicBezTo>
                    <a:pt x="7688" y="8787"/>
                    <a:pt x="8003" y="8771"/>
                    <a:pt x="8455" y="8771"/>
                  </a:cubicBezTo>
                  <a:cubicBezTo>
                    <a:pt x="8681" y="8771"/>
                    <a:pt x="8942" y="8775"/>
                    <a:pt x="9216" y="8787"/>
                  </a:cubicBezTo>
                  <a:cubicBezTo>
                    <a:pt x="9144" y="8882"/>
                    <a:pt x="9061" y="8978"/>
                    <a:pt x="8978" y="9085"/>
                  </a:cubicBezTo>
                  <a:lnTo>
                    <a:pt x="8740" y="9323"/>
                  </a:lnTo>
                  <a:cubicBezTo>
                    <a:pt x="7990" y="9109"/>
                    <a:pt x="7394" y="9001"/>
                    <a:pt x="7370" y="8990"/>
                  </a:cubicBezTo>
                  <a:cubicBezTo>
                    <a:pt x="7362" y="8988"/>
                    <a:pt x="7354" y="8988"/>
                    <a:pt x="7346" y="8988"/>
                  </a:cubicBezTo>
                  <a:cubicBezTo>
                    <a:pt x="7261" y="8988"/>
                    <a:pt x="7191" y="9044"/>
                    <a:pt x="7180" y="9120"/>
                  </a:cubicBezTo>
                  <a:cubicBezTo>
                    <a:pt x="7156" y="9216"/>
                    <a:pt x="7216" y="9299"/>
                    <a:pt x="7311" y="9323"/>
                  </a:cubicBezTo>
                  <a:cubicBezTo>
                    <a:pt x="7323" y="9323"/>
                    <a:pt x="7799" y="9406"/>
                    <a:pt x="8418" y="9573"/>
                  </a:cubicBezTo>
                  <a:cubicBezTo>
                    <a:pt x="7990" y="9871"/>
                    <a:pt x="7478" y="10109"/>
                    <a:pt x="6894" y="10240"/>
                  </a:cubicBezTo>
                  <a:cubicBezTo>
                    <a:pt x="6918" y="10192"/>
                    <a:pt x="6966" y="10168"/>
                    <a:pt x="6989" y="10121"/>
                  </a:cubicBezTo>
                  <a:cubicBezTo>
                    <a:pt x="7037" y="10049"/>
                    <a:pt x="7025" y="9942"/>
                    <a:pt x="6954" y="9894"/>
                  </a:cubicBezTo>
                  <a:cubicBezTo>
                    <a:pt x="6924" y="9882"/>
                    <a:pt x="6892" y="9875"/>
                    <a:pt x="6862" y="9875"/>
                  </a:cubicBezTo>
                  <a:cubicBezTo>
                    <a:pt x="6808" y="9875"/>
                    <a:pt x="6758" y="9896"/>
                    <a:pt x="6727" y="9942"/>
                  </a:cubicBezTo>
                  <a:cubicBezTo>
                    <a:pt x="6608" y="10109"/>
                    <a:pt x="6430" y="10216"/>
                    <a:pt x="6216" y="10216"/>
                  </a:cubicBezTo>
                  <a:cubicBezTo>
                    <a:pt x="6096" y="10216"/>
                    <a:pt x="6001" y="10180"/>
                    <a:pt x="5894" y="10109"/>
                  </a:cubicBezTo>
                  <a:cubicBezTo>
                    <a:pt x="5811" y="10055"/>
                    <a:pt x="5712" y="10028"/>
                    <a:pt x="5616" y="10028"/>
                  </a:cubicBezTo>
                  <a:cubicBezTo>
                    <a:pt x="5519" y="10028"/>
                    <a:pt x="5424" y="10055"/>
                    <a:pt x="5346" y="10109"/>
                  </a:cubicBezTo>
                  <a:cubicBezTo>
                    <a:pt x="5239" y="10168"/>
                    <a:pt x="5132" y="10216"/>
                    <a:pt x="5013" y="10216"/>
                  </a:cubicBezTo>
                  <a:cubicBezTo>
                    <a:pt x="4811" y="10216"/>
                    <a:pt x="4632" y="10109"/>
                    <a:pt x="4513" y="9942"/>
                  </a:cubicBezTo>
                  <a:cubicBezTo>
                    <a:pt x="4482" y="9896"/>
                    <a:pt x="4427" y="9875"/>
                    <a:pt x="4373" y="9875"/>
                  </a:cubicBezTo>
                  <a:cubicBezTo>
                    <a:pt x="4343" y="9875"/>
                    <a:pt x="4312" y="9882"/>
                    <a:pt x="4287" y="9894"/>
                  </a:cubicBezTo>
                  <a:cubicBezTo>
                    <a:pt x="4215" y="9942"/>
                    <a:pt x="4203" y="10049"/>
                    <a:pt x="4239" y="10121"/>
                  </a:cubicBezTo>
                  <a:cubicBezTo>
                    <a:pt x="4275" y="10168"/>
                    <a:pt x="4299" y="10216"/>
                    <a:pt x="4346" y="10240"/>
                  </a:cubicBezTo>
                  <a:cubicBezTo>
                    <a:pt x="3763" y="10109"/>
                    <a:pt x="3263" y="9882"/>
                    <a:pt x="2810" y="9573"/>
                  </a:cubicBezTo>
                  <a:cubicBezTo>
                    <a:pt x="3441" y="9406"/>
                    <a:pt x="3918" y="9323"/>
                    <a:pt x="3930" y="9323"/>
                  </a:cubicBezTo>
                  <a:cubicBezTo>
                    <a:pt x="4025" y="9299"/>
                    <a:pt x="4072" y="9216"/>
                    <a:pt x="4060" y="9120"/>
                  </a:cubicBezTo>
                  <a:cubicBezTo>
                    <a:pt x="4050" y="9044"/>
                    <a:pt x="3969" y="8988"/>
                    <a:pt x="3892" y="8988"/>
                  </a:cubicBezTo>
                  <a:cubicBezTo>
                    <a:pt x="3884" y="8988"/>
                    <a:pt x="3877" y="8988"/>
                    <a:pt x="3870" y="8990"/>
                  </a:cubicBezTo>
                  <a:cubicBezTo>
                    <a:pt x="3822" y="8990"/>
                    <a:pt x="3227" y="9109"/>
                    <a:pt x="2501" y="9323"/>
                  </a:cubicBezTo>
                  <a:cubicBezTo>
                    <a:pt x="2406" y="9240"/>
                    <a:pt x="2334" y="9168"/>
                    <a:pt x="2263" y="9085"/>
                  </a:cubicBezTo>
                  <a:cubicBezTo>
                    <a:pt x="2167" y="8990"/>
                    <a:pt x="2096" y="8882"/>
                    <a:pt x="2025" y="8787"/>
                  </a:cubicBezTo>
                  <a:cubicBezTo>
                    <a:pt x="2298" y="8775"/>
                    <a:pt x="2558" y="8771"/>
                    <a:pt x="2783" y="8771"/>
                  </a:cubicBezTo>
                  <a:cubicBezTo>
                    <a:pt x="3232" y="8771"/>
                    <a:pt x="3545" y="8787"/>
                    <a:pt x="3560" y="8787"/>
                  </a:cubicBezTo>
                  <a:cubicBezTo>
                    <a:pt x="3644" y="8787"/>
                    <a:pt x="3715" y="8728"/>
                    <a:pt x="3715" y="8632"/>
                  </a:cubicBezTo>
                  <a:cubicBezTo>
                    <a:pt x="3715" y="8549"/>
                    <a:pt x="3656" y="8466"/>
                    <a:pt x="3572" y="8466"/>
                  </a:cubicBezTo>
                  <a:cubicBezTo>
                    <a:pt x="3533" y="8466"/>
                    <a:pt x="3160" y="8450"/>
                    <a:pt x="2651" y="8450"/>
                  </a:cubicBezTo>
                  <a:cubicBezTo>
                    <a:pt x="2396" y="8450"/>
                    <a:pt x="2108" y="8454"/>
                    <a:pt x="1810" y="8466"/>
                  </a:cubicBezTo>
                  <a:cubicBezTo>
                    <a:pt x="1596" y="8073"/>
                    <a:pt x="1477" y="7632"/>
                    <a:pt x="1477" y="7204"/>
                  </a:cubicBezTo>
                  <a:cubicBezTo>
                    <a:pt x="1477" y="5965"/>
                    <a:pt x="1929" y="4679"/>
                    <a:pt x="2751" y="3667"/>
                  </a:cubicBezTo>
                  <a:cubicBezTo>
                    <a:pt x="3572" y="2655"/>
                    <a:pt x="4608" y="2072"/>
                    <a:pt x="5620" y="2072"/>
                  </a:cubicBezTo>
                  <a:close/>
                  <a:moveTo>
                    <a:pt x="5605" y="10335"/>
                  </a:moveTo>
                  <a:cubicBezTo>
                    <a:pt x="5641" y="10335"/>
                    <a:pt x="5680" y="10347"/>
                    <a:pt x="5715" y="10371"/>
                  </a:cubicBezTo>
                  <a:cubicBezTo>
                    <a:pt x="5858" y="10478"/>
                    <a:pt x="6037" y="10525"/>
                    <a:pt x="6216" y="10525"/>
                  </a:cubicBezTo>
                  <a:cubicBezTo>
                    <a:pt x="6311" y="10525"/>
                    <a:pt x="6394" y="10502"/>
                    <a:pt x="6477" y="10478"/>
                  </a:cubicBezTo>
                  <a:lnTo>
                    <a:pt x="6477" y="10478"/>
                  </a:lnTo>
                  <a:cubicBezTo>
                    <a:pt x="6204" y="10644"/>
                    <a:pt x="5906" y="10716"/>
                    <a:pt x="5608" y="10716"/>
                  </a:cubicBezTo>
                  <a:cubicBezTo>
                    <a:pt x="5311" y="10716"/>
                    <a:pt x="5013" y="10644"/>
                    <a:pt x="4751" y="10478"/>
                  </a:cubicBezTo>
                  <a:lnTo>
                    <a:pt x="4751" y="10478"/>
                  </a:lnTo>
                  <a:cubicBezTo>
                    <a:pt x="4834" y="10502"/>
                    <a:pt x="4918" y="10525"/>
                    <a:pt x="5001" y="10525"/>
                  </a:cubicBezTo>
                  <a:cubicBezTo>
                    <a:pt x="5180" y="10525"/>
                    <a:pt x="5358" y="10478"/>
                    <a:pt x="5513" y="10371"/>
                  </a:cubicBezTo>
                  <a:cubicBezTo>
                    <a:pt x="5537" y="10347"/>
                    <a:pt x="5570" y="10335"/>
                    <a:pt x="5605" y="10335"/>
                  </a:cubicBezTo>
                  <a:close/>
                  <a:moveTo>
                    <a:pt x="2035" y="1"/>
                  </a:moveTo>
                  <a:cubicBezTo>
                    <a:pt x="1822" y="1"/>
                    <a:pt x="1610" y="39"/>
                    <a:pt x="1405" y="119"/>
                  </a:cubicBezTo>
                  <a:cubicBezTo>
                    <a:pt x="846" y="310"/>
                    <a:pt x="429" y="738"/>
                    <a:pt x="215" y="1358"/>
                  </a:cubicBezTo>
                  <a:cubicBezTo>
                    <a:pt x="0" y="1929"/>
                    <a:pt x="0" y="2620"/>
                    <a:pt x="227" y="3239"/>
                  </a:cubicBezTo>
                  <a:cubicBezTo>
                    <a:pt x="477" y="3953"/>
                    <a:pt x="989" y="4537"/>
                    <a:pt x="1608" y="4822"/>
                  </a:cubicBezTo>
                  <a:cubicBezTo>
                    <a:pt x="1263" y="5584"/>
                    <a:pt x="1084" y="6406"/>
                    <a:pt x="1084" y="7204"/>
                  </a:cubicBezTo>
                  <a:cubicBezTo>
                    <a:pt x="1084" y="7632"/>
                    <a:pt x="1191" y="8085"/>
                    <a:pt x="1382" y="8489"/>
                  </a:cubicBezTo>
                  <a:cubicBezTo>
                    <a:pt x="953" y="8513"/>
                    <a:pt x="524" y="8561"/>
                    <a:pt x="167" y="8644"/>
                  </a:cubicBezTo>
                  <a:cubicBezTo>
                    <a:pt x="72" y="8668"/>
                    <a:pt x="36" y="8751"/>
                    <a:pt x="48" y="8847"/>
                  </a:cubicBezTo>
                  <a:cubicBezTo>
                    <a:pt x="60" y="8918"/>
                    <a:pt x="131" y="8966"/>
                    <a:pt x="215" y="8966"/>
                  </a:cubicBezTo>
                  <a:lnTo>
                    <a:pt x="239" y="8966"/>
                  </a:lnTo>
                  <a:cubicBezTo>
                    <a:pt x="608" y="8870"/>
                    <a:pt x="1084" y="8823"/>
                    <a:pt x="1560" y="8799"/>
                  </a:cubicBezTo>
                  <a:cubicBezTo>
                    <a:pt x="1667" y="8978"/>
                    <a:pt x="1798" y="9144"/>
                    <a:pt x="1953" y="9287"/>
                  </a:cubicBezTo>
                  <a:lnTo>
                    <a:pt x="2072" y="9406"/>
                  </a:lnTo>
                  <a:cubicBezTo>
                    <a:pt x="1667" y="9525"/>
                    <a:pt x="1239" y="9680"/>
                    <a:pt x="834" y="9859"/>
                  </a:cubicBezTo>
                  <a:cubicBezTo>
                    <a:pt x="762" y="9882"/>
                    <a:pt x="715" y="9990"/>
                    <a:pt x="762" y="10061"/>
                  </a:cubicBezTo>
                  <a:cubicBezTo>
                    <a:pt x="786" y="10121"/>
                    <a:pt x="846" y="10156"/>
                    <a:pt x="905" y="10156"/>
                  </a:cubicBezTo>
                  <a:cubicBezTo>
                    <a:pt x="929" y="10156"/>
                    <a:pt x="953" y="10156"/>
                    <a:pt x="965" y="10132"/>
                  </a:cubicBezTo>
                  <a:cubicBezTo>
                    <a:pt x="1417" y="9942"/>
                    <a:pt x="1905" y="9775"/>
                    <a:pt x="2358" y="9644"/>
                  </a:cubicBezTo>
                  <a:cubicBezTo>
                    <a:pt x="2870" y="10061"/>
                    <a:pt x="3501" y="10359"/>
                    <a:pt x="4227" y="10525"/>
                  </a:cubicBezTo>
                  <a:cubicBezTo>
                    <a:pt x="4596" y="10835"/>
                    <a:pt x="5073" y="11014"/>
                    <a:pt x="5573" y="11014"/>
                  </a:cubicBezTo>
                  <a:cubicBezTo>
                    <a:pt x="6061" y="11014"/>
                    <a:pt x="6537" y="10835"/>
                    <a:pt x="6906" y="10525"/>
                  </a:cubicBezTo>
                  <a:cubicBezTo>
                    <a:pt x="7620" y="10359"/>
                    <a:pt x="8263" y="10061"/>
                    <a:pt x="8787" y="9644"/>
                  </a:cubicBezTo>
                  <a:cubicBezTo>
                    <a:pt x="9240" y="9775"/>
                    <a:pt x="9740" y="9942"/>
                    <a:pt x="10168" y="10132"/>
                  </a:cubicBezTo>
                  <a:cubicBezTo>
                    <a:pt x="10180" y="10156"/>
                    <a:pt x="10216" y="10156"/>
                    <a:pt x="10228" y="10156"/>
                  </a:cubicBezTo>
                  <a:cubicBezTo>
                    <a:pt x="10287" y="10156"/>
                    <a:pt x="10347" y="10121"/>
                    <a:pt x="10371" y="10061"/>
                  </a:cubicBezTo>
                  <a:cubicBezTo>
                    <a:pt x="10407" y="9990"/>
                    <a:pt x="10371" y="9882"/>
                    <a:pt x="10299" y="9859"/>
                  </a:cubicBezTo>
                  <a:cubicBezTo>
                    <a:pt x="9918" y="9680"/>
                    <a:pt x="9478" y="9525"/>
                    <a:pt x="9061" y="9406"/>
                  </a:cubicBezTo>
                  <a:lnTo>
                    <a:pt x="9180" y="9287"/>
                  </a:lnTo>
                  <a:cubicBezTo>
                    <a:pt x="9335" y="9144"/>
                    <a:pt x="9466" y="8966"/>
                    <a:pt x="9573" y="8799"/>
                  </a:cubicBezTo>
                  <a:cubicBezTo>
                    <a:pt x="10049" y="8823"/>
                    <a:pt x="10526" y="8870"/>
                    <a:pt x="10895" y="8966"/>
                  </a:cubicBezTo>
                  <a:lnTo>
                    <a:pt x="10930" y="8966"/>
                  </a:lnTo>
                  <a:cubicBezTo>
                    <a:pt x="11002" y="8966"/>
                    <a:pt x="11061" y="8918"/>
                    <a:pt x="11085" y="8847"/>
                  </a:cubicBezTo>
                  <a:cubicBezTo>
                    <a:pt x="11133" y="8751"/>
                    <a:pt x="11085" y="8680"/>
                    <a:pt x="11002" y="8644"/>
                  </a:cubicBezTo>
                  <a:cubicBezTo>
                    <a:pt x="10645" y="8573"/>
                    <a:pt x="10216" y="8513"/>
                    <a:pt x="9775" y="8489"/>
                  </a:cubicBezTo>
                  <a:cubicBezTo>
                    <a:pt x="9978" y="8085"/>
                    <a:pt x="10073" y="7644"/>
                    <a:pt x="10073" y="7204"/>
                  </a:cubicBezTo>
                  <a:cubicBezTo>
                    <a:pt x="10073" y="6406"/>
                    <a:pt x="9895" y="5584"/>
                    <a:pt x="9561" y="4822"/>
                  </a:cubicBezTo>
                  <a:cubicBezTo>
                    <a:pt x="10168" y="4525"/>
                    <a:pt x="10692" y="3941"/>
                    <a:pt x="10942" y="3239"/>
                  </a:cubicBezTo>
                  <a:cubicBezTo>
                    <a:pt x="11169" y="2608"/>
                    <a:pt x="11180" y="1929"/>
                    <a:pt x="10954" y="1358"/>
                  </a:cubicBezTo>
                  <a:cubicBezTo>
                    <a:pt x="10728" y="762"/>
                    <a:pt x="10311" y="334"/>
                    <a:pt x="9764" y="119"/>
                  </a:cubicBezTo>
                  <a:cubicBezTo>
                    <a:pt x="9561" y="49"/>
                    <a:pt x="9352" y="14"/>
                    <a:pt x="9141" y="14"/>
                  </a:cubicBezTo>
                  <a:cubicBezTo>
                    <a:pt x="8782" y="14"/>
                    <a:pt x="8418" y="115"/>
                    <a:pt x="8073" y="310"/>
                  </a:cubicBezTo>
                  <a:cubicBezTo>
                    <a:pt x="7537" y="631"/>
                    <a:pt x="7120" y="1155"/>
                    <a:pt x="6882" y="1786"/>
                  </a:cubicBezTo>
                  <a:cubicBezTo>
                    <a:pt x="6858" y="1846"/>
                    <a:pt x="6835" y="1905"/>
                    <a:pt x="6823" y="1977"/>
                  </a:cubicBezTo>
                  <a:cubicBezTo>
                    <a:pt x="6418" y="1810"/>
                    <a:pt x="6001" y="1727"/>
                    <a:pt x="5584" y="1727"/>
                  </a:cubicBezTo>
                  <a:cubicBezTo>
                    <a:pt x="5168" y="1727"/>
                    <a:pt x="4763" y="1822"/>
                    <a:pt x="4346" y="1977"/>
                  </a:cubicBezTo>
                  <a:cubicBezTo>
                    <a:pt x="4334" y="1917"/>
                    <a:pt x="4299" y="1858"/>
                    <a:pt x="4287" y="1786"/>
                  </a:cubicBezTo>
                  <a:cubicBezTo>
                    <a:pt x="4060" y="1143"/>
                    <a:pt x="3632" y="619"/>
                    <a:pt x="3096" y="310"/>
                  </a:cubicBezTo>
                  <a:cubicBezTo>
                    <a:pt x="2753" y="109"/>
                    <a:pt x="2392" y="1"/>
                    <a:pt x="20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>
            <a:off x="2128376" y="1304795"/>
            <a:ext cx="347904" cy="336992"/>
            <a:chOff x="4147597" y="1505458"/>
            <a:chExt cx="347904" cy="336992"/>
          </a:xfrm>
        </p:grpSpPr>
        <p:sp>
          <p:nvSpPr>
            <p:cNvPr id="918" name="Google Shape;918;p32"/>
            <p:cNvSpPr/>
            <p:nvPr/>
          </p:nvSpPr>
          <p:spPr>
            <a:xfrm>
              <a:off x="4293901" y="1707410"/>
              <a:ext cx="22528" cy="15392"/>
            </a:xfrm>
            <a:custGeom>
              <a:rect b="b" l="l" r="r" t="t"/>
              <a:pathLst>
                <a:path extrusionOk="0" h="481" w="704">
                  <a:moveTo>
                    <a:pt x="182" y="1"/>
                  </a:moveTo>
                  <a:cubicBezTo>
                    <a:pt x="124" y="1"/>
                    <a:pt x="65" y="32"/>
                    <a:pt x="49" y="100"/>
                  </a:cubicBezTo>
                  <a:cubicBezTo>
                    <a:pt x="1" y="171"/>
                    <a:pt x="37" y="278"/>
                    <a:pt x="120" y="302"/>
                  </a:cubicBezTo>
                  <a:lnTo>
                    <a:pt x="465" y="469"/>
                  </a:lnTo>
                  <a:cubicBezTo>
                    <a:pt x="489" y="481"/>
                    <a:pt x="513" y="481"/>
                    <a:pt x="537" y="481"/>
                  </a:cubicBezTo>
                  <a:cubicBezTo>
                    <a:pt x="596" y="481"/>
                    <a:pt x="656" y="457"/>
                    <a:pt x="691" y="397"/>
                  </a:cubicBezTo>
                  <a:cubicBezTo>
                    <a:pt x="703" y="326"/>
                    <a:pt x="668" y="219"/>
                    <a:pt x="596" y="183"/>
                  </a:cubicBezTo>
                  <a:lnTo>
                    <a:pt x="251" y="16"/>
                  </a:lnTo>
                  <a:cubicBezTo>
                    <a:pt x="230" y="6"/>
                    <a:pt x="206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4326669" y="1707250"/>
              <a:ext cx="22528" cy="15168"/>
            </a:xfrm>
            <a:custGeom>
              <a:rect b="b" l="l" r="r" t="t"/>
              <a:pathLst>
                <a:path extrusionOk="0" h="474" w="704">
                  <a:moveTo>
                    <a:pt x="508" y="1"/>
                  </a:moveTo>
                  <a:cubicBezTo>
                    <a:pt x="489" y="1"/>
                    <a:pt x="471" y="4"/>
                    <a:pt x="453" y="10"/>
                  </a:cubicBezTo>
                  <a:lnTo>
                    <a:pt x="108" y="176"/>
                  </a:lnTo>
                  <a:cubicBezTo>
                    <a:pt x="37" y="224"/>
                    <a:pt x="1" y="307"/>
                    <a:pt x="37" y="391"/>
                  </a:cubicBezTo>
                  <a:cubicBezTo>
                    <a:pt x="60" y="438"/>
                    <a:pt x="120" y="474"/>
                    <a:pt x="179" y="474"/>
                  </a:cubicBezTo>
                  <a:cubicBezTo>
                    <a:pt x="215" y="474"/>
                    <a:pt x="227" y="474"/>
                    <a:pt x="263" y="462"/>
                  </a:cubicBezTo>
                  <a:lnTo>
                    <a:pt x="596" y="295"/>
                  </a:lnTo>
                  <a:cubicBezTo>
                    <a:pt x="656" y="271"/>
                    <a:pt x="703" y="164"/>
                    <a:pt x="656" y="93"/>
                  </a:cubicBezTo>
                  <a:cubicBezTo>
                    <a:pt x="629" y="30"/>
                    <a:pt x="567" y="1"/>
                    <a:pt x="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4147597" y="1505458"/>
              <a:ext cx="347904" cy="336992"/>
            </a:xfrm>
            <a:custGeom>
              <a:rect b="b" l="l" r="r" t="t"/>
              <a:pathLst>
                <a:path extrusionOk="0" h="10531" w="10872">
                  <a:moveTo>
                    <a:pt x="1525" y="3387"/>
                  </a:moveTo>
                  <a:cubicBezTo>
                    <a:pt x="1632" y="3387"/>
                    <a:pt x="1727" y="3398"/>
                    <a:pt x="1834" y="3434"/>
                  </a:cubicBezTo>
                  <a:cubicBezTo>
                    <a:pt x="1751" y="3756"/>
                    <a:pt x="1703" y="4089"/>
                    <a:pt x="1703" y="4422"/>
                  </a:cubicBezTo>
                  <a:cubicBezTo>
                    <a:pt x="1703" y="4720"/>
                    <a:pt x="1608" y="5042"/>
                    <a:pt x="1453" y="5315"/>
                  </a:cubicBezTo>
                  <a:cubicBezTo>
                    <a:pt x="1358" y="5470"/>
                    <a:pt x="1299" y="5613"/>
                    <a:pt x="1239" y="5768"/>
                  </a:cubicBezTo>
                  <a:cubicBezTo>
                    <a:pt x="703" y="5637"/>
                    <a:pt x="322" y="5161"/>
                    <a:pt x="322" y="4589"/>
                  </a:cubicBezTo>
                  <a:cubicBezTo>
                    <a:pt x="322" y="3922"/>
                    <a:pt x="858" y="3387"/>
                    <a:pt x="1525" y="3387"/>
                  </a:cubicBezTo>
                  <a:close/>
                  <a:moveTo>
                    <a:pt x="9347" y="3387"/>
                  </a:moveTo>
                  <a:cubicBezTo>
                    <a:pt x="10026" y="3387"/>
                    <a:pt x="10562" y="3922"/>
                    <a:pt x="10562" y="4589"/>
                  </a:cubicBezTo>
                  <a:cubicBezTo>
                    <a:pt x="10538" y="5161"/>
                    <a:pt x="10157" y="5637"/>
                    <a:pt x="9633" y="5768"/>
                  </a:cubicBezTo>
                  <a:cubicBezTo>
                    <a:pt x="9574" y="5625"/>
                    <a:pt x="9502" y="5470"/>
                    <a:pt x="9431" y="5327"/>
                  </a:cubicBezTo>
                  <a:cubicBezTo>
                    <a:pt x="9264" y="5042"/>
                    <a:pt x="9169" y="4732"/>
                    <a:pt x="9169" y="4434"/>
                  </a:cubicBezTo>
                  <a:cubicBezTo>
                    <a:pt x="9169" y="4089"/>
                    <a:pt x="9133" y="3756"/>
                    <a:pt x="9038" y="3434"/>
                  </a:cubicBezTo>
                  <a:cubicBezTo>
                    <a:pt x="9145" y="3398"/>
                    <a:pt x="9252" y="3387"/>
                    <a:pt x="9347" y="3387"/>
                  </a:cubicBezTo>
                  <a:close/>
                  <a:moveTo>
                    <a:pt x="5656" y="386"/>
                  </a:moveTo>
                  <a:lnTo>
                    <a:pt x="5775" y="886"/>
                  </a:lnTo>
                  <a:cubicBezTo>
                    <a:pt x="5799" y="934"/>
                    <a:pt x="5823" y="982"/>
                    <a:pt x="5871" y="993"/>
                  </a:cubicBezTo>
                  <a:cubicBezTo>
                    <a:pt x="5898" y="1000"/>
                    <a:pt x="5922" y="1007"/>
                    <a:pt x="5946" y="1007"/>
                  </a:cubicBezTo>
                  <a:cubicBezTo>
                    <a:pt x="5964" y="1007"/>
                    <a:pt x="5982" y="1003"/>
                    <a:pt x="6002" y="993"/>
                  </a:cubicBezTo>
                  <a:lnTo>
                    <a:pt x="6633" y="743"/>
                  </a:lnTo>
                  <a:lnTo>
                    <a:pt x="6633" y="1112"/>
                  </a:lnTo>
                  <a:cubicBezTo>
                    <a:pt x="6633" y="1172"/>
                    <a:pt x="6668" y="1232"/>
                    <a:pt x="6728" y="1255"/>
                  </a:cubicBezTo>
                  <a:cubicBezTo>
                    <a:pt x="8014" y="1791"/>
                    <a:pt x="8847" y="3029"/>
                    <a:pt x="8847" y="4411"/>
                  </a:cubicBezTo>
                  <a:cubicBezTo>
                    <a:pt x="8847" y="4768"/>
                    <a:pt x="8954" y="5137"/>
                    <a:pt x="9145" y="5470"/>
                  </a:cubicBezTo>
                  <a:cubicBezTo>
                    <a:pt x="9395" y="5923"/>
                    <a:pt x="9526" y="6399"/>
                    <a:pt x="9526" y="6887"/>
                  </a:cubicBezTo>
                  <a:cubicBezTo>
                    <a:pt x="9526" y="8732"/>
                    <a:pt x="7680" y="10221"/>
                    <a:pt x="5442" y="10221"/>
                  </a:cubicBezTo>
                  <a:cubicBezTo>
                    <a:pt x="3180" y="10221"/>
                    <a:pt x="1346" y="8732"/>
                    <a:pt x="1346" y="6887"/>
                  </a:cubicBezTo>
                  <a:cubicBezTo>
                    <a:pt x="1346" y="6399"/>
                    <a:pt x="1477" y="5923"/>
                    <a:pt x="1727" y="5470"/>
                  </a:cubicBezTo>
                  <a:cubicBezTo>
                    <a:pt x="1930" y="5149"/>
                    <a:pt x="2025" y="4768"/>
                    <a:pt x="2025" y="4411"/>
                  </a:cubicBezTo>
                  <a:cubicBezTo>
                    <a:pt x="2025" y="3637"/>
                    <a:pt x="2299" y="2863"/>
                    <a:pt x="2787" y="2267"/>
                  </a:cubicBezTo>
                  <a:cubicBezTo>
                    <a:pt x="3275" y="1672"/>
                    <a:pt x="3954" y="1255"/>
                    <a:pt x="4692" y="1101"/>
                  </a:cubicBezTo>
                  <a:cubicBezTo>
                    <a:pt x="4728" y="1101"/>
                    <a:pt x="4751" y="1065"/>
                    <a:pt x="4763" y="1053"/>
                  </a:cubicBezTo>
                  <a:cubicBezTo>
                    <a:pt x="5061" y="743"/>
                    <a:pt x="5359" y="517"/>
                    <a:pt x="5656" y="386"/>
                  </a:cubicBezTo>
                  <a:close/>
                  <a:moveTo>
                    <a:pt x="5754" y="1"/>
                  </a:moveTo>
                  <a:cubicBezTo>
                    <a:pt x="5741" y="1"/>
                    <a:pt x="5729" y="2"/>
                    <a:pt x="5716" y="5"/>
                  </a:cubicBezTo>
                  <a:cubicBezTo>
                    <a:pt x="5335" y="148"/>
                    <a:pt x="4930" y="398"/>
                    <a:pt x="4573" y="779"/>
                  </a:cubicBezTo>
                  <a:cubicBezTo>
                    <a:pt x="3775" y="982"/>
                    <a:pt x="3061" y="1422"/>
                    <a:pt x="2537" y="2065"/>
                  </a:cubicBezTo>
                  <a:cubicBezTo>
                    <a:pt x="2287" y="2375"/>
                    <a:pt x="2073" y="2732"/>
                    <a:pt x="1942" y="3125"/>
                  </a:cubicBezTo>
                  <a:cubicBezTo>
                    <a:pt x="1811" y="3077"/>
                    <a:pt x="1668" y="3065"/>
                    <a:pt x="1525" y="3065"/>
                  </a:cubicBezTo>
                  <a:cubicBezTo>
                    <a:pt x="691" y="3065"/>
                    <a:pt x="1" y="3744"/>
                    <a:pt x="1" y="4577"/>
                  </a:cubicBezTo>
                  <a:cubicBezTo>
                    <a:pt x="1" y="5280"/>
                    <a:pt x="477" y="5875"/>
                    <a:pt x="1132" y="6054"/>
                  </a:cubicBezTo>
                  <a:cubicBezTo>
                    <a:pt x="1061" y="6316"/>
                    <a:pt x="1013" y="6601"/>
                    <a:pt x="1013" y="6887"/>
                  </a:cubicBezTo>
                  <a:cubicBezTo>
                    <a:pt x="1013" y="7863"/>
                    <a:pt x="1477" y="8792"/>
                    <a:pt x="2323" y="9471"/>
                  </a:cubicBezTo>
                  <a:cubicBezTo>
                    <a:pt x="3156" y="10161"/>
                    <a:pt x="4263" y="10530"/>
                    <a:pt x="5442" y="10530"/>
                  </a:cubicBezTo>
                  <a:cubicBezTo>
                    <a:pt x="6609" y="10530"/>
                    <a:pt x="7716" y="10161"/>
                    <a:pt x="8550" y="9471"/>
                  </a:cubicBezTo>
                  <a:cubicBezTo>
                    <a:pt x="9383" y="8792"/>
                    <a:pt x="9859" y="7863"/>
                    <a:pt x="9859" y="6887"/>
                  </a:cubicBezTo>
                  <a:cubicBezTo>
                    <a:pt x="9859" y="6601"/>
                    <a:pt x="9812" y="6339"/>
                    <a:pt x="9740" y="6054"/>
                  </a:cubicBezTo>
                  <a:cubicBezTo>
                    <a:pt x="10395" y="5887"/>
                    <a:pt x="10871" y="5292"/>
                    <a:pt x="10871" y="4589"/>
                  </a:cubicBezTo>
                  <a:cubicBezTo>
                    <a:pt x="10871" y="3756"/>
                    <a:pt x="10181" y="3077"/>
                    <a:pt x="9347" y="3077"/>
                  </a:cubicBezTo>
                  <a:cubicBezTo>
                    <a:pt x="9216" y="3077"/>
                    <a:pt x="9073" y="3089"/>
                    <a:pt x="8931" y="3137"/>
                  </a:cubicBezTo>
                  <a:cubicBezTo>
                    <a:pt x="8835" y="2851"/>
                    <a:pt x="8692" y="2577"/>
                    <a:pt x="8514" y="2327"/>
                  </a:cubicBezTo>
                  <a:cubicBezTo>
                    <a:pt x="8133" y="1755"/>
                    <a:pt x="7585" y="1303"/>
                    <a:pt x="6954" y="1017"/>
                  </a:cubicBezTo>
                  <a:lnTo>
                    <a:pt x="6954" y="517"/>
                  </a:lnTo>
                  <a:cubicBezTo>
                    <a:pt x="6954" y="458"/>
                    <a:pt x="6930" y="410"/>
                    <a:pt x="6883" y="374"/>
                  </a:cubicBezTo>
                  <a:cubicBezTo>
                    <a:pt x="6855" y="360"/>
                    <a:pt x="6823" y="355"/>
                    <a:pt x="6792" y="355"/>
                  </a:cubicBezTo>
                  <a:cubicBezTo>
                    <a:pt x="6769" y="355"/>
                    <a:pt x="6748" y="357"/>
                    <a:pt x="6728" y="362"/>
                  </a:cubicBezTo>
                  <a:lnTo>
                    <a:pt x="6049" y="636"/>
                  </a:lnTo>
                  <a:lnTo>
                    <a:pt x="5930" y="124"/>
                  </a:lnTo>
                  <a:cubicBezTo>
                    <a:pt x="5918" y="77"/>
                    <a:pt x="5883" y="53"/>
                    <a:pt x="5859" y="29"/>
                  </a:cubicBezTo>
                  <a:cubicBezTo>
                    <a:pt x="5824" y="12"/>
                    <a:pt x="5789" y="1"/>
                    <a:pt x="5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4250477" y="1641618"/>
              <a:ext cx="43456" cy="48032"/>
            </a:xfrm>
            <a:custGeom>
              <a:rect b="b" l="l" r="r" t="t"/>
              <a:pathLst>
                <a:path extrusionOk="0" h="1501" w="1358">
                  <a:moveTo>
                    <a:pt x="679" y="1"/>
                  </a:moveTo>
                  <a:cubicBezTo>
                    <a:pt x="298" y="1"/>
                    <a:pt x="1" y="298"/>
                    <a:pt x="1" y="667"/>
                  </a:cubicBezTo>
                  <a:lnTo>
                    <a:pt x="1" y="834"/>
                  </a:lnTo>
                  <a:cubicBezTo>
                    <a:pt x="1" y="1203"/>
                    <a:pt x="298" y="1501"/>
                    <a:pt x="679" y="1501"/>
                  </a:cubicBezTo>
                  <a:cubicBezTo>
                    <a:pt x="1048" y="1501"/>
                    <a:pt x="1346" y="1203"/>
                    <a:pt x="1346" y="834"/>
                  </a:cubicBezTo>
                  <a:lnTo>
                    <a:pt x="1346" y="667"/>
                  </a:lnTo>
                  <a:cubicBezTo>
                    <a:pt x="1358" y="596"/>
                    <a:pt x="1286" y="513"/>
                    <a:pt x="1191" y="513"/>
                  </a:cubicBezTo>
                  <a:cubicBezTo>
                    <a:pt x="1108" y="513"/>
                    <a:pt x="1036" y="596"/>
                    <a:pt x="1036" y="679"/>
                  </a:cubicBezTo>
                  <a:lnTo>
                    <a:pt x="1036" y="846"/>
                  </a:lnTo>
                  <a:cubicBezTo>
                    <a:pt x="1036" y="1037"/>
                    <a:pt x="870" y="1203"/>
                    <a:pt x="679" y="1203"/>
                  </a:cubicBezTo>
                  <a:cubicBezTo>
                    <a:pt x="477" y="1203"/>
                    <a:pt x="322" y="1037"/>
                    <a:pt x="322" y="846"/>
                  </a:cubicBezTo>
                  <a:lnTo>
                    <a:pt x="322" y="679"/>
                  </a:lnTo>
                  <a:cubicBezTo>
                    <a:pt x="322" y="489"/>
                    <a:pt x="477" y="322"/>
                    <a:pt x="679" y="322"/>
                  </a:cubicBezTo>
                  <a:cubicBezTo>
                    <a:pt x="763" y="322"/>
                    <a:pt x="834" y="251"/>
                    <a:pt x="834" y="156"/>
                  </a:cubicBezTo>
                  <a:cubicBezTo>
                    <a:pt x="834" y="72"/>
                    <a:pt x="763" y="1"/>
                    <a:pt x="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4348781" y="1641618"/>
              <a:ext cx="43456" cy="48032"/>
            </a:xfrm>
            <a:custGeom>
              <a:rect b="b" l="l" r="r" t="t"/>
              <a:pathLst>
                <a:path extrusionOk="0" h="1501" w="1358">
                  <a:moveTo>
                    <a:pt x="667" y="1"/>
                  </a:moveTo>
                  <a:cubicBezTo>
                    <a:pt x="298" y="1"/>
                    <a:pt x="0" y="298"/>
                    <a:pt x="0" y="667"/>
                  </a:cubicBezTo>
                  <a:lnTo>
                    <a:pt x="0" y="834"/>
                  </a:lnTo>
                  <a:cubicBezTo>
                    <a:pt x="0" y="1203"/>
                    <a:pt x="298" y="1501"/>
                    <a:pt x="667" y="1501"/>
                  </a:cubicBezTo>
                  <a:cubicBezTo>
                    <a:pt x="1036" y="1501"/>
                    <a:pt x="1334" y="1203"/>
                    <a:pt x="1334" y="834"/>
                  </a:cubicBezTo>
                  <a:lnTo>
                    <a:pt x="1334" y="667"/>
                  </a:lnTo>
                  <a:cubicBezTo>
                    <a:pt x="1358" y="596"/>
                    <a:pt x="1274" y="513"/>
                    <a:pt x="1191" y="513"/>
                  </a:cubicBezTo>
                  <a:cubicBezTo>
                    <a:pt x="1096" y="513"/>
                    <a:pt x="1024" y="596"/>
                    <a:pt x="1024" y="679"/>
                  </a:cubicBezTo>
                  <a:lnTo>
                    <a:pt x="1024" y="846"/>
                  </a:lnTo>
                  <a:cubicBezTo>
                    <a:pt x="1024" y="1037"/>
                    <a:pt x="858" y="1203"/>
                    <a:pt x="667" y="1203"/>
                  </a:cubicBezTo>
                  <a:cubicBezTo>
                    <a:pt x="477" y="1203"/>
                    <a:pt x="310" y="1037"/>
                    <a:pt x="310" y="846"/>
                  </a:cubicBezTo>
                  <a:lnTo>
                    <a:pt x="310" y="679"/>
                  </a:lnTo>
                  <a:cubicBezTo>
                    <a:pt x="310" y="489"/>
                    <a:pt x="477" y="322"/>
                    <a:pt x="667" y="322"/>
                  </a:cubicBezTo>
                  <a:cubicBezTo>
                    <a:pt x="762" y="322"/>
                    <a:pt x="834" y="251"/>
                    <a:pt x="834" y="156"/>
                  </a:cubicBezTo>
                  <a:cubicBezTo>
                    <a:pt x="834" y="72"/>
                    <a:pt x="762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261517" y="1739922"/>
              <a:ext cx="119680" cy="59840"/>
            </a:xfrm>
            <a:custGeom>
              <a:rect b="b" l="l" r="r" t="t"/>
              <a:pathLst>
                <a:path extrusionOk="0" h="1870" w="3740">
                  <a:moveTo>
                    <a:pt x="3394" y="322"/>
                  </a:moveTo>
                  <a:cubicBezTo>
                    <a:pt x="3370" y="643"/>
                    <a:pt x="3192" y="941"/>
                    <a:pt x="2918" y="1167"/>
                  </a:cubicBezTo>
                  <a:cubicBezTo>
                    <a:pt x="2727" y="774"/>
                    <a:pt x="2323" y="513"/>
                    <a:pt x="1858" y="513"/>
                  </a:cubicBezTo>
                  <a:cubicBezTo>
                    <a:pt x="1418" y="513"/>
                    <a:pt x="1013" y="763"/>
                    <a:pt x="810" y="1167"/>
                  </a:cubicBezTo>
                  <a:cubicBezTo>
                    <a:pt x="549" y="941"/>
                    <a:pt x="370" y="655"/>
                    <a:pt x="334" y="322"/>
                  </a:cubicBezTo>
                  <a:close/>
                  <a:moveTo>
                    <a:pt x="1858" y="834"/>
                  </a:moveTo>
                  <a:cubicBezTo>
                    <a:pt x="2204" y="834"/>
                    <a:pt x="2513" y="1048"/>
                    <a:pt x="2644" y="1346"/>
                  </a:cubicBezTo>
                  <a:cubicBezTo>
                    <a:pt x="2477" y="1429"/>
                    <a:pt x="2263" y="1501"/>
                    <a:pt x="2025" y="1525"/>
                  </a:cubicBezTo>
                  <a:lnTo>
                    <a:pt x="2025" y="1346"/>
                  </a:lnTo>
                  <a:cubicBezTo>
                    <a:pt x="2025" y="1251"/>
                    <a:pt x="1953" y="1179"/>
                    <a:pt x="1858" y="1179"/>
                  </a:cubicBezTo>
                  <a:cubicBezTo>
                    <a:pt x="1775" y="1179"/>
                    <a:pt x="1703" y="1251"/>
                    <a:pt x="1703" y="1346"/>
                  </a:cubicBezTo>
                  <a:lnTo>
                    <a:pt x="1703" y="1525"/>
                  </a:lnTo>
                  <a:cubicBezTo>
                    <a:pt x="1477" y="1501"/>
                    <a:pt x="1251" y="1429"/>
                    <a:pt x="1072" y="1346"/>
                  </a:cubicBezTo>
                  <a:cubicBezTo>
                    <a:pt x="1203" y="1036"/>
                    <a:pt x="1525" y="834"/>
                    <a:pt x="1858" y="834"/>
                  </a:cubicBezTo>
                  <a:close/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1108"/>
                    <a:pt x="834" y="1870"/>
                    <a:pt x="1858" y="1870"/>
                  </a:cubicBezTo>
                  <a:cubicBezTo>
                    <a:pt x="2894" y="1870"/>
                    <a:pt x="3728" y="1108"/>
                    <a:pt x="3728" y="167"/>
                  </a:cubicBezTo>
                  <a:cubicBezTo>
                    <a:pt x="3739" y="84"/>
                    <a:pt x="3668" y="1"/>
                    <a:pt x="3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221517" y="1614482"/>
              <a:ext cx="199296" cy="206624"/>
            </a:xfrm>
            <a:custGeom>
              <a:rect b="b" l="l" r="r" t="t"/>
              <a:pathLst>
                <a:path extrusionOk="0" h="6457" w="6228">
                  <a:moveTo>
                    <a:pt x="1764" y="1"/>
                  </a:moveTo>
                  <a:cubicBezTo>
                    <a:pt x="1669" y="1"/>
                    <a:pt x="1573" y="9"/>
                    <a:pt x="1477" y="27"/>
                  </a:cubicBezTo>
                  <a:cubicBezTo>
                    <a:pt x="763" y="134"/>
                    <a:pt x="191" y="706"/>
                    <a:pt x="72" y="1420"/>
                  </a:cubicBezTo>
                  <a:cubicBezTo>
                    <a:pt x="1" y="1920"/>
                    <a:pt x="132" y="2408"/>
                    <a:pt x="453" y="2778"/>
                  </a:cubicBezTo>
                  <a:cubicBezTo>
                    <a:pt x="632" y="2992"/>
                    <a:pt x="656" y="3266"/>
                    <a:pt x="548" y="3528"/>
                  </a:cubicBezTo>
                  <a:cubicBezTo>
                    <a:pt x="453" y="3766"/>
                    <a:pt x="406" y="4004"/>
                    <a:pt x="406" y="4254"/>
                  </a:cubicBezTo>
                  <a:cubicBezTo>
                    <a:pt x="406" y="5468"/>
                    <a:pt x="1620" y="6457"/>
                    <a:pt x="3108" y="6457"/>
                  </a:cubicBezTo>
                  <a:cubicBezTo>
                    <a:pt x="4597" y="6457"/>
                    <a:pt x="5823" y="5468"/>
                    <a:pt x="5823" y="4254"/>
                  </a:cubicBezTo>
                  <a:cubicBezTo>
                    <a:pt x="5823" y="4004"/>
                    <a:pt x="5775" y="3766"/>
                    <a:pt x="5668" y="3528"/>
                  </a:cubicBezTo>
                  <a:cubicBezTo>
                    <a:pt x="5573" y="3266"/>
                    <a:pt x="5609" y="2992"/>
                    <a:pt x="5775" y="2778"/>
                  </a:cubicBezTo>
                  <a:cubicBezTo>
                    <a:pt x="6085" y="2408"/>
                    <a:pt x="6228" y="1920"/>
                    <a:pt x="6144" y="1420"/>
                  </a:cubicBezTo>
                  <a:cubicBezTo>
                    <a:pt x="6109" y="1146"/>
                    <a:pt x="5990" y="861"/>
                    <a:pt x="5787" y="634"/>
                  </a:cubicBezTo>
                  <a:cubicBezTo>
                    <a:pt x="5754" y="595"/>
                    <a:pt x="5714" y="577"/>
                    <a:pt x="5673" y="577"/>
                  </a:cubicBezTo>
                  <a:cubicBezTo>
                    <a:pt x="5639" y="577"/>
                    <a:pt x="5605" y="589"/>
                    <a:pt x="5573" y="611"/>
                  </a:cubicBezTo>
                  <a:cubicBezTo>
                    <a:pt x="5489" y="658"/>
                    <a:pt x="5489" y="753"/>
                    <a:pt x="5537" y="825"/>
                  </a:cubicBezTo>
                  <a:cubicBezTo>
                    <a:pt x="5692" y="1027"/>
                    <a:pt x="5787" y="1230"/>
                    <a:pt x="5823" y="1468"/>
                  </a:cubicBezTo>
                  <a:cubicBezTo>
                    <a:pt x="5882" y="1873"/>
                    <a:pt x="5775" y="2254"/>
                    <a:pt x="5525" y="2575"/>
                  </a:cubicBezTo>
                  <a:cubicBezTo>
                    <a:pt x="5263" y="2873"/>
                    <a:pt x="5216" y="3290"/>
                    <a:pt x="5370" y="3635"/>
                  </a:cubicBezTo>
                  <a:cubicBezTo>
                    <a:pt x="5466" y="3837"/>
                    <a:pt x="5513" y="4040"/>
                    <a:pt x="5513" y="4254"/>
                  </a:cubicBezTo>
                  <a:cubicBezTo>
                    <a:pt x="5513" y="5290"/>
                    <a:pt x="4430" y="6123"/>
                    <a:pt x="3108" y="6123"/>
                  </a:cubicBezTo>
                  <a:cubicBezTo>
                    <a:pt x="1787" y="6123"/>
                    <a:pt x="715" y="5278"/>
                    <a:pt x="715" y="4254"/>
                  </a:cubicBezTo>
                  <a:cubicBezTo>
                    <a:pt x="715" y="4040"/>
                    <a:pt x="763" y="3837"/>
                    <a:pt x="846" y="3635"/>
                  </a:cubicBezTo>
                  <a:cubicBezTo>
                    <a:pt x="1013" y="3290"/>
                    <a:pt x="953" y="2873"/>
                    <a:pt x="703" y="2575"/>
                  </a:cubicBezTo>
                  <a:cubicBezTo>
                    <a:pt x="441" y="2254"/>
                    <a:pt x="346" y="1873"/>
                    <a:pt x="406" y="1468"/>
                  </a:cubicBezTo>
                  <a:cubicBezTo>
                    <a:pt x="489" y="884"/>
                    <a:pt x="953" y="432"/>
                    <a:pt x="1537" y="337"/>
                  </a:cubicBezTo>
                  <a:cubicBezTo>
                    <a:pt x="1606" y="327"/>
                    <a:pt x="1676" y="322"/>
                    <a:pt x="1746" y="322"/>
                  </a:cubicBezTo>
                  <a:cubicBezTo>
                    <a:pt x="2090" y="322"/>
                    <a:pt x="2422" y="444"/>
                    <a:pt x="2680" y="682"/>
                  </a:cubicBezTo>
                  <a:cubicBezTo>
                    <a:pt x="2805" y="795"/>
                    <a:pt x="2962" y="852"/>
                    <a:pt x="3120" y="852"/>
                  </a:cubicBezTo>
                  <a:cubicBezTo>
                    <a:pt x="3278" y="852"/>
                    <a:pt x="3436" y="795"/>
                    <a:pt x="3561" y="682"/>
                  </a:cubicBezTo>
                  <a:cubicBezTo>
                    <a:pt x="3818" y="444"/>
                    <a:pt x="4150" y="322"/>
                    <a:pt x="4495" y="322"/>
                  </a:cubicBezTo>
                  <a:cubicBezTo>
                    <a:pt x="4564" y="322"/>
                    <a:pt x="4634" y="327"/>
                    <a:pt x="4704" y="337"/>
                  </a:cubicBezTo>
                  <a:cubicBezTo>
                    <a:pt x="4835" y="349"/>
                    <a:pt x="4966" y="396"/>
                    <a:pt x="5097" y="456"/>
                  </a:cubicBezTo>
                  <a:cubicBezTo>
                    <a:pt x="5117" y="469"/>
                    <a:pt x="5139" y="475"/>
                    <a:pt x="5162" y="475"/>
                  </a:cubicBezTo>
                  <a:cubicBezTo>
                    <a:pt x="5221" y="475"/>
                    <a:pt x="5282" y="436"/>
                    <a:pt x="5299" y="384"/>
                  </a:cubicBezTo>
                  <a:cubicBezTo>
                    <a:pt x="5323" y="313"/>
                    <a:pt x="5299" y="206"/>
                    <a:pt x="5228" y="170"/>
                  </a:cubicBezTo>
                  <a:cubicBezTo>
                    <a:pt x="5073" y="99"/>
                    <a:pt x="4918" y="39"/>
                    <a:pt x="4751" y="27"/>
                  </a:cubicBezTo>
                  <a:cubicBezTo>
                    <a:pt x="4664" y="15"/>
                    <a:pt x="4577" y="9"/>
                    <a:pt x="4491" y="9"/>
                  </a:cubicBezTo>
                  <a:cubicBezTo>
                    <a:pt x="4063" y="9"/>
                    <a:pt x="3662" y="156"/>
                    <a:pt x="3334" y="444"/>
                  </a:cubicBezTo>
                  <a:cubicBezTo>
                    <a:pt x="3275" y="503"/>
                    <a:pt x="3192" y="533"/>
                    <a:pt x="3108" y="533"/>
                  </a:cubicBezTo>
                  <a:cubicBezTo>
                    <a:pt x="3025" y="533"/>
                    <a:pt x="2942" y="503"/>
                    <a:pt x="2882" y="444"/>
                  </a:cubicBezTo>
                  <a:cubicBezTo>
                    <a:pt x="2572" y="163"/>
                    <a:pt x="2176" y="1"/>
                    <a:pt x="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32"/>
          <p:cNvGrpSpPr/>
          <p:nvPr/>
        </p:nvGrpSpPr>
        <p:grpSpPr>
          <a:xfrm>
            <a:off x="2128784" y="2940810"/>
            <a:ext cx="347488" cy="348256"/>
            <a:chOff x="2499405" y="1499890"/>
            <a:chExt cx="347488" cy="348256"/>
          </a:xfrm>
        </p:grpSpPr>
        <p:sp>
          <p:nvSpPr>
            <p:cNvPr id="926" name="Google Shape;926;p32"/>
            <p:cNvSpPr/>
            <p:nvPr/>
          </p:nvSpPr>
          <p:spPr>
            <a:xfrm>
              <a:off x="2634669" y="1725842"/>
              <a:ext cx="75840" cy="38496"/>
            </a:xfrm>
            <a:custGeom>
              <a:rect b="b" l="l" r="r" t="t"/>
              <a:pathLst>
                <a:path extrusionOk="0" h="1203" w="2370">
                  <a:moveTo>
                    <a:pt x="1965" y="310"/>
                  </a:moveTo>
                  <a:cubicBezTo>
                    <a:pt x="2012" y="310"/>
                    <a:pt x="2024" y="333"/>
                    <a:pt x="2024" y="357"/>
                  </a:cubicBezTo>
                  <a:cubicBezTo>
                    <a:pt x="2024" y="381"/>
                    <a:pt x="2024" y="417"/>
                    <a:pt x="2000" y="429"/>
                  </a:cubicBezTo>
                  <a:lnTo>
                    <a:pt x="1643" y="726"/>
                  </a:lnTo>
                  <a:cubicBezTo>
                    <a:pt x="1506" y="839"/>
                    <a:pt x="1346" y="896"/>
                    <a:pt x="1185" y="896"/>
                  </a:cubicBezTo>
                  <a:cubicBezTo>
                    <a:pt x="1024" y="896"/>
                    <a:pt x="863" y="839"/>
                    <a:pt x="726" y="726"/>
                  </a:cubicBezTo>
                  <a:lnTo>
                    <a:pt x="369" y="429"/>
                  </a:lnTo>
                  <a:cubicBezTo>
                    <a:pt x="345" y="405"/>
                    <a:pt x="345" y="369"/>
                    <a:pt x="357" y="357"/>
                  </a:cubicBezTo>
                  <a:cubicBezTo>
                    <a:pt x="357" y="333"/>
                    <a:pt x="369" y="310"/>
                    <a:pt x="417" y="310"/>
                  </a:cubicBezTo>
                  <a:close/>
                  <a:moveTo>
                    <a:pt x="417" y="0"/>
                  </a:moveTo>
                  <a:cubicBezTo>
                    <a:pt x="250" y="0"/>
                    <a:pt x="119" y="107"/>
                    <a:pt x="60" y="250"/>
                  </a:cubicBezTo>
                  <a:cubicBezTo>
                    <a:pt x="0" y="405"/>
                    <a:pt x="48" y="560"/>
                    <a:pt x="179" y="667"/>
                  </a:cubicBezTo>
                  <a:lnTo>
                    <a:pt x="536" y="964"/>
                  </a:lnTo>
                  <a:cubicBezTo>
                    <a:pt x="726" y="1131"/>
                    <a:pt x="965" y="1203"/>
                    <a:pt x="1191" y="1203"/>
                  </a:cubicBezTo>
                  <a:cubicBezTo>
                    <a:pt x="1429" y="1203"/>
                    <a:pt x="1655" y="1131"/>
                    <a:pt x="1846" y="964"/>
                  </a:cubicBezTo>
                  <a:lnTo>
                    <a:pt x="2203" y="667"/>
                  </a:lnTo>
                  <a:cubicBezTo>
                    <a:pt x="2322" y="583"/>
                    <a:pt x="2370" y="417"/>
                    <a:pt x="2322" y="250"/>
                  </a:cubicBezTo>
                  <a:cubicBezTo>
                    <a:pt x="2262" y="107"/>
                    <a:pt x="2131" y="0"/>
                    <a:pt x="1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596173" y="1658002"/>
              <a:ext cx="43456" cy="48416"/>
            </a:xfrm>
            <a:custGeom>
              <a:rect b="b" l="l" r="r" t="t"/>
              <a:pathLst>
                <a:path extrusionOk="0" h="1513" w="1358">
                  <a:moveTo>
                    <a:pt x="667" y="1"/>
                  </a:moveTo>
                  <a:cubicBezTo>
                    <a:pt x="298" y="1"/>
                    <a:pt x="1" y="298"/>
                    <a:pt x="1" y="679"/>
                  </a:cubicBezTo>
                  <a:lnTo>
                    <a:pt x="1" y="834"/>
                  </a:lnTo>
                  <a:cubicBezTo>
                    <a:pt x="1" y="1215"/>
                    <a:pt x="298" y="1513"/>
                    <a:pt x="667" y="1513"/>
                  </a:cubicBezTo>
                  <a:cubicBezTo>
                    <a:pt x="1036" y="1513"/>
                    <a:pt x="1334" y="1215"/>
                    <a:pt x="1334" y="834"/>
                  </a:cubicBezTo>
                  <a:lnTo>
                    <a:pt x="1334" y="679"/>
                  </a:lnTo>
                  <a:cubicBezTo>
                    <a:pt x="1358" y="584"/>
                    <a:pt x="1275" y="525"/>
                    <a:pt x="1191" y="525"/>
                  </a:cubicBezTo>
                  <a:cubicBezTo>
                    <a:pt x="1096" y="525"/>
                    <a:pt x="1025" y="596"/>
                    <a:pt x="1025" y="691"/>
                  </a:cubicBezTo>
                  <a:lnTo>
                    <a:pt x="1025" y="858"/>
                  </a:lnTo>
                  <a:cubicBezTo>
                    <a:pt x="1025" y="1048"/>
                    <a:pt x="858" y="1215"/>
                    <a:pt x="667" y="1215"/>
                  </a:cubicBezTo>
                  <a:cubicBezTo>
                    <a:pt x="477" y="1215"/>
                    <a:pt x="310" y="1048"/>
                    <a:pt x="310" y="858"/>
                  </a:cubicBezTo>
                  <a:lnTo>
                    <a:pt x="310" y="691"/>
                  </a:lnTo>
                  <a:cubicBezTo>
                    <a:pt x="310" y="501"/>
                    <a:pt x="477" y="334"/>
                    <a:pt x="667" y="334"/>
                  </a:cubicBezTo>
                  <a:cubicBezTo>
                    <a:pt x="763" y="334"/>
                    <a:pt x="834" y="263"/>
                    <a:pt x="834" y="167"/>
                  </a:cubicBezTo>
                  <a:cubicBezTo>
                    <a:pt x="834" y="84"/>
                    <a:pt x="763" y="1"/>
                    <a:pt x="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705133" y="1658002"/>
              <a:ext cx="43488" cy="48416"/>
            </a:xfrm>
            <a:custGeom>
              <a:rect b="b" l="l" r="r" t="t"/>
              <a:pathLst>
                <a:path extrusionOk="0" h="1513" w="1359">
                  <a:moveTo>
                    <a:pt x="668" y="1"/>
                  </a:moveTo>
                  <a:cubicBezTo>
                    <a:pt x="298" y="1"/>
                    <a:pt x="1" y="298"/>
                    <a:pt x="1" y="679"/>
                  </a:cubicBezTo>
                  <a:lnTo>
                    <a:pt x="1" y="834"/>
                  </a:lnTo>
                  <a:cubicBezTo>
                    <a:pt x="1" y="1215"/>
                    <a:pt x="298" y="1513"/>
                    <a:pt x="668" y="1513"/>
                  </a:cubicBezTo>
                  <a:cubicBezTo>
                    <a:pt x="1037" y="1513"/>
                    <a:pt x="1334" y="1215"/>
                    <a:pt x="1334" y="834"/>
                  </a:cubicBezTo>
                  <a:lnTo>
                    <a:pt x="1334" y="679"/>
                  </a:lnTo>
                  <a:cubicBezTo>
                    <a:pt x="1358" y="584"/>
                    <a:pt x="1287" y="525"/>
                    <a:pt x="1191" y="525"/>
                  </a:cubicBezTo>
                  <a:cubicBezTo>
                    <a:pt x="1096" y="525"/>
                    <a:pt x="1025" y="596"/>
                    <a:pt x="1025" y="691"/>
                  </a:cubicBezTo>
                  <a:lnTo>
                    <a:pt x="1025" y="858"/>
                  </a:lnTo>
                  <a:cubicBezTo>
                    <a:pt x="1025" y="1048"/>
                    <a:pt x="858" y="1215"/>
                    <a:pt x="668" y="1215"/>
                  </a:cubicBezTo>
                  <a:cubicBezTo>
                    <a:pt x="477" y="1215"/>
                    <a:pt x="310" y="1048"/>
                    <a:pt x="310" y="858"/>
                  </a:cubicBezTo>
                  <a:lnTo>
                    <a:pt x="310" y="691"/>
                  </a:lnTo>
                  <a:cubicBezTo>
                    <a:pt x="310" y="501"/>
                    <a:pt x="477" y="334"/>
                    <a:pt x="668" y="334"/>
                  </a:cubicBezTo>
                  <a:cubicBezTo>
                    <a:pt x="763" y="334"/>
                    <a:pt x="834" y="263"/>
                    <a:pt x="834" y="167"/>
                  </a:cubicBezTo>
                  <a:cubicBezTo>
                    <a:pt x="834" y="84"/>
                    <a:pt x="763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499405" y="1499890"/>
              <a:ext cx="347488" cy="348256"/>
            </a:xfrm>
            <a:custGeom>
              <a:rect b="b" l="l" r="r" t="t"/>
              <a:pathLst>
                <a:path extrusionOk="0" h="10883" w="10859">
                  <a:moveTo>
                    <a:pt x="2102" y="1361"/>
                  </a:moveTo>
                  <a:cubicBezTo>
                    <a:pt x="2136" y="1361"/>
                    <a:pt x="2169" y="1364"/>
                    <a:pt x="2203" y="1370"/>
                  </a:cubicBezTo>
                  <a:cubicBezTo>
                    <a:pt x="2382" y="1406"/>
                    <a:pt x="2917" y="1537"/>
                    <a:pt x="3549" y="1953"/>
                  </a:cubicBezTo>
                  <a:cubicBezTo>
                    <a:pt x="3441" y="1989"/>
                    <a:pt x="3346" y="2048"/>
                    <a:pt x="3263" y="2108"/>
                  </a:cubicBezTo>
                  <a:cubicBezTo>
                    <a:pt x="3227" y="2132"/>
                    <a:pt x="3191" y="2156"/>
                    <a:pt x="3144" y="2191"/>
                  </a:cubicBezTo>
                  <a:cubicBezTo>
                    <a:pt x="2715" y="1763"/>
                    <a:pt x="2239" y="1525"/>
                    <a:pt x="1965" y="1477"/>
                  </a:cubicBezTo>
                  <a:cubicBezTo>
                    <a:pt x="1905" y="1465"/>
                    <a:pt x="1846" y="1465"/>
                    <a:pt x="1798" y="1465"/>
                  </a:cubicBezTo>
                  <a:cubicBezTo>
                    <a:pt x="1889" y="1392"/>
                    <a:pt x="1994" y="1361"/>
                    <a:pt x="2102" y="1361"/>
                  </a:cubicBezTo>
                  <a:close/>
                  <a:moveTo>
                    <a:pt x="6442" y="346"/>
                  </a:moveTo>
                  <a:cubicBezTo>
                    <a:pt x="6906" y="346"/>
                    <a:pt x="7311" y="477"/>
                    <a:pt x="7525" y="572"/>
                  </a:cubicBezTo>
                  <a:lnTo>
                    <a:pt x="7347" y="751"/>
                  </a:lnTo>
                  <a:cubicBezTo>
                    <a:pt x="7311" y="798"/>
                    <a:pt x="7287" y="846"/>
                    <a:pt x="7311" y="894"/>
                  </a:cubicBezTo>
                  <a:cubicBezTo>
                    <a:pt x="7323" y="953"/>
                    <a:pt x="7370" y="1001"/>
                    <a:pt x="7430" y="1013"/>
                  </a:cubicBezTo>
                  <a:cubicBezTo>
                    <a:pt x="7632" y="1072"/>
                    <a:pt x="7847" y="1132"/>
                    <a:pt x="8025" y="1215"/>
                  </a:cubicBezTo>
                  <a:cubicBezTo>
                    <a:pt x="7692" y="1334"/>
                    <a:pt x="7263" y="1537"/>
                    <a:pt x="6811" y="1894"/>
                  </a:cubicBezTo>
                  <a:cubicBezTo>
                    <a:pt x="6608" y="1906"/>
                    <a:pt x="6382" y="1953"/>
                    <a:pt x="6144" y="2048"/>
                  </a:cubicBezTo>
                  <a:cubicBezTo>
                    <a:pt x="5835" y="2144"/>
                    <a:pt x="5561" y="2299"/>
                    <a:pt x="5430" y="2370"/>
                  </a:cubicBezTo>
                  <a:cubicBezTo>
                    <a:pt x="5299" y="2299"/>
                    <a:pt x="5025" y="2144"/>
                    <a:pt x="4715" y="2048"/>
                  </a:cubicBezTo>
                  <a:cubicBezTo>
                    <a:pt x="4465" y="1953"/>
                    <a:pt x="4239" y="1906"/>
                    <a:pt x="4049" y="1894"/>
                  </a:cubicBezTo>
                  <a:cubicBezTo>
                    <a:pt x="3596" y="1548"/>
                    <a:pt x="3168" y="1346"/>
                    <a:pt x="2846" y="1215"/>
                  </a:cubicBezTo>
                  <a:cubicBezTo>
                    <a:pt x="2989" y="1132"/>
                    <a:pt x="3203" y="1060"/>
                    <a:pt x="3406" y="1013"/>
                  </a:cubicBezTo>
                  <a:cubicBezTo>
                    <a:pt x="3465" y="1001"/>
                    <a:pt x="3513" y="953"/>
                    <a:pt x="3525" y="894"/>
                  </a:cubicBezTo>
                  <a:cubicBezTo>
                    <a:pt x="3537" y="834"/>
                    <a:pt x="3525" y="775"/>
                    <a:pt x="3489" y="751"/>
                  </a:cubicBezTo>
                  <a:lnTo>
                    <a:pt x="3298" y="572"/>
                  </a:lnTo>
                  <a:cubicBezTo>
                    <a:pt x="3525" y="477"/>
                    <a:pt x="3930" y="346"/>
                    <a:pt x="4394" y="346"/>
                  </a:cubicBezTo>
                  <a:cubicBezTo>
                    <a:pt x="4751" y="346"/>
                    <a:pt x="5013" y="453"/>
                    <a:pt x="5168" y="536"/>
                  </a:cubicBezTo>
                  <a:cubicBezTo>
                    <a:pt x="5239" y="584"/>
                    <a:pt x="5328" y="608"/>
                    <a:pt x="5418" y="608"/>
                  </a:cubicBezTo>
                  <a:cubicBezTo>
                    <a:pt x="5507" y="608"/>
                    <a:pt x="5596" y="584"/>
                    <a:pt x="5668" y="536"/>
                  </a:cubicBezTo>
                  <a:cubicBezTo>
                    <a:pt x="5823" y="453"/>
                    <a:pt x="6073" y="346"/>
                    <a:pt x="6442" y="346"/>
                  </a:cubicBezTo>
                  <a:close/>
                  <a:moveTo>
                    <a:pt x="1840" y="1782"/>
                  </a:moveTo>
                  <a:cubicBezTo>
                    <a:pt x="1869" y="1782"/>
                    <a:pt x="1902" y="1784"/>
                    <a:pt x="1941" y="1787"/>
                  </a:cubicBezTo>
                  <a:cubicBezTo>
                    <a:pt x="2120" y="1822"/>
                    <a:pt x="2513" y="2013"/>
                    <a:pt x="2929" y="2406"/>
                  </a:cubicBezTo>
                  <a:cubicBezTo>
                    <a:pt x="2727" y="2644"/>
                    <a:pt x="2489" y="2953"/>
                    <a:pt x="2275" y="3394"/>
                  </a:cubicBezTo>
                  <a:cubicBezTo>
                    <a:pt x="1917" y="2953"/>
                    <a:pt x="1727" y="2358"/>
                    <a:pt x="1667" y="1894"/>
                  </a:cubicBezTo>
                  <a:cubicBezTo>
                    <a:pt x="1667" y="1882"/>
                    <a:pt x="1667" y="1834"/>
                    <a:pt x="1679" y="1822"/>
                  </a:cubicBezTo>
                  <a:cubicBezTo>
                    <a:pt x="1706" y="1795"/>
                    <a:pt x="1753" y="1782"/>
                    <a:pt x="1840" y="1782"/>
                  </a:cubicBezTo>
                  <a:close/>
                  <a:moveTo>
                    <a:pt x="8691" y="1364"/>
                  </a:moveTo>
                  <a:cubicBezTo>
                    <a:pt x="8804" y="1364"/>
                    <a:pt x="8923" y="1408"/>
                    <a:pt x="9002" y="1477"/>
                  </a:cubicBezTo>
                  <a:cubicBezTo>
                    <a:pt x="8942" y="1477"/>
                    <a:pt x="8906" y="1477"/>
                    <a:pt x="8847" y="1489"/>
                  </a:cubicBezTo>
                  <a:cubicBezTo>
                    <a:pt x="8704" y="1513"/>
                    <a:pt x="8513" y="1584"/>
                    <a:pt x="8335" y="1703"/>
                  </a:cubicBezTo>
                  <a:cubicBezTo>
                    <a:pt x="8263" y="1751"/>
                    <a:pt x="8228" y="1834"/>
                    <a:pt x="8275" y="1929"/>
                  </a:cubicBezTo>
                  <a:cubicBezTo>
                    <a:pt x="8308" y="1979"/>
                    <a:pt x="8358" y="2005"/>
                    <a:pt x="8417" y="2005"/>
                  </a:cubicBezTo>
                  <a:cubicBezTo>
                    <a:pt x="8444" y="2005"/>
                    <a:pt x="8472" y="2000"/>
                    <a:pt x="8502" y="1989"/>
                  </a:cubicBezTo>
                  <a:cubicBezTo>
                    <a:pt x="8644" y="1894"/>
                    <a:pt x="8799" y="1834"/>
                    <a:pt x="8906" y="1822"/>
                  </a:cubicBezTo>
                  <a:cubicBezTo>
                    <a:pt x="8948" y="1815"/>
                    <a:pt x="8984" y="1812"/>
                    <a:pt x="9014" y="1812"/>
                  </a:cubicBezTo>
                  <a:cubicBezTo>
                    <a:pt x="9088" y="1812"/>
                    <a:pt x="9131" y="1829"/>
                    <a:pt x="9156" y="1846"/>
                  </a:cubicBezTo>
                  <a:cubicBezTo>
                    <a:pt x="9168" y="1858"/>
                    <a:pt x="9180" y="1906"/>
                    <a:pt x="9168" y="1941"/>
                  </a:cubicBezTo>
                  <a:cubicBezTo>
                    <a:pt x="9109" y="2382"/>
                    <a:pt x="8918" y="2977"/>
                    <a:pt x="8561" y="3442"/>
                  </a:cubicBezTo>
                  <a:cubicBezTo>
                    <a:pt x="8347" y="3013"/>
                    <a:pt x="8109" y="2680"/>
                    <a:pt x="7906" y="2441"/>
                  </a:cubicBezTo>
                  <a:cubicBezTo>
                    <a:pt x="7930" y="2418"/>
                    <a:pt x="7966" y="2406"/>
                    <a:pt x="7978" y="2370"/>
                  </a:cubicBezTo>
                  <a:cubicBezTo>
                    <a:pt x="8037" y="2310"/>
                    <a:pt x="8049" y="2203"/>
                    <a:pt x="7990" y="2144"/>
                  </a:cubicBezTo>
                  <a:cubicBezTo>
                    <a:pt x="7957" y="2111"/>
                    <a:pt x="7913" y="2093"/>
                    <a:pt x="7871" y="2093"/>
                  </a:cubicBezTo>
                  <a:cubicBezTo>
                    <a:pt x="7836" y="2093"/>
                    <a:pt x="7802" y="2105"/>
                    <a:pt x="7775" y="2132"/>
                  </a:cubicBezTo>
                  <a:lnTo>
                    <a:pt x="7680" y="2227"/>
                  </a:lnTo>
                  <a:cubicBezTo>
                    <a:pt x="7632" y="2191"/>
                    <a:pt x="7609" y="2168"/>
                    <a:pt x="7561" y="2132"/>
                  </a:cubicBezTo>
                  <a:cubicBezTo>
                    <a:pt x="7478" y="2072"/>
                    <a:pt x="7382" y="2013"/>
                    <a:pt x="7275" y="1989"/>
                  </a:cubicBezTo>
                  <a:cubicBezTo>
                    <a:pt x="7894" y="1537"/>
                    <a:pt x="8442" y="1406"/>
                    <a:pt x="8621" y="1370"/>
                  </a:cubicBezTo>
                  <a:cubicBezTo>
                    <a:pt x="8643" y="1366"/>
                    <a:pt x="8667" y="1364"/>
                    <a:pt x="8691" y="1364"/>
                  </a:cubicBezTo>
                  <a:close/>
                  <a:moveTo>
                    <a:pt x="6873" y="2207"/>
                  </a:moveTo>
                  <a:cubicBezTo>
                    <a:pt x="7051" y="2207"/>
                    <a:pt x="7212" y="2247"/>
                    <a:pt x="7335" y="2346"/>
                  </a:cubicBezTo>
                  <a:cubicBezTo>
                    <a:pt x="8168" y="3001"/>
                    <a:pt x="8585" y="4334"/>
                    <a:pt x="8763" y="5085"/>
                  </a:cubicBezTo>
                  <a:cubicBezTo>
                    <a:pt x="9013" y="6168"/>
                    <a:pt x="9049" y="7144"/>
                    <a:pt x="8978" y="7442"/>
                  </a:cubicBezTo>
                  <a:cubicBezTo>
                    <a:pt x="8930" y="7656"/>
                    <a:pt x="8632" y="7966"/>
                    <a:pt x="8240" y="8264"/>
                  </a:cubicBezTo>
                  <a:cubicBezTo>
                    <a:pt x="7859" y="8549"/>
                    <a:pt x="7430" y="8787"/>
                    <a:pt x="6978" y="8954"/>
                  </a:cubicBezTo>
                  <a:cubicBezTo>
                    <a:pt x="7323" y="8704"/>
                    <a:pt x="7549" y="8323"/>
                    <a:pt x="7549" y="7883"/>
                  </a:cubicBezTo>
                  <a:cubicBezTo>
                    <a:pt x="7561" y="7787"/>
                    <a:pt x="7489" y="7716"/>
                    <a:pt x="7394" y="7716"/>
                  </a:cubicBezTo>
                  <a:cubicBezTo>
                    <a:pt x="7311" y="7716"/>
                    <a:pt x="7228" y="7787"/>
                    <a:pt x="7228" y="7883"/>
                  </a:cubicBezTo>
                  <a:cubicBezTo>
                    <a:pt x="7228" y="8418"/>
                    <a:pt x="6799" y="8859"/>
                    <a:pt x="6263" y="8859"/>
                  </a:cubicBezTo>
                  <a:cubicBezTo>
                    <a:pt x="6037" y="8859"/>
                    <a:pt x="5835" y="8787"/>
                    <a:pt x="5656" y="8656"/>
                  </a:cubicBezTo>
                  <a:cubicBezTo>
                    <a:pt x="5579" y="8597"/>
                    <a:pt x="5486" y="8567"/>
                    <a:pt x="5394" y="8567"/>
                  </a:cubicBezTo>
                  <a:cubicBezTo>
                    <a:pt x="5302" y="8567"/>
                    <a:pt x="5209" y="8597"/>
                    <a:pt x="5132" y="8656"/>
                  </a:cubicBezTo>
                  <a:cubicBezTo>
                    <a:pt x="4953" y="8787"/>
                    <a:pt x="4751" y="8859"/>
                    <a:pt x="4525" y="8859"/>
                  </a:cubicBezTo>
                  <a:cubicBezTo>
                    <a:pt x="3989" y="8859"/>
                    <a:pt x="3560" y="8418"/>
                    <a:pt x="3560" y="7883"/>
                  </a:cubicBezTo>
                  <a:cubicBezTo>
                    <a:pt x="3560" y="7787"/>
                    <a:pt x="3477" y="7716"/>
                    <a:pt x="3394" y="7716"/>
                  </a:cubicBezTo>
                  <a:cubicBezTo>
                    <a:pt x="3298" y="7716"/>
                    <a:pt x="3227" y="7787"/>
                    <a:pt x="3227" y="7883"/>
                  </a:cubicBezTo>
                  <a:cubicBezTo>
                    <a:pt x="3227" y="8323"/>
                    <a:pt x="3453" y="8728"/>
                    <a:pt x="3799" y="8954"/>
                  </a:cubicBezTo>
                  <a:cubicBezTo>
                    <a:pt x="3346" y="8787"/>
                    <a:pt x="2917" y="8549"/>
                    <a:pt x="2525" y="8264"/>
                  </a:cubicBezTo>
                  <a:cubicBezTo>
                    <a:pt x="2144" y="7966"/>
                    <a:pt x="1846" y="7656"/>
                    <a:pt x="1798" y="7442"/>
                  </a:cubicBezTo>
                  <a:cubicBezTo>
                    <a:pt x="1727" y="7144"/>
                    <a:pt x="1751" y="6168"/>
                    <a:pt x="2013" y="5085"/>
                  </a:cubicBezTo>
                  <a:cubicBezTo>
                    <a:pt x="2191" y="4334"/>
                    <a:pt x="2608" y="3001"/>
                    <a:pt x="3441" y="2346"/>
                  </a:cubicBezTo>
                  <a:cubicBezTo>
                    <a:pt x="3562" y="2252"/>
                    <a:pt x="3719" y="2214"/>
                    <a:pt x="3893" y="2214"/>
                  </a:cubicBezTo>
                  <a:cubicBezTo>
                    <a:pt x="4356" y="2214"/>
                    <a:pt x="4933" y="2479"/>
                    <a:pt x="5227" y="2644"/>
                  </a:cubicBezTo>
                  <a:lnTo>
                    <a:pt x="5227" y="2894"/>
                  </a:lnTo>
                  <a:cubicBezTo>
                    <a:pt x="5227" y="2977"/>
                    <a:pt x="5299" y="3061"/>
                    <a:pt x="5382" y="3061"/>
                  </a:cubicBezTo>
                  <a:cubicBezTo>
                    <a:pt x="5477" y="3061"/>
                    <a:pt x="5549" y="2977"/>
                    <a:pt x="5549" y="2894"/>
                  </a:cubicBezTo>
                  <a:lnTo>
                    <a:pt x="5549" y="2644"/>
                  </a:lnTo>
                  <a:cubicBezTo>
                    <a:pt x="5841" y="2472"/>
                    <a:pt x="6412" y="2207"/>
                    <a:pt x="6873" y="2207"/>
                  </a:cubicBezTo>
                  <a:close/>
                  <a:moveTo>
                    <a:pt x="5401" y="8880"/>
                  </a:moveTo>
                  <a:cubicBezTo>
                    <a:pt x="5424" y="8880"/>
                    <a:pt x="5448" y="8889"/>
                    <a:pt x="5465" y="8906"/>
                  </a:cubicBezTo>
                  <a:cubicBezTo>
                    <a:pt x="5680" y="9085"/>
                    <a:pt x="5965" y="9192"/>
                    <a:pt x="6263" y="9192"/>
                  </a:cubicBezTo>
                  <a:cubicBezTo>
                    <a:pt x="6382" y="9168"/>
                    <a:pt x="6489" y="9156"/>
                    <a:pt x="6597" y="9145"/>
                  </a:cubicBezTo>
                  <a:lnTo>
                    <a:pt x="6597" y="9145"/>
                  </a:lnTo>
                  <a:cubicBezTo>
                    <a:pt x="6442" y="9490"/>
                    <a:pt x="6085" y="9728"/>
                    <a:pt x="5704" y="9728"/>
                  </a:cubicBezTo>
                  <a:lnTo>
                    <a:pt x="5120" y="9728"/>
                  </a:lnTo>
                  <a:cubicBezTo>
                    <a:pt x="4715" y="9728"/>
                    <a:pt x="4382" y="9478"/>
                    <a:pt x="4227" y="9145"/>
                  </a:cubicBezTo>
                  <a:lnTo>
                    <a:pt x="4227" y="9145"/>
                  </a:lnTo>
                  <a:cubicBezTo>
                    <a:pt x="4334" y="9168"/>
                    <a:pt x="4441" y="9192"/>
                    <a:pt x="4537" y="9192"/>
                  </a:cubicBezTo>
                  <a:cubicBezTo>
                    <a:pt x="4834" y="9192"/>
                    <a:pt x="5108" y="9085"/>
                    <a:pt x="5346" y="8906"/>
                  </a:cubicBezTo>
                  <a:cubicBezTo>
                    <a:pt x="5358" y="8889"/>
                    <a:pt x="5379" y="8880"/>
                    <a:pt x="5401" y="8880"/>
                  </a:cubicBezTo>
                  <a:close/>
                  <a:moveTo>
                    <a:pt x="9418" y="2144"/>
                  </a:moveTo>
                  <a:cubicBezTo>
                    <a:pt x="9918" y="2632"/>
                    <a:pt x="10168" y="3156"/>
                    <a:pt x="10276" y="3430"/>
                  </a:cubicBezTo>
                  <a:lnTo>
                    <a:pt x="9811" y="3430"/>
                  </a:lnTo>
                  <a:cubicBezTo>
                    <a:pt x="9752" y="3430"/>
                    <a:pt x="9704" y="3453"/>
                    <a:pt x="9680" y="3513"/>
                  </a:cubicBezTo>
                  <a:cubicBezTo>
                    <a:pt x="9645" y="3561"/>
                    <a:pt x="9645" y="3632"/>
                    <a:pt x="9680" y="3680"/>
                  </a:cubicBezTo>
                  <a:cubicBezTo>
                    <a:pt x="10311" y="4704"/>
                    <a:pt x="10466" y="6073"/>
                    <a:pt x="10490" y="6597"/>
                  </a:cubicBezTo>
                  <a:lnTo>
                    <a:pt x="10228" y="6490"/>
                  </a:lnTo>
                  <a:cubicBezTo>
                    <a:pt x="10210" y="6485"/>
                    <a:pt x="10191" y="6482"/>
                    <a:pt x="10172" y="6482"/>
                  </a:cubicBezTo>
                  <a:cubicBezTo>
                    <a:pt x="10138" y="6482"/>
                    <a:pt x="10103" y="6491"/>
                    <a:pt x="10073" y="6513"/>
                  </a:cubicBezTo>
                  <a:cubicBezTo>
                    <a:pt x="10037" y="6537"/>
                    <a:pt x="10014" y="6585"/>
                    <a:pt x="10014" y="6644"/>
                  </a:cubicBezTo>
                  <a:cubicBezTo>
                    <a:pt x="10014" y="6656"/>
                    <a:pt x="10014" y="8014"/>
                    <a:pt x="9454" y="8966"/>
                  </a:cubicBezTo>
                  <a:lnTo>
                    <a:pt x="9085" y="8716"/>
                  </a:lnTo>
                  <a:cubicBezTo>
                    <a:pt x="9049" y="8680"/>
                    <a:pt x="9002" y="8680"/>
                    <a:pt x="8966" y="8680"/>
                  </a:cubicBezTo>
                  <a:cubicBezTo>
                    <a:pt x="8918" y="8692"/>
                    <a:pt x="8883" y="8716"/>
                    <a:pt x="8859" y="8752"/>
                  </a:cubicBezTo>
                  <a:cubicBezTo>
                    <a:pt x="8859" y="8776"/>
                    <a:pt x="8394" y="9514"/>
                    <a:pt x="7656" y="9990"/>
                  </a:cubicBezTo>
                  <a:lnTo>
                    <a:pt x="7394" y="9740"/>
                  </a:lnTo>
                  <a:cubicBezTo>
                    <a:pt x="7363" y="9708"/>
                    <a:pt x="7325" y="9694"/>
                    <a:pt x="7287" y="9694"/>
                  </a:cubicBezTo>
                  <a:cubicBezTo>
                    <a:pt x="7253" y="9694"/>
                    <a:pt x="7220" y="9706"/>
                    <a:pt x="7192" y="9728"/>
                  </a:cubicBezTo>
                  <a:cubicBezTo>
                    <a:pt x="7168" y="9728"/>
                    <a:pt x="6370" y="10359"/>
                    <a:pt x="5418" y="10538"/>
                  </a:cubicBezTo>
                  <a:cubicBezTo>
                    <a:pt x="4465" y="10383"/>
                    <a:pt x="3644" y="9740"/>
                    <a:pt x="3644" y="9728"/>
                  </a:cubicBezTo>
                  <a:cubicBezTo>
                    <a:pt x="3616" y="9706"/>
                    <a:pt x="3582" y="9694"/>
                    <a:pt x="3549" y="9694"/>
                  </a:cubicBezTo>
                  <a:cubicBezTo>
                    <a:pt x="3511" y="9694"/>
                    <a:pt x="3473" y="9708"/>
                    <a:pt x="3441" y="9740"/>
                  </a:cubicBezTo>
                  <a:lnTo>
                    <a:pt x="3191" y="9990"/>
                  </a:lnTo>
                  <a:cubicBezTo>
                    <a:pt x="2441" y="9502"/>
                    <a:pt x="2001" y="8752"/>
                    <a:pt x="1977" y="8752"/>
                  </a:cubicBezTo>
                  <a:cubicBezTo>
                    <a:pt x="1953" y="8716"/>
                    <a:pt x="1917" y="8692"/>
                    <a:pt x="1870" y="8680"/>
                  </a:cubicBezTo>
                  <a:cubicBezTo>
                    <a:pt x="1861" y="8677"/>
                    <a:pt x="1851" y="8676"/>
                    <a:pt x="1841" y="8676"/>
                  </a:cubicBezTo>
                  <a:cubicBezTo>
                    <a:pt x="1812" y="8676"/>
                    <a:pt x="1780" y="8689"/>
                    <a:pt x="1763" y="8716"/>
                  </a:cubicBezTo>
                  <a:lnTo>
                    <a:pt x="1382" y="8966"/>
                  </a:lnTo>
                  <a:cubicBezTo>
                    <a:pt x="822" y="8002"/>
                    <a:pt x="822" y="6656"/>
                    <a:pt x="822" y="6644"/>
                  </a:cubicBezTo>
                  <a:cubicBezTo>
                    <a:pt x="822" y="6597"/>
                    <a:pt x="786" y="6537"/>
                    <a:pt x="762" y="6513"/>
                  </a:cubicBezTo>
                  <a:cubicBezTo>
                    <a:pt x="732" y="6490"/>
                    <a:pt x="701" y="6477"/>
                    <a:pt x="667" y="6477"/>
                  </a:cubicBezTo>
                  <a:cubicBezTo>
                    <a:pt x="648" y="6477"/>
                    <a:pt x="629" y="6481"/>
                    <a:pt x="608" y="6490"/>
                  </a:cubicBezTo>
                  <a:lnTo>
                    <a:pt x="310" y="6597"/>
                  </a:lnTo>
                  <a:cubicBezTo>
                    <a:pt x="346" y="6061"/>
                    <a:pt x="489" y="4704"/>
                    <a:pt x="1132" y="3680"/>
                  </a:cubicBezTo>
                  <a:cubicBezTo>
                    <a:pt x="1167" y="3632"/>
                    <a:pt x="1167" y="3572"/>
                    <a:pt x="1132" y="3513"/>
                  </a:cubicBezTo>
                  <a:cubicBezTo>
                    <a:pt x="1108" y="3465"/>
                    <a:pt x="1060" y="3430"/>
                    <a:pt x="1001" y="3430"/>
                  </a:cubicBezTo>
                  <a:lnTo>
                    <a:pt x="536" y="3430"/>
                  </a:lnTo>
                  <a:cubicBezTo>
                    <a:pt x="643" y="3156"/>
                    <a:pt x="893" y="2632"/>
                    <a:pt x="1382" y="2144"/>
                  </a:cubicBezTo>
                  <a:cubicBezTo>
                    <a:pt x="1489" y="2668"/>
                    <a:pt x="1727" y="3275"/>
                    <a:pt x="2132" y="3739"/>
                  </a:cubicBezTo>
                  <a:cubicBezTo>
                    <a:pt x="1977" y="4096"/>
                    <a:pt x="1846" y="4513"/>
                    <a:pt x="1727" y="5013"/>
                  </a:cubicBezTo>
                  <a:cubicBezTo>
                    <a:pt x="1477" y="6109"/>
                    <a:pt x="1417" y="7144"/>
                    <a:pt x="1524" y="7537"/>
                  </a:cubicBezTo>
                  <a:cubicBezTo>
                    <a:pt x="1596" y="7811"/>
                    <a:pt x="1905" y="8192"/>
                    <a:pt x="2370" y="8525"/>
                  </a:cubicBezTo>
                  <a:cubicBezTo>
                    <a:pt x="2846" y="8883"/>
                    <a:pt x="3429" y="9168"/>
                    <a:pt x="3977" y="9335"/>
                  </a:cubicBezTo>
                  <a:cubicBezTo>
                    <a:pt x="4203" y="9752"/>
                    <a:pt x="4632" y="10038"/>
                    <a:pt x="5120" y="10038"/>
                  </a:cubicBezTo>
                  <a:lnTo>
                    <a:pt x="5692" y="10038"/>
                  </a:lnTo>
                  <a:cubicBezTo>
                    <a:pt x="6180" y="10038"/>
                    <a:pt x="6620" y="9752"/>
                    <a:pt x="6835" y="9335"/>
                  </a:cubicBezTo>
                  <a:cubicBezTo>
                    <a:pt x="7382" y="9168"/>
                    <a:pt x="7966" y="8883"/>
                    <a:pt x="8442" y="8525"/>
                  </a:cubicBezTo>
                  <a:cubicBezTo>
                    <a:pt x="8918" y="8192"/>
                    <a:pt x="9216" y="7811"/>
                    <a:pt x="9287" y="7537"/>
                  </a:cubicBezTo>
                  <a:cubicBezTo>
                    <a:pt x="9383" y="7144"/>
                    <a:pt x="9335" y="6109"/>
                    <a:pt x="9085" y="5013"/>
                  </a:cubicBezTo>
                  <a:cubicBezTo>
                    <a:pt x="8966" y="4513"/>
                    <a:pt x="8823" y="4096"/>
                    <a:pt x="8680" y="3739"/>
                  </a:cubicBezTo>
                  <a:cubicBezTo>
                    <a:pt x="9085" y="3287"/>
                    <a:pt x="9335" y="2668"/>
                    <a:pt x="9418" y="2144"/>
                  </a:cubicBezTo>
                  <a:close/>
                  <a:moveTo>
                    <a:pt x="4406" y="1"/>
                  </a:moveTo>
                  <a:cubicBezTo>
                    <a:pt x="3596" y="1"/>
                    <a:pt x="2989" y="346"/>
                    <a:pt x="2965" y="358"/>
                  </a:cubicBezTo>
                  <a:cubicBezTo>
                    <a:pt x="2917" y="394"/>
                    <a:pt x="2882" y="441"/>
                    <a:pt x="2882" y="477"/>
                  </a:cubicBezTo>
                  <a:cubicBezTo>
                    <a:pt x="2882" y="524"/>
                    <a:pt x="2906" y="584"/>
                    <a:pt x="2929" y="620"/>
                  </a:cubicBezTo>
                  <a:lnTo>
                    <a:pt x="3084" y="763"/>
                  </a:lnTo>
                  <a:cubicBezTo>
                    <a:pt x="2822" y="834"/>
                    <a:pt x="2584" y="941"/>
                    <a:pt x="2370" y="1060"/>
                  </a:cubicBezTo>
                  <a:cubicBezTo>
                    <a:pt x="2334" y="1060"/>
                    <a:pt x="2310" y="1048"/>
                    <a:pt x="2286" y="1048"/>
                  </a:cubicBezTo>
                  <a:cubicBezTo>
                    <a:pt x="2234" y="1038"/>
                    <a:pt x="2181" y="1033"/>
                    <a:pt x="2129" y="1033"/>
                  </a:cubicBezTo>
                  <a:cubicBezTo>
                    <a:pt x="1942" y="1033"/>
                    <a:pt x="1759" y="1099"/>
                    <a:pt x="1620" y="1239"/>
                  </a:cubicBezTo>
                  <a:cubicBezTo>
                    <a:pt x="1477" y="1370"/>
                    <a:pt x="1382" y="1548"/>
                    <a:pt x="1370" y="1751"/>
                  </a:cubicBezTo>
                  <a:cubicBezTo>
                    <a:pt x="429" y="2584"/>
                    <a:pt x="191" y="3501"/>
                    <a:pt x="179" y="3549"/>
                  </a:cubicBezTo>
                  <a:cubicBezTo>
                    <a:pt x="167" y="3596"/>
                    <a:pt x="179" y="3656"/>
                    <a:pt x="203" y="3680"/>
                  </a:cubicBezTo>
                  <a:cubicBezTo>
                    <a:pt x="239" y="3727"/>
                    <a:pt x="286" y="3739"/>
                    <a:pt x="322" y="3739"/>
                  </a:cubicBezTo>
                  <a:lnTo>
                    <a:pt x="727" y="3739"/>
                  </a:lnTo>
                  <a:cubicBezTo>
                    <a:pt x="0" y="5096"/>
                    <a:pt x="0" y="6751"/>
                    <a:pt x="0" y="6811"/>
                  </a:cubicBezTo>
                  <a:cubicBezTo>
                    <a:pt x="0" y="6847"/>
                    <a:pt x="24" y="6906"/>
                    <a:pt x="60" y="6942"/>
                  </a:cubicBezTo>
                  <a:cubicBezTo>
                    <a:pt x="90" y="6957"/>
                    <a:pt x="115" y="6972"/>
                    <a:pt x="145" y="6972"/>
                  </a:cubicBezTo>
                  <a:cubicBezTo>
                    <a:pt x="162" y="6972"/>
                    <a:pt x="181" y="6967"/>
                    <a:pt x="203" y="6954"/>
                  </a:cubicBezTo>
                  <a:lnTo>
                    <a:pt x="524" y="6847"/>
                  </a:lnTo>
                  <a:cubicBezTo>
                    <a:pt x="548" y="7323"/>
                    <a:pt x="667" y="8442"/>
                    <a:pt x="1215" y="9276"/>
                  </a:cubicBezTo>
                  <a:cubicBezTo>
                    <a:pt x="1251" y="9311"/>
                    <a:pt x="1274" y="9335"/>
                    <a:pt x="1322" y="9347"/>
                  </a:cubicBezTo>
                  <a:cubicBezTo>
                    <a:pt x="1336" y="9354"/>
                    <a:pt x="1350" y="9357"/>
                    <a:pt x="1363" y="9357"/>
                  </a:cubicBezTo>
                  <a:cubicBezTo>
                    <a:pt x="1396" y="9357"/>
                    <a:pt x="1424" y="9340"/>
                    <a:pt x="1441" y="9323"/>
                  </a:cubicBezTo>
                  <a:lnTo>
                    <a:pt x="1810" y="9073"/>
                  </a:lnTo>
                  <a:cubicBezTo>
                    <a:pt x="2013" y="9335"/>
                    <a:pt x="2465" y="9942"/>
                    <a:pt x="3144" y="10347"/>
                  </a:cubicBezTo>
                  <a:cubicBezTo>
                    <a:pt x="3169" y="10367"/>
                    <a:pt x="3198" y="10377"/>
                    <a:pt x="3226" y="10377"/>
                  </a:cubicBezTo>
                  <a:cubicBezTo>
                    <a:pt x="3267" y="10377"/>
                    <a:pt x="3306" y="10358"/>
                    <a:pt x="3334" y="10323"/>
                  </a:cubicBezTo>
                  <a:lnTo>
                    <a:pt x="3572" y="10085"/>
                  </a:lnTo>
                  <a:cubicBezTo>
                    <a:pt x="3834" y="10276"/>
                    <a:pt x="4549" y="10740"/>
                    <a:pt x="5406" y="10883"/>
                  </a:cubicBezTo>
                  <a:lnTo>
                    <a:pt x="5465" y="10883"/>
                  </a:lnTo>
                  <a:cubicBezTo>
                    <a:pt x="6299" y="10752"/>
                    <a:pt x="7025" y="10276"/>
                    <a:pt x="7287" y="10085"/>
                  </a:cubicBezTo>
                  <a:lnTo>
                    <a:pt x="7525" y="10323"/>
                  </a:lnTo>
                  <a:cubicBezTo>
                    <a:pt x="7556" y="10347"/>
                    <a:pt x="7607" y="10365"/>
                    <a:pt x="7656" y="10365"/>
                  </a:cubicBezTo>
                  <a:cubicBezTo>
                    <a:pt x="7682" y="10365"/>
                    <a:pt x="7707" y="10360"/>
                    <a:pt x="7728" y="10347"/>
                  </a:cubicBezTo>
                  <a:cubicBezTo>
                    <a:pt x="8394" y="9942"/>
                    <a:pt x="8859" y="9335"/>
                    <a:pt x="9049" y="9073"/>
                  </a:cubicBezTo>
                  <a:lnTo>
                    <a:pt x="9418" y="9323"/>
                  </a:lnTo>
                  <a:cubicBezTo>
                    <a:pt x="9454" y="9347"/>
                    <a:pt x="9490" y="9347"/>
                    <a:pt x="9537" y="9347"/>
                  </a:cubicBezTo>
                  <a:cubicBezTo>
                    <a:pt x="9585" y="9335"/>
                    <a:pt x="9609" y="9323"/>
                    <a:pt x="9645" y="9276"/>
                  </a:cubicBezTo>
                  <a:cubicBezTo>
                    <a:pt x="10192" y="8442"/>
                    <a:pt x="10311" y="7323"/>
                    <a:pt x="10347" y="6847"/>
                  </a:cubicBezTo>
                  <a:lnTo>
                    <a:pt x="10657" y="6954"/>
                  </a:lnTo>
                  <a:cubicBezTo>
                    <a:pt x="10676" y="6959"/>
                    <a:pt x="10698" y="6962"/>
                    <a:pt x="10719" y="6962"/>
                  </a:cubicBezTo>
                  <a:cubicBezTo>
                    <a:pt x="10749" y="6962"/>
                    <a:pt x="10778" y="6956"/>
                    <a:pt x="10799" y="6942"/>
                  </a:cubicBezTo>
                  <a:cubicBezTo>
                    <a:pt x="10847" y="6906"/>
                    <a:pt x="10859" y="6871"/>
                    <a:pt x="10859" y="6811"/>
                  </a:cubicBezTo>
                  <a:cubicBezTo>
                    <a:pt x="10835" y="6728"/>
                    <a:pt x="10835" y="5096"/>
                    <a:pt x="10109" y="3739"/>
                  </a:cubicBezTo>
                  <a:lnTo>
                    <a:pt x="10514" y="3739"/>
                  </a:lnTo>
                  <a:cubicBezTo>
                    <a:pt x="10549" y="3739"/>
                    <a:pt x="10597" y="3715"/>
                    <a:pt x="10633" y="3680"/>
                  </a:cubicBezTo>
                  <a:cubicBezTo>
                    <a:pt x="10657" y="3632"/>
                    <a:pt x="10668" y="3596"/>
                    <a:pt x="10657" y="3549"/>
                  </a:cubicBezTo>
                  <a:cubicBezTo>
                    <a:pt x="10645" y="3501"/>
                    <a:pt x="10407" y="2584"/>
                    <a:pt x="9466" y="1751"/>
                  </a:cubicBezTo>
                  <a:cubicBezTo>
                    <a:pt x="9454" y="1548"/>
                    <a:pt x="9359" y="1370"/>
                    <a:pt x="9216" y="1239"/>
                  </a:cubicBezTo>
                  <a:cubicBezTo>
                    <a:pt x="9074" y="1106"/>
                    <a:pt x="8886" y="1034"/>
                    <a:pt x="8696" y="1034"/>
                  </a:cubicBezTo>
                  <a:cubicBezTo>
                    <a:pt x="8647" y="1034"/>
                    <a:pt x="8598" y="1039"/>
                    <a:pt x="8549" y="1048"/>
                  </a:cubicBezTo>
                  <a:cubicBezTo>
                    <a:pt x="8525" y="1048"/>
                    <a:pt x="8502" y="1060"/>
                    <a:pt x="8466" y="1060"/>
                  </a:cubicBezTo>
                  <a:cubicBezTo>
                    <a:pt x="8251" y="941"/>
                    <a:pt x="7990" y="858"/>
                    <a:pt x="7751" y="763"/>
                  </a:cubicBezTo>
                  <a:lnTo>
                    <a:pt x="7906" y="620"/>
                  </a:lnTo>
                  <a:cubicBezTo>
                    <a:pt x="7930" y="584"/>
                    <a:pt x="7954" y="524"/>
                    <a:pt x="7954" y="477"/>
                  </a:cubicBezTo>
                  <a:cubicBezTo>
                    <a:pt x="7954" y="441"/>
                    <a:pt x="7918" y="394"/>
                    <a:pt x="7870" y="358"/>
                  </a:cubicBezTo>
                  <a:cubicBezTo>
                    <a:pt x="7847" y="346"/>
                    <a:pt x="7239" y="1"/>
                    <a:pt x="6430" y="1"/>
                  </a:cubicBezTo>
                  <a:cubicBezTo>
                    <a:pt x="6001" y="1"/>
                    <a:pt x="5680" y="143"/>
                    <a:pt x="5501" y="239"/>
                  </a:cubicBezTo>
                  <a:cubicBezTo>
                    <a:pt x="5471" y="257"/>
                    <a:pt x="5442" y="266"/>
                    <a:pt x="5412" y="266"/>
                  </a:cubicBezTo>
                  <a:cubicBezTo>
                    <a:pt x="5382" y="266"/>
                    <a:pt x="5352" y="257"/>
                    <a:pt x="5323" y="239"/>
                  </a:cubicBezTo>
                  <a:cubicBezTo>
                    <a:pt x="5144" y="143"/>
                    <a:pt x="4834" y="1"/>
                    <a:pt x="4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667053" y="1609618"/>
              <a:ext cx="10688" cy="37760"/>
            </a:xfrm>
            <a:custGeom>
              <a:rect b="b" l="l" r="r" t="t"/>
              <a:pathLst>
                <a:path extrusionOk="0" h="1180" w="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013"/>
                  </a:lnTo>
                  <a:cubicBezTo>
                    <a:pt x="0" y="1096"/>
                    <a:pt x="72" y="1179"/>
                    <a:pt x="167" y="1179"/>
                  </a:cubicBezTo>
                  <a:cubicBezTo>
                    <a:pt x="250" y="1179"/>
                    <a:pt x="334" y="1096"/>
                    <a:pt x="334" y="1013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32"/>
          <p:cNvGrpSpPr/>
          <p:nvPr/>
        </p:nvGrpSpPr>
        <p:grpSpPr>
          <a:xfrm>
            <a:off x="6649775" y="1294285"/>
            <a:ext cx="347872" cy="347488"/>
            <a:chOff x="5246797" y="1500658"/>
            <a:chExt cx="347872" cy="347488"/>
          </a:xfrm>
        </p:grpSpPr>
        <p:sp>
          <p:nvSpPr>
            <p:cNvPr id="932" name="Google Shape;932;p32"/>
            <p:cNvSpPr/>
            <p:nvPr/>
          </p:nvSpPr>
          <p:spPr>
            <a:xfrm>
              <a:off x="5246797" y="1500658"/>
              <a:ext cx="347872" cy="347488"/>
            </a:xfrm>
            <a:custGeom>
              <a:rect b="b" l="l" r="r" t="t"/>
              <a:pathLst>
                <a:path extrusionOk="0" h="10859" w="10871">
                  <a:moveTo>
                    <a:pt x="2024" y="989"/>
                  </a:moveTo>
                  <a:cubicBezTo>
                    <a:pt x="2441" y="989"/>
                    <a:pt x="2822" y="1251"/>
                    <a:pt x="2977" y="1620"/>
                  </a:cubicBezTo>
                  <a:cubicBezTo>
                    <a:pt x="2560" y="1834"/>
                    <a:pt x="2179" y="2120"/>
                    <a:pt x="1834" y="2453"/>
                  </a:cubicBezTo>
                  <a:cubicBezTo>
                    <a:pt x="1703" y="2584"/>
                    <a:pt x="1572" y="2715"/>
                    <a:pt x="1453" y="2870"/>
                  </a:cubicBezTo>
                  <a:cubicBezTo>
                    <a:pt x="1167" y="2679"/>
                    <a:pt x="1001" y="2358"/>
                    <a:pt x="1001" y="2024"/>
                  </a:cubicBezTo>
                  <a:cubicBezTo>
                    <a:pt x="1001" y="1453"/>
                    <a:pt x="1465" y="989"/>
                    <a:pt x="2024" y="989"/>
                  </a:cubicBezTo>
                  <a:close/>
                  <a:moveTo>
                    <a:pt x="2024" y="310"/>
                  </a:moveTo>
                  <a:cubicBezTo>
                    <a:pt x="2715" y="310"/>
                    <a:pt x="3322" y="715"/>
                    <a:pt x="3608" y="1334"/>
                  </a:cubicBezTo>
                  <a:cubicBezTo>
                    <a:pt x="3489" y="1382"/>
                    <a:pt x="3382" y="1429"/>
                    <a:pt x="3275" y="1465"/>
                  </a:cubicBezTo>
                  <a:cubicBezTo>
                    <a:pt x="3072" y="977"/>
                    <a:pt x="2572" y="667"/>
                    <a:pt x="2036" y="667"/>
                  </a:cubicBezTo>
                  <a:cubicBezTo>
                    <a:pt x="1298" y="667"/>
                    <a:pt x="691" y="1274"/>
                    <a:pt x="691" y="2013"/>
                  </a:cubicBezTo>
                  <a:cubicBezTo>
                    <a:pt x="691" y="2465"/>
                    <a:pt x="893" y="2870"/>
                    <a:pt x="1251" y="3120"/>
                  </a:cubicBezTo>
                  <a:cubicBezTo>
                    <a:pt x="1179" y="3227"/>
                    <a:pt x="1120" y="3310"/>
                    <a:pt x="1048" y="3418"/>
                  </a:cubicBezTo>
                  <a:cubicBezTo>
                    <a:pt x="596" y="3108"/>
                    <a:pt x="310" y="2584"/>
                    <a:pt x="310" y="2024"/>
                  </a:cubicBezTo>
                  <a:cubicBezTo>
                    <a:pt x="310" y="1084"/>
                    <a:pt x="1096" y="310"/>
                    <a:pt x="2024" y="310"/>
                  </a:cubicBezTo>
                  <a:close/>
                  <a:moveTo>
                    <a:pt x="8847" y="310"/>
                  </a:moveTo>
                  <a:cubicBezTo>
                    <a:pt x="9787" y="310"/>
                    <a:pt x="10561" y="1084"/>
                    <a:pt x="10561" y="2024"/>
                  </a:cubicBezTo>
                  <a:cubicBezTo>
                    <a:pt x="10561" y="2584"/>
                    <a:pt x="10276" y="3108"/>
                    <a:pt x="9823" y="3418"/>
                  </a:cubicBezTo>
                  <a:cubicBezTo>
                    <a:pt x="9764" y="3310"/>
                    <a:pt x="9692" y="3215"/>
                    <a:pt x="9621" y="3120"/>
                  </a:cubicBezTo>
                  <a:cubicBezTo>
                    <a:pt x="9978" y="2870"/>
                    <a:pt x="10180" y="2465"/>
                    <a:pt x="10180" y="2024"/>
                  </a:cubicBezTo>
                  <a:cubicBezTo>
                    <a:pt x="10180" y="1846"/>
                    <a:pt x="10156" y="1667"/>
                    <a:pt x="10073" y="1501"/>
                  </a:cubicBezTo>
                  <a:cubicBezTo>
                    <a:pt x="10054" y="1442"/>
                    <a:pt x="9977" y="1399"/>
                    <a:pt x="9911" y="1399"/>
                  </a:cubicBezTo>
                  <a:cubicBezTo>
                    <a:pt x="9897" y="1399"/>
                    <a:pt x="9883" y="1401"/>
                    <a:pt x="9871" y="1405"/>
                  </a:cubicBezTo>
                  <a:cubicBezTo>
                    <a:pt x="9799" y="1441"/>
                    <a:pt x="9752" y="1536"/>
                    <a:pt x="9775" y="1620"/>
                  </a:cubicBezTo>
                  <a:cubicBezTo>
                    <a:pt x="9835" y="1751"/>
                    <a:pt x="9859" y="1882"/>
                    <a:pt x="9859" y="2013"/>
                  </a:cubicBezTo>
                  <a:cubicBezTo>
                    <a:pt x="9859" y="2358"/>
                    <a:pt x="9692" y="2667"/>
                    <a:pt x="9406" y="2870"/>
                  </a:cubicBezTo>
                  <a:cubicBezTo>
                    <a:pt x="9287" y="2715"/>
                    <a:pt x="9156" y="2584"/>
                    <a:pt x="9025" y="2453"/>
                  </a:cubicBezTo>
                  <a:cubicBezTo>
                    <a:pt x="8680" y="2120"/>
                    <a:pt x="8287" y="1834"/>
                    <a:pt x="7870" y="1620"/>
                  </a:cubicBezTo>
                  <a:cubicBezTo>
                    <a:pt x="8037" y="1239"/>
                    <a:pt x="8406" y="989"/>
                    <a:pt x="8835" y="989"/>
                  </a:cubicBezTo>
                  <a:cubicBezTo>
                    <a:pt x="9013" y="989"/>
                    <a:pt x="9204" y="1036"/>
                    <a:pt x="9347" y="1143"/>
                  </a:cubicBezTo>
                  <a:cubicBezTo>
                    <a:pt x="9373" y="1154"/>
                    <a:pt x="9400" y="1160"/>
                    <a:pt x="9426" y="1160"/>
                  </a:cubicBezTo>
                  <a:cubicBezTo>
                    <a:pt x="9485" y="1160"/>
                    <a:pt x="9540" y="1133"/>
                    <a:pt x="9573" y="1084"/>
                  </a:cubicBezTo>
                  <a:cubicBezTo>
                    <a:pt x="9621" y="1001"/>
                    <a:pt x="9585" y="905"/>
                    <a:pt x="9514" y="858"/>
                  </a:cubicBezTo>
                  <a:cubicBezTo>
                    <a:pt x="9299" y="739"/>
                    <a:pt x="9061" y="667"/>
                    <a:pt x="8835" y="667"/>
                  </a:cubicBezTo>
                  <a:cubicBezTo>
                    <a:pt x="8299" y="667"/>
                    <a:pt x="7799" y="977"/>
                    <a:pt x="7597" y="1465"/>
                  </a:cubicBezTo>
                  <a:cubicBezTo>
                    <a:pt x="7489" y="1417"/>
                    <a:pt x="7370" y="1382"/>
                    <a:pt x="7263" y="1334"/>
                  </a:cubicBezTo>
                  <a:cubicBezTo>
                    <a:pt x="7537" y="727"/>
                    <a:pt x="8156" y="310"/>
                    <a:pt x="8847" y="310"/>
                  </a:cubicBezTo>
                  <a:close/>
                  <a:moveTo>
                    <a:pt x="5430" y="1322"/>
                  </a:moveTo>
                  <a:cubicBezTo>
                    <a:pt x="6716" y="1322"/>
                    <a:pt x="7906" y="1798"/>
                    <a:pt x="8811" y="2679"/>
                  </a:cubicBezTo>
                  <a:cubicBezTo>
                    <a:pt x="9704" y="3548"/>
                    <a:pt x="10216" y="4715"/>
                    <a:pt x="10216" y="5930"/>
                  </a:cubicBezTo>
                  <a:cubicBezTo>
                    <a:pt x="10216" y="7168"/>
                    <a:pt x="9728" y="8311"/>
                    <a:pt x="8811" y="9192"/>
                  </a:cubicBezTo>
                  <a:cubicBezTo>
                    <a:pt x="7906" y="10073"/>
                    <a:pt x="6716" y="10549"/>
                    <a:pt x="5430" y="10549"/>
                  </a:cubicBezTo>
                  <a:cubicBezTo>
                    <a:pt x="4156" y="10549"/>
                    <a:pt x="2965" y="10073"/>
                    <a:pt x="2060" y="9192"/>
                  </a:cubicBezTo>
                  <a:cubicBezTo>
                    <a:pt x="1167" y="8323"/>
                    <a:pt x="655" y="7168"/>
                    <a:pt x="655" y="5930"/>
                  </a:cubicBezTo>
                  <a:cubicBezTo>
                    <a:pt x="655" y="4703"/>
                    <a:pt x="1143" y="3548"/>
                    <a:pt x="2060" y="2679"/>
                  </a:cubicBezTo>
                  <a:cubicBezTo>
                    <a:pt x="2965" y="1798"/>
                    <a:pt x="4156" y="1322"/>
                    <a:pt x="5430" y="1322"/>
                  </a:cubicBezTo>
                  <a:close/>
                  <a:moveTo>
                    <a:pt x="2024" y="0"/>
                  </a:moveTo>
                  <a:cubicBezTo>
                    <a:pt x="917" y="0"/>
                    <a:pt x="0" y="905"/>
                    <a:pt x="0" y="2024"/>
                  </a:cubicBezTo>
                  <a:cubicBezTo>
                    <a:pt x="0" y="2691"/>
                    <a:pt x="346" y="3334"/>
                    <a:pt x="893" y="3703"/>
                  </a:cubicBezTo>
                  <a:cubicBezTo>
                    <a:pt x="536" y="4382"/>
                    <a:pt x="346" y="5144"/>
                    <a:pt x="346" y="5930"/>
                  </a:cubicBezTo>
                  <a:cubicBezTo>
                    <a:pt x="346" y="7239"/>
                    <a:pt x="881" y="8490"/>
                    <a:pt x="1834" y="9418"/>
                  </a:cubicBezTo>
                  <a:cubicBezTo>
                    <a:pt x="2798" y="10335"/>
                    <a:pt x="4072" y="10859"/>
                    <a:pt x="5442" y="10859"/>
                  </a:cubicBezTo>
                  <a:cubicBezTo>
                    <a:pt x="6811" y="10859"/>
                    <a:pt x="8073" y="10359"/>
                    <a:pt x="9037" y="9418"/>
                  </a:cubicBezTo>
                  <a:cubicBezTo>
                    <a:pt x="10002" y="8490"/>
                    <a:pt x="10526" y="7239"/>
                    <a:pt x="10526" y="5930"/>
                  </a:cubicBezTo>
                  <a:cubicBezTo>
                    <a:pt x="10526" y="5144"/>
                    <a:pt x="10335" y="4382"/>
                    <a:pt x="9978" y="3703"/>
                  </a:cubicBezTo>
                  <a:cubicBezTo>
                    <a:pt x="10526" y="3322"/>
                    <a:pt x="10871" y="2703"/>
                    <a:pt x="10871" y="2024"/>
                  </a:cubicBezTo>
                  <a:cubicBezTo>
                    <a:pt x="10871" y="905"/>
                    <a:pt x="9966" y="0"/>
                    <a:pt x="8847" y="0"/>
                  </a:cubicBezTo>
                  <a:cubicBezTo>
                    <a:pt x="8025" y="0"/>
                    <a:pt x="7287" y="489"/>
                    <a:pt x="6966" y="1251"/>
                  </a:cubicBezTo>
                  <a:cubicBezTo>
                    <a:pt x="6477" y="1096"/>
                    <a:pt x="5977" y="1024"/>
                    <a:pt x="5442" y="1024"/>
                  </a:cubicBezTo>
                  <a:cubicBezTo>
                    <a:pt x="4918" y="1024"/>
                    <a:pt x="4394" y="1096"/>
                    <a:pt x="3906" y="1251"/>
                  </a:cubicBezTo>
                  <a:cubicBezTo>
                    <a:pt x="3596" y="500"/>
                    <a:pt x="2846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333677" y="1663346"/>
              <a:ext cx="43456" cy="48032"/>
            </a:xfrm>
            <a:custGeom>
              <a:rect b="b" l="l" r="r" t="t"/>
              <a:pathLst>
                <a:path extrusionOk="0" h="1501" w="1358"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834"/>
                  </a:lnTo>
                  <a:cubicBezTo>
                    <a:pt x="0" y="1203"/>
                    <a:pt x="298" y="1501"/>
                    <a:pt x="667" y="1501"/>
                  </a:cubicBezTo>
                  <a:cubicBezTo>
                    <a:pt x="1036" y="1501"/>
                    <a:pt x="1334" y="1203"/>
                    <a:pt x="1334" y="834"/>
                  </a:cubicBezTo>
                  <a:lnTo>
                    <a:pt x="1334" y="667"/>
                  </a:lnTo>
                  <a:cubicBezTo>
                    <a:pt x="1357" y="596"/>
                    <a:pt x="1274" y="524"/>
                    <a:pt x="1191" y="524"/>
                  </a:cubicBezTo>
                  <a:cubicBezTo>
                    <a:pt x="1095" y="524"/>
                    <a:pt x="1024" y="596"/>
                    <a:pt x="1024" y="691"/>
                  </a:cubicBezTo>
                  <a:lnTo>
                    <a:pt x="1024" y="846"/>
                  </a:lnTo>
                  <a:cubicBezTo>
                    <a:pt x="1024" y="1048"/>
                    <a:pt x="857" y="1203"/>
                    <a:pt x="667" y="1203"/>
                  </a:cubicBezTo>
                  <a:cubicBezTo>
                    <a:pt x="476" y="1203"/>
                    <a:pt x="310" y="1048"/>
                    <a:pt x="310" y="846"/>
                  </a:cubicBezTo>
                  <a:lnTo>
                    <a:pt x="310" y="691"/>
                  </a:lnTo>
                  <a:cubicBezTo>
                    <a:pt x="310" y="489"/>
                    <a:pt x="476" y="334"/>
                    <a:pt x="667" y="334"/>
                  </a:cubicBezTo>
                  <a:cubicBezTo>
                    <a:pt x="762" y="334"/>
                    <a:pt x="833" y="250"/>
                    <a:pt x="833" y="167"/>
                  </a:cubicBezTo>
                  <a:cubicBezTo>
                    <a:pt x="833" y="72"/>
                    <a:pt x="762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463949" y="1663346"/>
              <a:ext cx="43488" cy="48032"/>
            </a:xfrm>
            <a:custGeom>
              <a:rect b="b" l="l" r="r" t="t"/>
              <a:pathLst>
                <a:path extrusionOk="0" h="1501" w="1359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834"/>
                  </a:lnTo>
                  <a:cubicBezTo>
                    <a:pt x="1" y="1203"/>
                    <a:pt x="299" y="1501"/>
                    <a:pt x="668" y="1501"/>
                  </a:cubicBezTo>
                  <a:cubicBezTo>
                    <a:pt x="1049" y="1501"/>
                    <a:pt x="1346" y="1203"/>
                    <a:pt x="1346" y="834"/>
                  </a:cubicBezTo>
                  <a:lnTo>
                    <a:pt x="1346" y="667"/>
                  </a:lnTo>
                  <a:cubicBezTo>
                    <a:pt x="1358" y="596"/>
                    <a:pt x="1287" y="524"/>
                    <a:pt x="1192" y="524"/>
                  </a:cubicBezTo>
                  <a:cubicBezTo>
                    <a:pt x="1108" y="524"/>
                    <a:pt x="1037" y="596"/>
                    <a:pt x="1037" y="691"/>
                  </a:cubicBezTo>
                  <a:lnTo>
                    <a:pt x="1037" y="846"/>
                  </a:lnTo>
                  <a:cubicBezTo>
                    <a:pt x="1037" y="1048"/>
                    <a:pt x="870" y="1203"/>
                    <a:pt x="668" y="1203"/>
                  </a:cubicBezTo>
                  <a:cubicBezTo>
                    <a:pt x="477" y="1203"/>
                    <a:pt x="311" y="1048"/>
                    <a:pt x="311" y="846"/>
                  </a:cubicBezTo>
                  <a:lnTo>
                    <a:pt x="311" y="691"/>
                  </a:lnTo>
                  <a:cubicBezTo>
                    <a:pt x="311" y="489"/>
                    <a:pt x="477" y="334"/>
                    <a:pt x="668" y="334"/>
                  </a:cubicBezTo>
                  <a:cubicBezTo>
                    <a:pt x="763" y="334"/>
                    <a:pt x="834" y="250"/>
                    <a:pt x="834" y="167"/>
                  </a:cubicBezTo>
                  <a:cubicBezTo>
                    <a:pt x="834" y="72"/>
                    <a:pt x="763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365677" y="1730002"/>
              <a:ext cx="109760" cy="96064"/>
            </a:xfrm>
            <a:custGeom>
              <a:rect b="b" l="l" r="r" t="t"/>
              <a:pathLst>
                <a:path extrusionOk="0" h="3002" w="3430">
                  <a:moveTo>
                    <a:pt x="1703" y="287"/>
                  </a:moveTo>
                  <a:cubicBezTo>
                    <a:pt x="2012" y="287"/>
                    <a:pt x="2393" y="430"/>
                    <a:pt x="2393" y="644"/>
                  </a:cubicBezTo>
                  <a:cubicBezTo>
                    <a:pt x="2393" y="823"/>
                    <a:pt x="2096" y="1168"/>
                    <a:pt x="1703" y="1168"/>
                  </a:cubicBezTo>
                  <a:cubicBezTo>
                    <a:pt x="1322" y="1168"/>
                    <a:pt x="1024" y="823"/>
                    <a:pt x="1024" y="644"/>
                  </a:cubicBezTo>
                  <a:cubicBezTo>
                    <a:pt x="1024" y="430"/>
                    <a:pt x="1393" y="287"/>
                    <a:pt x="1703" y="287"/>
                  </a:cubicBezTo>
                  <a:close/>
                  <a:moveTo>
                    <a:pt x="1727" y="2025"/>
                  </a:moveTo>
                  <a:cubicBezTo>
                    <a:pt x="1822" y="2025"/>
                    <a:pt x="1917" y="2025"/>
                    <a:pt x="2024" y="2037"/>
                  </a:cubicBezTo>
                  <a:cubicBezTo>
                    <a:pt x="2179" y="2061"/>
                    <a:pt x="2319" y="2073"/>
                    <a:pt x="2447" y="2073"/>
                  </a:cubicBezTo>
                  <a:cubicBezTo>
                    <a:pt x="2575" y="2073"/>
                    <a:pt x="2691" y="2061"/>
                    <a:pt x="2798" y="2037"/>
                  </a:cubicBezTo>
                  <a:lnTo>
                    <a:pt x="2798" y="2037"/>
                  </a:lnTo>
                  <a:cubicBezTo>
                    <a:pt x="2679" y="2406"/>
                    <a:pt x="2239" y="2692"/>
                    <a:pt x="1727" y="2692"/>
                  </a:cubicBezTo>
                  <a:cubicBezTo>
                    <a:pt x="1203" y="2692"/>
                    <a:pt x="762" y="2418"/>
                    <a:pt x="655" y="2037"/>
                  </a:cubicBezTo>
                  <a:lnTo>
                    <a:pt x="655" y="2037"/>
                  </a:lnTo>
                  <a:cubicBezTo>
                    <a:pt x="756" y="2061"/>
                    <a:pt x="869" y="2073"/>
                    <a:pt x="997" y="2073"/>
                  </a:cubicBezTo>
                  <a:cubicBezTo>
                    <a:pt x="1125" y="2073"/>
                    <a:pt x="1268" y="2061"/>
                    <a:pt x="1429" y="2037"/>
                  </a:cubicBezTo>
                  <a:cubicBezTo>
                    <a:pt x="1524" y="2025"/>
                    <a:pt x="1619" y="2025"/>
                    <a:pt x="1727" y="2025"/>
                  </a:cubicBezTo>
                  <a:close/>
                  <a:moveTo>
                    <a:pt x="1703" y="1"/>
                  </a:moveTo>
                  <a:cubicBezTo>
                    <a:pt x="1143" y="1"/>
                    <a:pt x="691" y="299"/>
                    <a:pt x="691" y="668"/>
                  </a:cubicBezTo>
                  <a:cubicBezTo>
                    <a:pt x="691" y="858"/>
                    <a:pt x="810" y="1073"/>
                    <a:pt x="988" y="1239"/>
                  </a:cubicBezTo>
                  <a:cubicBezTo>
                    <a:pt x="1155" y="1370"/>
                    <a:pt x="1334" y="1454"/>
                    <a:pt x="1548" y="1501"/>
                  </a:cubicBezTo>
                  <a:lnTo>
                    <a:pt x="1548" y="1739"/>
                  </a:lnTo>
                  <a:cubicBezTo>
                    <a:pt x="1488" y="1739"/>
                    <a:pt x="1429" y="1763"/>
                    <a:pt x="1369" y="1763"/>
                  </a:cubicBezTo>
                  <a:cubicBezTo>
                    <a:pt x="1243" y="1776"/>
                    <a:pt x="1126" y="1783"/>
                    <a:pt x="1019" y="1783"/>
                  </a:cubicBezTo>
                  <a:cubicBezTo>
                    <a:pt x="723" y="1783"/>
                    <a:pt x="507" y="1731"/>
                    <a:pt x="393" y="1608"/>
                  </a:cubicBezTo>
                  <a:cubicBezTo>
                    <a:pt x="298" y="1501"/>
                    <a:pt x="322" y="1382"/>
                    <a:pt x="322" y="1370"/>
                  </a:cubicBezTo>
                  <a:cubicBezTo>
                    <a:pt x="334" y="1275"/>
                    <a:pt x="274" y="1204"/>
                    <a:pt x="203" y="1180"/>
                  </a:cubicBezTo>
                  <a:cubicBezTo>
                    <a:pt x="190" y="1176"/>
                    <a:pt x="177" y="1174"/>
                    <a:pt x="165" y="1174"/>
                  </a:cubicBezTo>
                  <a:cubicBezTo>
                    <a:pt x="95" y="1174"/>
                    <a:pt x="32" y="1228"/>
                    <a:pt x="12" y="1299"/>
                  </a:cubicBezTo>
                  <a:cubicBezTo>
                    <a:pt x="0" y="1394"/>
                    <a:pt x="0" y="1620"/>
                    <a:pt x="155" y="1799"/>
                  </a:cubicBezTo>
                  <a:cubicBezTo>
                    <a:pt x="191" y="1835"/>
                    <a:pt x="238" y="1858"/>
                    <a:pt x="262" y="1894"/>
                  </a:cubicBezTo>
                  <a:cubicBezTo>
                    <a:pt x="310" y="2513"/>
                    <a:pt x="929" y="3001"/>
                    <a:pt x="1691" y="3001"/>
                  </a:cubicBezTo>
                  <a:cubicBezTo>
                    <a:pt x="2453" y="3001"/>
                    <a:pt x="3072" y="2513"/>
                    <a:pt x="3120" y="1894"/>
                  </a:cubicBezTo>
                  <a:cubicBezTo>
                    <a:pt x="3167" y="1858"/>
                    <a:pt x="3191" y="1835"/>
                    <a:pt x="3227" y="1799"/>
                  </a:cubicBezTo>
                  <a:cubicBezTo>
                    <a:pt x="3417" y="1620"/>
                    <a:pt x="3429" y="1406"/>
                    <a:pt x="3405" y="1299"/>
                  </a:cubicBezTo>
                  <a:cubicBezTo>
                    <a:pt x="3396" y="1223"/>
                    <a:pt x="3333" y="1169"/>
                    <a:pt x="3266" y="1169"/>
                  </a:cubicBezTo>
                  <a:cubicBezTo>
                    <a:pt x="3249" y="1169"/>
                    <a:pt x="3232" y="1173"/>
                    <a:pt x="3215" y="1180"/>
                  </a:cubicBezTo>
                  <a:cubicBezTo>
                    <a:pt x="3120" y="1192"/>
                    <a:pt x="3060" y="1275"/>
                    <a:pt x="3096" y="1370"/>
                  </a:cubicBezTo>
                  <a:cubicBezTo>
                    <a:pt x="3096" y="1370"/>
                    <a:pt x="3108" y="1501"/>
                    <a:pt x="3012" y="1608"/>
                  </a:cubicBezTo>
                  <a:cubicBezTo>
                    <a:pt x="2905" y="1725"/>
                    <a:pt x="2682" y="1781"/>
                    <a:pt x="2375" y="1781"/>
                  </a:cubicBezTo>
                  <a:cubicBezTo>
                    <a:pt x="2275" y="1781"/>
                    <a:pt x="2165" y="1775"/>
                    <a:pt x="2048" y="1763"/>
                  </a:cubicBezTo>
                  <a:cubicBezTo>
                    <a:pt x="1989" y="1739"/>
                    <a:pt x="1929" y="1739"/>
                    <a:pt x="1869" y="1739"/>
                  </a:cubicBezTo>
                  <a:lnTo>
                    <a:pt x="1869" y="1501"/>
                  </a:lnTo>
                  <a:cubicBezTo>
                    <a:pt x="2060" y="1477"/>
                    <a:pt x="2250" y="1382"/>
                    <a:pt x="2417" y="1239"/>
                  </a:cubicBezTo>
                  <a:cubicBezTo>
                    <a:pt x="2620" y="1073"/>
                    <a:pt x="2715" y="858"/>
                    <a:pt x="2715" y="668"/>
                  </a:cubicBezTo>
                  <a:cubicBezTo>
                    <a:pt x="2715" y="299"/>
                    <a:pt x="2274" y="1"/>
                    <a:pt x="1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2"/>
          <p:cNvSpPr txBox="1"/>
          <p:nvPr/>
        </p:nvSpPr>
        <p:spPr>
          <a:xfrm>
            <a:off x="6549125" y="163492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32"/>
          <p:cNvSpPr txBox="1"/>
          <p:nvPr/>
        </p:nvSpPr>
        <p:spPr>
          <a:xfrm>
            <a:off x="6549125" y="327754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gas giant is composed mostly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32"/>
          <p:cNvSpPr txBox="1"/>
          <p:nvPr/>
        </p:nvSpPr>
        <p:spPr>
          <a:xfrm>
            <a:off x="700325" y="163492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2"/>
          <p:cNvSpPr txBox="1"/>
          <p:nvPr/>
        </p:nvSpPr>
        <p:spPr>
          <a:xfrm>
            <a:off x="700325" y="327754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33"/>
          <p:cNvGrpSpPr/>
          <p:nvPr/>
        </p:nvGrpSpPr>
        <p:grpSpPr>
          <a:xfrm>
            <a:off x="6051159" y="1295988"/>
            <a:ext cx="1892251" cy="3221432"/>
            <a:chOff x="6051159" y="1143588"/>
            <a:chExt cx="1892251" cy="3221432"/>
          </a:xfrm>
        </p:grpSpPr>
        <p:sp>
          <p:nvSpPr>
            <p:cNvPr id="945" name="Google Shape;945;p33"/>
            <p:cNvSpPr/>
            <p:nvPr/>
          </p:nvSpPr>
          <p:spPr>
            <a:xfrm>
              <a:off x="6051159" y="1143588"/>
              <a:ext cx="1892251" cy="3221432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33"/>
            <p:cNvGrpSpPr/>
            <p:nvPr/>
          </p:nvGrpSpPr>
          <p:grpSpPr>
            <a:xfrm>
              <a:off x="6142800" y="1549300"/>
              <a:ext cx="1295400" cy="2501325"/>
              <a:chOff x="6142800" y="1549300"/>
              <a:chExt cx="1295400" cy="2501325"/>
            </a:xfrm>
          </p:grpSpPr>
          <p:grpSp>
            <p:nvGrpSpPr>
              <p:cNvPr id="947" name="Google Shape;947;p33"/>
              <p:cNvGrpSpPr/>
              <p:nvPr/>
            </p:nvGrpSpPr>
            <p:grpSpPr>
              <a:xfrm>
                <a:off x="6607766" y="2410029"/>
                <a:ext cx="365467" cy="368389"/>
                <a:chOff x="-62516625" y="3743175"/>
                <a:chExt cx="315875" cy="318400"/>
              </a:xfrm>
            </p:grpSpPr>
            <p:sp>
              <p:nvSpPr>
                <p:cNvPr id="948" name="Google Shape;948;p33"/>
                <p:cNvSpPr/>
                <p:nvPr/>
              </p:nvSpPr>
              <p:spPr>
                <a:xfrm>
                  <a:off x="-62334675" y="3884950"/>
                  <a:ext cx="62250" cy="145725"/>
                </a:xfrm>
                <a:custGeom>
                  <a:rect b="b" l="l" r="r" t="t"/>
                  <a:pathLst>
                    <a:path extrusionOk="0" h="5829" w="2490">
                      <a:moveTo>
                        <a:pt x="1229" y="0"/>
                      </a:moveTo>
                      <a:cubicBezTo>
                        <a:pt x="977" y="0"/>
                        <a:pt x="820" y="189"/>
                        <a:pt x="820" y="410"/>
                      </a:cubicBezTo>
                      <a:lnTo>
                        <a:pt x="820" y="662"/>
                      </a:lnTo>
                      <a:cubicBezTo>
                        <a:pt x="347" y="819"/>
                        <a:pt x="0" y="1292"/>
                        <a:pt x="0" y="1859"/>
                      </a:cubicBezTo>
                      <a:cubicBezTo>
                        <a:pt x="0" y="2520"/>
                        <a:pt x="536" y="2930"/>
                        <a:pt x="977" y="3245"/>
                      </a:cubicBezTo>
                      <a:cubicBezTo>
                        <a:pt x="1292" y="3466"/>
                        <a:pt x="1639" y="3718"/>
                        <a:pt x="1639" y="3938"/>
                      </a:cubicBezTo>
                      <a:cubicBezTo>
                        <a:pt x="1639" y="4190"/>
                        <a:pt x="1450" y="4348"/>
                        <a:pt x="1229" y="4348"/>
                      </a:cubicBezTo>
                      <a:cubicBezTo>
                        <a:pt x="977" y="4348"/>
                        <a:pt x="820" y="4127"/>
                        <a:pt x="820" y="3938"/>
                      </a:cubicBezTo>
                      <a:cubicBezTo>
                        <a:pt x="820" y="3718"/>
                        <a:pt x="631" y="3497"/>
                        <a:pt x="442" y="3497"/>
                      </a:cubicBezTo>
                      <a:cubicBezTo>
                        <a:pt x="221" y="3497"/>
                        <a:pt x="0" y="3718"/>
                        <a:pt x="0" y="3938"/>
                      </a:cubicBezTo>
                      <a:cubicBezTo>
                        <a:pt x="0" y="4505"/>
                        <a:pt x="347" y="4915"/>
                        <a:pt x="820" y="5135"/>
                      </a:cubicBezTo>
                      <a:lnTo>
                        <a:pt x="820" y="5387"/>
                      </a:lnTo>
                      <a:cubicBezTo>
                        <a:pt x="820" y="5639"/>
                        <a:pt x="1009" y="5828"/>
                        <a:pt x="1229" y="5828"/>
                      </a:cubicBezTo>
                      <a:cubicBezTo>
                        <a:pt x="1450" y="5828"/>
                        <a:pt x="1639" y="5639"/>
                        <a:pt x="1639" y="5387"/>
                      </a:cubicBezTo>
                      <a:lnTo>
                        <a:pt x="1639" y="5135"/>
                      </a:lnTo>
                      <a:cubicBezTo>
                        <a:pt x="2111" y="4978"/>
                        <a:pt x="2489" y="4505"/>
                        <a:pt x="2489" y="3938"/>
                      </a:cubicBezTo>
                      <a:cubicBezTo>
                        <a:pt x="2489" y="3277"/>
                        <a:pt x="1922" y="2867"/>
                        <a:pt x="1481" y="2552"/>
                      </a:cubicBezTo>
                      <a:cubicBezTo>
                        <a:pt x="1166" y="2331"/>
                        <a:pt x="820" y="2079"/>
                        <a:pt x="820" y="1859"/>
                      </a:cubicBezTo>
                      <a:cubicBezTo>
                        <a:pt x="820" y="1607"/>
                        <a:pt x="1009" y="1418"/>
                        <a:pt x="1229" y="1418"/>
                      </a:cubicBezTo>
                      <a:cubicBezTo>
                        <a:pt x="1450" y="1418"/>
                        <a:pt x="1639" y="1607"/>
                        <a:pt x="1639" y="1859"/>
                      </a:cubicBezTo>
                      <a:cubicBezTo>
                        <a:pt x="1639" y="2079"/>
                        <a:pt x="1859" y="2237"/>
                        <a:pt x="2048" y="2237"/>
                      </a:cubicBezTo>
                      <a:cubicBezTo>
                        <a:pt x="2237" y="2237"/>
                        <a:pt x="2489" y="2048"/>
                        <a:pt x="2489" y="1859"/>
                      </a:cubicBezTo>
                      <a:cubicBezTo>
                        <a:pt x="2489" y="1292"/>
                        <a:pt x="2143" y="882"/>
                        <a:pt x="1639" y="662"/>
                      </a:cubicBezTo>
                      <a:lnTo>
                        <a:pt x="1639" y="410"/>
                      </a:lnTo>
                      <a:cubicBezTo>
                        <a:pt x="1639" y="158"/>
                        <a:pt x="1450" y="0"/>
                        <a:pt x="12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-62516625" y="3743175"/>
                  <a:ext cx="315875" cy="318400"/>
                </a:xfrm>
                <a:custGeom>
                  <a:rect b="b" l="l" r="r" t="t"/>
                  <a:pathLst>
                    <a:path extrusionOk="0" h="12736" w="12635">
                      <a:moveTo>
                        <a:pt x="4632" y="3308"/>
                      </a:moveTo>
                      <a:cubicBezTo>
                        <a:pt x="5388" y="3308"/>
                        <a:pt x="6018" y="3938"/>
                        <a:pt x="6018" y="4694"/>
                      </a:cubicBezTo>
                      <a:cubicBezTo>
                        <a:pt x="6018" y="5450"/>
                        <a:pt x="5420" y="6049"/>
                        <a:pt x="4632" y="6049"/>
                      </a:cubicBezTo>
                      <a:cubicBezTo>
                        <a:pt x="3876" y="6049"/>
                        <a:pt x="3246" y="5419"/>
                        <a:pt x="3246" y="4694"/>
                      </a:cubicBezTo>
                      <a:cubicBezTo>
                        <a:pt x="3246" y="3938"/>
                        <a:pt x="3876" y="3308"/>
                        <a:pt x="4632" y="3308"/>
                      </a:cubicBezTo>
                      <a:close/>
                      <a:moveTo>
                        <a:pt x="8507" y="5230"/>
                      </a:moveTo>
                      <a:cubicBezTo>
                        <a:pt x="10303" y="5230"/>
                        <a:pt x="11815" y="6742"/>
                        <a:pt x="11815" y="8538"/>
                      </a:cubicBezTo>
                      <a:cubicBezTo>
                        <a:pt x="11815" y="10365"/>
                        <a:pt x="10334" y="11846"/>
                        <a:pt x="8507" y="11846"/>
                      </a:cubicBezTo>
                      <a:cubicBezTo>
                        <a:pt x="6680" y="11846"/>
                        <a:pt x="5199" y="10365"/>
                        <a:pt x="5199" y="8538"/>
                      </a:cubicBezTo>
                      <a:cubicBezTo>
                        <a:pt x="5199" y="6742"/>
                        <a:pt x="6680" y="5230"/>
                        <a:pt x="8507" y="5230"/>
                      </a:cubicBezTo>
                      <a:close/>
                      <a:moveTo>
                        <a:pt x="4664" y="0"/>
                      </a:moveTo>
                      <a:cubicBezTo>
                        <a:pt x="2080" y="0"/>
                        <a:pt x="1" y="2079"/>
                        <a:pt x="1" y="4694"/>
                      </a:cubicBezTo>
                      <a:cubicBezTo>
                        <a:pt x="1" y="5703"/>
                        <a:pt x="316" y="6711"/>
                        <a:pt x="914" y="7498"/>
                      </a:cubicBezTo>
                      <a:lnTo>
                        <a:pt x="4317" y="12571"/>
                      </a:lnTo>
                      <a:cubicBezTo>
                        <a:pt x="4396" y="12681"/>
                        <a:pt x="4530" y="12736"/>
                        <a:pt x="4660" y="12736"/>
                      </a:cubicBezTo>
                      <a:cubicBezTo>
                        <a:pt x="4790" y="12736"/>
                        <a:pt x="4916" y="12681"/>
                        <a:pt x="4979" y="12571"/>
                      </a:cubicBezTo>
                      <a:lnTo>
                        <a:pt x="5672" y="11531"/>
                      </a:lnTo>
                      <a:cubicBezTo>
                        <a:pt x="6396" y="12256"/>
                        <a:pt x="7404" y="12665"/>
                        <a:pt x="8507" y="12665"/>
                      </a:cubicBezTo>
                      <a:cubicBezTo>
                        <a:pt x="10776" y="12665"/>
                        <a:pt x="12634" y="10838"/>
                        <a:pt x="12634" y="8538"/>
                      </a:cubicBezTo>
                      <a:cubicBezTo>
                        <a:pt x="12634" y="6553"/>
                        <a:pt x="11217" y="4852"/>
                        <a:pt x="9326" y="4474"/>
                      </a:cubicBezTo>
                      <a:lnTo>
                        <a:pt x="9326" y="4222"/>
                      </a:lnTo>
                      <a:cubicBezTo>
                        <a:pt x="9074" y="1796"/>
                        <a:pt x="7089" y="0"/>
                        <a:pt x="46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0" name="Google Shape;950;p33"/>
              <p:cNvSpPr txBox="1"/>
              <p:nvPr/>
            </p:nvSpPr>
            <p:spPr>
              <a:xfrm>
                <a:off x="6142800" y="2934325"/>
                <a:ext cx="1295400" cy="11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This planet is composed mostly of hydrogen and helium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51" name="Google Shape;951;p33"/>
              <p:cNvSpPr txBox="1"/>
              <p:nvPr/>
            </p:nvSpPr>
            <p:spPr>
              <a:xfrm>
                <a:off x="6142800" y="1824525"/>
                <a:ext cx="1295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52" name="Google Shape;952;p33"/>
              <p:cNvSpPr txBox="1"/>
              <p:nvPr/>
            </p:nvSpPr>
            <p:spPr>
              <a:xfrm>
                <a:off x="6142800" y="1549300"/>
                <a:ext cx="1295400" cy="31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953" name="Google Shape;953;p33"/>
          <p:cNvGrpSpPr/>
          <p:nvPr/>
        </p:nvGrpSpPr>
        <p:grpSpPr>
          <a:xfrm>
            <a:off x="4572059" y="1295988"/>
            <a:ext cx="1892251" cy="3221432"/>
            <a:chOff x="4572059" y="1143588"/>
            <a:chExt cx="1892251" cy="3221432"/>
          </a:xfrm>
        </p:grpSpPr>
        <p:sp>
          <p:nvSpPr>
            <p:cNvPr id="954" name="Google Shape;954;p33"/>
            <p:cNvSpPr/>
            <p:nvPr/>
          </p:nvSpPr>
          <p:spPr>
            <a:xfrm>
              <a:off x="4572059" y="1143588"/>
              <a:ext cx="1892251" cy="3221432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33"/>
            <p:cNvGrpSpPr/>
            <p:nvPr/>
          </p:nvGrpSpPr>
          <p:grpSpPr>
            <a:xfrm>
              <a:off x="4663700" y="1549300"/>
              <a:ext cx="1295400" cy="2501325"/>
              <a:chOff x="4663700" y="1549300"/>
              <a:chExt cx="1295400" cy="2501325"/>
            </a:xfrm>
          </p:grpSpPr>
          <p:grpSp>
            <p:nvGrpSpPr>
              <p:cNvPr id="956" name="Google Shape;956;p33"/>
              <p:cNvGrpSpPr/>
              <p:nvPr/>
            </p:nvGrpSpPr>
            <p:grpSpPr>
              <a:xfrm>
                <a:off x="5135507" y="2431089"/>
                <a:ext cx="351786" cy="326274"/>
                <a:chOff x="-62511900" y="4129100"/>
                <a:chExt cx="304050" cy="282000"/>
              </a:xfrm>
            </p:grpSpPr>
            <p:sp>
              <p:nvSpPr>
                <p:cNvPr id="957" name="Google Shape;957;p33"/>
                <p:cNvSpPr/>
                <p:nvPr/>
              </p:nvSpPr>
              <p:spPr>
                <a:xfrm>
                  <a:off x="-62414225" y="4203925"/>
                  <a:ext cx="206375" cy="207175"/>
                </a:xfrm>
                <a:custGeom>
                  <a:rect b="b" l="l" r="r" t="t"/>
                  <a:pathLst>
                    <a:path extrusionOk="0" h="8287" w="8255">
                      <a:moveTo>
                        <a:pt x="4128" y="1229"/>
                      </a:moveTo>
                      <a:cubicBezTo>
                        <a:pt x="4348" y="1229"/>
                        <a:pt x="4506" y="1418"/>
                        <a:pt x="4506" y="1670"/>
                      </a:cubicBezTo>
                      <a:lnTo>
                        <a:pt x="4506" y="1922"/>
                      </a:lnTo>
                      <a:cubicBezTo>
                        <a:pt x="4978" y="2080"/>
                        <a:pt x="5356" y="2552"/>
                        <a:pt x="5356" y="3119"/>
                      </a:cubicBezTo>
                      <a:cubicBezTo>
                        <a:pt x="5356" y="3340"/>
                        <a:pt x="5136" y="3498"/>
                        <a:pt x="4947" y="3498"/>
                      </a:cubicBezTo>
                      <a:cubicBezTo>
                        <a:pt x="4726" y="3498"/>
                        <a:pt x="4506" y="3308"/>
                        <a:pt x="4506" y="3119"/>
                      </a:cubicBezTo>
                      <a:cubicBezTo>
                        <a:pt x="4506" y="2867"/>
                        <a:pt x="4317" y="2710"/>
                        <a:pt x="4128" y="2710"/>
                      </a:cubicBezTo>
                      <a:cubicBezTo>
                        <a:pt x="3939" y="2710"/>
                        <a:pt x="3687" y="2930"/>
                        <a:pt x="3687" y="3119"/>
                      </a:cubicBezTo>
                      <a:cubicBezTo>
                        <a:pt x="3718" y="3340"/>
                        <a:pt x="4033" y="3592"/>
                        <a:pt x="4411" y="3813"/>
                      </a:cubicBezTo>
                      <a:cubicBezTo>
                        <a:pt x="4821" y="4128"/>
                        <a:pt x="5388" y="4537"/>
                        <a:pt x="5388" y="5199"/>
                      </a:cubicBezTo>
                      <a:cubicBezTo>
                        <a:pt x="5388" y="5766"/>
                        <a:pt x="5041" y="6175"/>
                        <a:pt x="4569" y="6396"/>
                      </a:cubicBezTo>
                      <a:lnTo>
                        <a:pt x="4569" y="6648"/>
                      </a:lnTo>
                      <a:cubicBezTo>
                        <a:pt x="4569" y="6900"/>
                        <a:pt x="4348" y="7089"/>
                        <a:pt x="4159" y="7089"/>
                      </a:cubicBezTo>
                      <a:cubicBezTo>
                        <a:pt x="3970" y="7089"/>
                        <a:pt x="3718" y="6900"/>
                        <a:pt x="3718" y="6648"/>
                      </a:cubicBezTo>
                      <a:lnTo>
                        <a:pt x="3718" y="6396"/>
                      </a:lnTo>
                      <a:cubicBezTo>
                        <a:pt x="3245" y="6238"/>
                        <a:pt x="2899" y="5766"/>
                        <a:pt x="2899" y="5199"/>
                      </a:cubicBezTo>
                      <a:cubicBezTo>
                        <a:pt x="2899" y="4978"/>
                        <a:pt x="3088" y="4821"/>
                        <a:pt x="3308" y="4821"/>
                      </a:cubicBezTo>
                      <a:cubicBezTo>
                        <a:pt x="3498" y="4821"/>
                        <a:pt x="3687" y="5010"/>
                        <a:pt x="3687" y="5199"/>
                      </a:cubicBezTo>
                      <a:cubicBezTo>
                        <a:pt x="3687" y="5451"/>
                        <a:pt x="3876" y="5608"/>
                        <a:pt x="4128" y="5608"/>
                      </a:cubicBezTo>
                      <a:cubicBezTo>
                        <a:pt x="4348" y="5608"/>
                        <a:pt x="4506" y="5388"/>
                        <a:pt x="4506" y="5199"/>
                      </a:cubicBezTo>
                      <a:cubicBezTo>
                        <a:pt x="4506" y="4978"/>
                        <a:pt x="4191" y="4726"/>
                        <a:pt x="3844" y="4506"/>
                      </a:cubicBezTo>
                      <a:cubicBezTo>
                        <a:pt x="3403" y="4191"/>
                        <a:pt x="2867" y="3781"/>
                        <a:pt x="2867" y="3119"/>
                      </a:cubicBezTo>
                      <a:cubicBezTo>
                        <a:pt x="2867" y="2552"/>
                        <a:pt x="3214" y="2143"/>
                        <a:pt x="3687" y="1922"/>
                      </a:cubicBezTo>
                      <a:lnTo>
                        <a:pt x="3687" y="1670"/>
                      </a:lnTo>
                      <a:cubicBezTo>
                        <a:pt x="3687" y="1418"/>
                        <a:pt x="3876" y="1229"/>
                        <a:pt x="4128" y="1229"/>
                      </a:cubicBezTo>
                      <a:close/>
                      <a:moveTo>
                        <a:pt x="4128" y="0"/>
                      </a:moveTo>
                      <a:cubicBezTo>
                        <a:pt x="1828" y="0"/>
                        <a:pt x="0" y="1859"/>
                        <a:pt x="0" y="4128"/>
                      </a:cubicBezTo>
                      <a:cubicBezTo>
                        <a:pt x="0" y="6427"/>
                        <a:pt x="1828" y="8286"/>
                        <a:pt x="4128" y="8286"/>
                      </a:cubicBezTo>
                      <a:cubicBezTo>
                        <a:pt x="6396" y="8286"/>
                        <a:pt x="8255" y="6427"/>
                        <a:pt x="8255" y="4128"/>
                      </a:cubicBezTo>
                      <a:cubicBezTo>
                        <a:pt x="8255" y="1859"/>
                        <a:pt x="6396" y="0"/>
                        <a:pt x="41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>
                  <a:off x="-62511100" y="4129100"/>
                  <a:ext cx="159900" cy="74850"/>
                </a:xfrm>
                <a:custGeom>
                  <a:rect b="b" l="l" r="r" t="t"/>
                  <a:pathLst>
                    <a:path extrusionOk="0" h="2994" w="6396">
                      <a:moveTo>
                        <a:pt x="3214" y="1"/>
                      </a:moveTo>
                      <a:cubicBezTo>
                        <a:pt x="1450" y="1"/>
                        <a:pt x="0" y="662"/>
                        <a:pt x="0" y="1513"/>
                      </a:cubicBezTo>
                      <a:cubicBezTo>
                        <a:pt x="0" y="2332"/>
                        <a:pt x="1450" y="2993"/>
                        <a:pt x="3214" y="2993"/>
                      </a:cubicBezTo>
                      <a:cubicBezTo>
                        <a:pt x="4947" y="2993"/>
                        <a:pt x="6396" y="2332"/>
                        <a:pt x="6396" y="1513"/>
                      </a:cubicBezTo>
                      <a:cubicBezTo>
                        <a:pt x="6396" y="662"/>
                        <a:pt x="4947" y="1"/>
                        <a:pt x="32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>
                  <a:off x="-62511100" y="4207075"/>
                  <a:ext cx="110275" cy="59875"/>
                </a:xfrm>
                <a:custGeom>
                  <a:rect b="b" l="l" r="r" t="t"/>
                  <a:pathLst>
                    <a:path extrusionOk="0" h="2395" w="4411">
                      <a:moveTo>
                        <a:pt x="0" y="0"/>
                      </a:moveTo>
                      <a:lnTo>
                        <a:pt x="0" y="1135"/>
                      </a:lnTo>
                      <a:cubicBezTo>
                        <a:pt x="0" y="1450"/>
                        <a:pt x="347" y="1765"/>
                        <a:pt x="882" y="2017"/>
                      </a:cubicBezTo>
                      <a:cubicBezTo>
                        <a:pt x="1355" y="2237"/>
                        <a:pt x="2332" y="2395"/>
                        <a:pt x="3151" y="2395"/>
                      </a:cubicBezTo>
                      <a:lnTo>
                        <a:pt x="3308" y="2395"/>
                      </a:lnTo>
                      <a:cubicBezTo>
                        <a:pt x="3560" y="1733"/>
                        <a:pt x="3907" y="1135"/>
                        <a:pt x="4411" y="631"/>
                      </a:cubicBezTo>
                      <a:lnTo>
                        <a:pt x="4411" y="631"/>
                      </a:lnTo>
                      <a:cubicBezTo>
                        <a:pt x="4033" y="694"/>
                        <a:pt x="3623" y="757"/>
                        <a:pt x="3182" y="757"/>
                      </a:cubicBezTo>
                      <a:cubicBezTo>
                        <a:pt x="2363" y="757"/>
                        <a:pt x="1261" y="599"/>
                        <a:pt x="567" y="316"/>
                      </a:cubicBezTo>
                      <a:cubicBezTo>
                        <a:pt x="347" y="221"/>
                        <a:pt x="158" y="127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>
                  <a:off x="-62511100" y="4329950"/>
                  <a:ext cx="106350" cy="59875"/>
                </a:xfrm>
                <a:custGeom>
                  <a:rect b="b" l="l" r="r" t="t"/>
                  <a:pathLst>
                    <a:path extrusionOk="0" h="2395" w="4254">
                      <a:moveTo>
                        <a:pt x="0" y="0"/>
                      </a:moveTo>
                      <a:lnTo>
                        <a:pt x="0" y="1197"/>
                      </a:lnTo>
                      <a:cubicBezTo>
                        <a:pt x="0" y="1701"/>
                        <a:pt x="1355" y="2395"/>
                        <a:pt x="3182" y="2395"/>
                      </a:cubicBezTo>
                      <a:cubicBezTo>
                        <a:pt x="3560" y="2395"/>
                        <a:pt x="3907" y="2363"/>
                        <a:pt x="4254" y="2332"/>
                      </a:cubicBezTo>
                      <a:cubicBezTo>
                        <a:pt x="3875" y="1859"/>
                        <a:pt x="3560" y="1355"/>
                        <a:pt x="3340" y="756"/>
                      </a:cubicBezTo>
                      <a:lnTo>
                        <a:pt x="3182" y="756"/>
                      </a:lnTo>
                      <a:cubicBezTo>
                        <a:pt x="2363" y="756"/>
                        <a:pt x="1261" y="599"/>
                        <a:pt x="567" y="315"/>
                      </a:cubicBezTo>
                      <a:cubicBezTo>
                        <a:pt x="347" y="252"/>
                        <a:pt x="158" y="126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33"/>
                <p:cNvSpPr/>
                <p:nvPr/>
              </p:nvSpPr>
              <p:spPr>
                <a:xfrm>
                  <a:off x="-62511900" y="4268500"/>
                  <a:ext cx="78000" cy="60675"/>
                </a:xfrm>
                <a:custGeom>
                  <a:rect b="b" l="l" r="r" t="t"/>
                  <a:pathLst>
                    <a:path extrusionOk="0" h="2427" w="3120">
                      <a:moveTo>
                        <a:pt x="1" y="1"/>
                      </a:moveTo>
                      <a:lnTo>
                        <a:pt x="1" y="1167"/>
                      </a:lnTo>
                      <a:lnTo>
                        <a:pt x="32" y="1167"/>
                      </a:lnTo>
                      <a:cubicBezTo>
                        <a:pt x="32" y="1482"/>
                        <a:pt x="379" y="1797"/>
                        <a:pt x="914" y="2017"/>
                      </a:cubicBezTo>
                      <a:cubicBezTo>
                        <a:pt x="1387" y="2238"/>
                        <a:pt x="2332" y="2395"/>
                        <a:pt x="3120" y="2427"/>
                      </a:cubicBezTo>
                      <a:cubicBezTo>
                        <a:pt x="3057" y="2143"/>
                        <a:pt x="3025" y="1860"/>
                        <a:pt x="3025" y="1608"/>
                      </a:cubicBezTo>
                      <a:cubicBezTo>
                        <a:pt x="3025" y="1324"/>
                        <a:pt x="3088" y="1041"/>
                        <a:pt x="3120" y="757"/>
                      </a:cubicBezTo>
                      <a:cubicBezTo>
                        <a:pt x="2332" y="757"/>
                        <a:pt x="1230" y="599"/>
                        <a:pt x="536" y="316"/>
                      </a:cubicBezTo>
                      <a:cubicBezTo>
                        <a:pt x="347" y="253"/>
                        <a:pt x="158" y="127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2" name="Google Shape;962;p33"/>
              <p:cNvSpPr txBox="1"/>
              <p:nvPr/>
            </p:nvSpPr>
            <p:spPr>
              <a:xfrm>
                <a:off x="4663700" y="2934325"/>
                <a:ext cx="1295400" cy="11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3" name="Google Shape;963;p33"/>
              <p:cNvSpPr txBox="1"/>
              <p:nvPr/>
            </p:nvSpPr>
            <p:spPr>
              <a:xfrm>
                <a:off x="4663700" y="1824525"/>
                <a:ext cx="1295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64" name="Google Shape;964;p33"/>
              <p:cNvSpPr txBox="1"/>
              <p:nvPr/>
            </p:nvSpPr>
            <p:spPr>
              <a:xfrm>
                <a:off x="4663700" y="1549300"/>
                <a:ext cx="1295400" cy="31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965" name="Google Shape;965;p33"/>
          <p:cNvGrpSpPr/>
          <p:nvPr/>
        </p:nvGrpSpPr>
        <p:grpSpPr>
          <a:xfrm>
            <a:off x="3087859" y="1295988"/>
            <a:ext cx="1892251" cy="3221432"/>
            <a:chOff x="3087859" y="1143588"/>
            <a:chExt cx="1892251" cy="3221432"/>
          </a:xfrm>
        </p:grpSpPr>
        <p:sp>
          <p:nvSpPr>
            <p:cNvPr id="966" name="Google Shape;966;p33"/>
            <p:cNvSpPr/>
            <p:nvPr/>
          </p:nvSpPr>
          <p:spPr>
            <a:xfrm>
              <a:off x="3087859" y="1143588"/>
              <a:ext cx="1892251" cy="3221432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7" name="Google Shape;967;p33"/>
            <p:cNvGrpSpPr/>
            <p:nvPr/>
          </p:nvGrpSpPr>
          <p:grpSpPr>
            <a:xfrm>
              <a:off x="3179500" y="1549300"/>
              <a:ext cx="1295400" cy="2501325"/>
              <a:chOff x="3179500" y="1549300"/>
              <a:chExt cx="1295400" cy="2501325"/>
            </a:xfrm>
          </p:grpSpPr>
          <p:grpSp>
            <p:nvGrpSpPr>
              <p:cNvPr id="968" name="Google Shape;968;p33"/>
              <p:cNvGrpSpPr/>
              <p:nvPr/>
            </p:nvGrpSpPr>
            <p:grpSpPr>
              <a:xfrm>
                <a:off x="3644018" y="2411102"/>
                <a:ext cx="366364" cy="366248"/>
                <a:chOff x="-60255350" y="3733825"/>
                <a:chExt cx="316650" cy="316550"/>
              </a:xfrm>
            </p:grpSpPr>
            <p:sp>
              <p:nvSpPr>
                <p:cNvPr id="969" name="Google Shape;969;p33"/>
                <p:cNvSpPr/>
                <p:nvPr/>
              </p:nvSpPr>
              <p:spPr>
                <a:xfrm>
                  <a:off x="-60218325" y="3733825"/>
                  <a:ext cx="235525" cy="316550"/>
                </a:xfrm>
                <a:custGeom>
                  <a:rect b="b" l="l" r="r" t="t"/>
                  <a:pathLst>
                    <a:path extrusionOk="0" h="12662" w="9421">
                      <a:moveTo>
                        <a:pt x="4821" y="1666"/>
                      </a:moveTo>
                      <a:cubicBezTo>
                        <a:pt x="5073" y="1666"/>
                        <a:pt x="5262" y="1886"/>
                        <a:pt x="5262" y="2075"/>
                      </a:cubicBezTo>
                      <a:lnTo>
                        <a:pt x="5262" y="2359"/>
                      </a:lnTo>
                      <a:cubicBezTo>
                        <a:pt x="5734" y="2485"/>
                        <a:pt x="6081" y="2989"/>
                        <a:pt x="6081" y="3525"/>
                      </a:cubicBezTo>
                      <a:cubicBezTo>
                        <a:pt x="6081" y="3777"/>
                        <a:pt x="5892" y="3934"/>
                        <a:pt x="5640" y="3934"/>
                      </a:cubicBezTo>
                      <a:cubicBezTo>
                        <a:pt x="5419" y="3934"/>
                        <a:pt x="5262" y="3714"/>
                        <a:pt x="5262" y="3525"/>
                      </a:cubicBezTo>
                      <a:cubicBezTo>
                        <a:pt x="5262" y="3273"/>
                        <a:pt x="5073" y="3084"/>
                        <a:pt x="4821" y="3084"/>
                      </a:cubicBezTo>
                      <a:cubicBezTo>
                        <a:pt x="4569" y="3084"/>
                        <a:pt x="4411" y="3273"/>
                        <a:pt x="4411" y="3525"/>
                      </a:cubicBezTo>
                      <a:cubicBezTo>
                        <a:pt x="4411" y="3777"/>
                        <a:pt x="4789" y="3997"/>
                        <a:pt x="5104" y="4249"/>
                      </a:cubicBezTo>
                      <a:cubicBezTo>
                        <a:pt x="5514" y="4564"/>
                        <a:pt x="6081" y="4942"/>
                        <a:pt x="6081" y="5604"/>
                      </a:cubicBezTo>
                      <a:cubicBezTo>
                        <a:pt x="6081" y="6171"/>
                        <a:pt x="5734" y="6612"/>
                        <a:pt x="5262" y="6801"/>
                      </a:cubicBezTo>
                      <a:lnTo>
                        <a:pt x="5262" y="7085"/>
                      </a:lnTo>
                      <a:cubicBezTo>
                        <a:pt x="5262" y="7305"/>
                        <a:pt x="5041" y="7463"/>
                        <a:pt x="4821" y="7463"/>
                      </a:cubicBezTo>
                      <a:cubicBezTo>
                        <a:pt x="4569" y="7463"/>
                        <a:pt x="4411" y="7274"/>
                        <a:pt x="4411" y="7085"/>
                      </a:cubicBezTo>
                      <a:lnTo>
                        <a:pt x="4411" y="6801"/>
                      </a:lnTo>
                      <a:cubicBezTo>
                        <a:pt x="3938" y="6644"/>
                        <a:pt x="3592" y="6171"/>
                        <a:pt x="3592" y="5604"/>
                      </a:cubicBezTo>
                      <a:cubicBezTo>
                        <a:pt x="3592" y="5383"/>
                        <a:pt x="3781" y="5194"/>
                        <a:pt x="4033" y="5194"/>
                      </a:cubicBezTo>
                      <a:cubicBezTo>
                        <a:pt x="4253" y="5194"/>
                        <a:pt x="4411" y="5383"/>
                        <a:pt x="4411" y="5604"/>
                      </a:cubicBezTo>
                      <a:cubicBezTo>
                        <a:pt x="4411" y="5856"/>
                        <a:pt x="4632" y="6014"/>
                        <a:pt x="4821" y="6014"/>
                      </a:cubicBezTo>
                      <a:cubicBezTo>
                        <a:pt x="5041" y="6014"/>
                        <a:pt x="5262" y="5824"/>
                        <a:pt x="5262" y="5604"/>
                      </a:cubicBezTo>
                      <a:cubicBezTo>
                        <a:pt x="5262" y="5383"/>
                        <a:pt x="4947" y="5131"/>
                        <a:pt x="4569" y="4911"/>
                      </a:cubicBezTo>
                      <a:cubicBezTo>
                        <a:pt x="4159" y="4596"/>
                        <a:pt x="3592" y="4186"/>
                        <a:pt x="3592" y="3525"/>
                      </a:cubicBezTo>
                      <a:cubicBezTo>
                        <a:pt x="3592" y="2989"/>
                        <a:pt x="3938" y="2548"/>
                        <a:pt x="4411" y="2359"/>
                      </a:cubicBezTo>
                      <a:lnTo>
                        <a:pt x="4411" y="2075"/>
                      </a:lnTo>
                      <a:cubicBezTo>
                        <a:pt x="4411" y="1823"/>
                        <a:pt x="4632" y="1666"/>
                        <a:pt x="4821" y="1666"/>
                      </a:cubicBezTo>
                      <a:close/>
                      <a:moveTo>
                        <a:pt x="6081" y="9385"/>
                      </a:moveTo>
                      <a:lnTo>
                        <a:pt x="6081" y="10235"/>
                      </a:lnTo>
                      <a:lnTo>
                        <a:pt x="3592" y="10235"/>
                      </a:lnTo>
                      <a:lnTo>
                        <a:pt x="3592" y="9385"/>
                      </a:lnTo>
                      <a:close/>
                      <a:moveTo>
                        <a:pt x="4801" y="0"/>
                      </a:moveTo>
                      <a:cubicBezTo>
                        <a:pt x="4498" y="0"/>
                        <a:pt x="4188" y="29"/>
                        <a:pt x="3875" y="91"/>
                      </a:cubicBezTo>
                      <a:cubicBezTo>
                        <a:pt x="2111" y="500"/>
                        <a:pt x="693" y="1949"/>
                        <a:pt x="378" y="3714"/>
                      </a:cubicBezTo>
                      <a:cubicBezTo>
                        <a:pt x="0" y="5698"/>
                        <a:pt x="1008" y="7652"/>
                        <a:pt x="2773" y="8565"/>
                      </a:cubicBezTo>
                      <a:lnTo>
                        <a:pt x="2773" y="10582"/>
                      </a:lnTo>
                      <a:cubicBezTo>
                        <a:pt x="2773" y="11716"/>
                        <a:pt x="3718" y="12661"/>
                        <a:pt x="4852" y="12661"/>
                      </a:cubicBezTo>
                      <a:cubicBezTo>
                        <a:pt x="5986" y="12661"/>
                        <a:pt x="6963" y="11716"/>
                        <a:pt x="6963" y="10582"/>
                      </a:cubicBezTo>
                      <a:lnTo>
                        <a:pt x="6963" y="8565"/>
                      </a:lnTo>
                      <a:cubicBezTo>
                        <a:pt x="8444" y="7778"/>
                        <a:pt x="9420" y="6234"/>
                        <a:pt x="9420" y="4501"/>
                      </a:cubicBezTo>
                      <a:cubicBezTo>
                        <a:pt x="9392" y="2000"/>
                        <a:pt x="7308" y="0"/>
                        <a:pt x="48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3"/>
                <p:cNvSpPr/>
                <p:nvPr/>
              </p:nvSpPr>
              <p:spPr>
                <a:xfrm>
                  <a:off x="-60255350" y="3844775"/>
                  <a:ext cx="34675" cy="20500"/>
                </a:xfrm>
                <a:custGeom>
                  <a:rect b="b" l="l" r="r" t="t"/>
                  <a:pathLst>
                    <a:path extrusionOk="0" h="820" w="1387">
                      <a:moveTo>
                        <a:pt x="379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379" y="819"/>
                      </a:cubicBezTo>
                      <a:lnTo>
                        <a:pt x="946" y="819"/>
                      </a:lnTo>
                      <a:cubicBezTo>
                        <a:pt x="1166" y="819"/>
                        <a:pt x="1387" y="630"/>
                        <a:pt x="1387" y="378"/>
                      </a:cubicBezTo>
                      <a:cubicBezTo>
                        <a:pt x="1387" y="158"/>
                        <a:pt x="1166" y="0"/>
                        <a:pt x="9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3"/>
                <p:cNvSpPr/>
                <p:nvPr/>
              </p:nvSpPr>
              <p:spPr>
                <a:xfrm>
                  <a:off x="-59974175" y="3844775"/>
                  <a:ext cx="35475" cy="20500"/>
                </a:xfrm>
                <a:custGeom>
                  <a:rect b="b" l="l" r="r" t="t"/>
                  <a:pathLst>
                    <a:path extrusionOk="0" h="820" w="1419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58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3"/>
                <p:cNvSpPr/>
                <p:nvPr/>
              </p:nvSpPr>
              <p:spPr>
                <a:xfrm>
                  <a:off x="-60212825" y="3939475"/>
                  <a:ext cx="32325" cy="30350"/>
                </a:xfrm>
                <a:custGeom>
                  <a:rect b="b" l="l" r="r" t="t"/>
                  <a:pathLst>
                    <a:path extrusionOk="0" h="1214" w="1293">
                      <a:moveTo>
                        <a:pt x="836" y="1"/>
                      </a:moveTo>
                      <a:cubicBezTo>
                        <a:pt x="725" y="1"/>
                        <a:pt x="615" y="40"/>
                        <a:pt x="536" y="119"/>
                      </a:cubicBezTo>
                      <a:lnTo>
                        <a:pt x="158" y="497"/>
                      </a:lnTo>
                      <a:cubicBezTo>
                        <a:pt x="1" y="654"/>
                        <a:pt x="1" y="938"/>
                        <a:pt x="158" y="1096"/>
                      </a:cubicBezTo>
                      <a:cubicBezTo>
                        <a:pt x="237" y="1174"/>
                        <a:pt x="340" y="1214"/>
                        <a:pt x="442" y="1214"/>
                      </a:cubicBezTo>
                      <a:cubicBezTo>
                        <a:pt x="544" y="1214"/>
                        <a:pt x="647" y="1174"/>
                        <a:pt x="725" y="1096"/>
                      </a:cubicBezTo>
                      <a:lnTo>
                        <a:pt x="1135" y="686"/>
                      </a:lnTo>
                      <a:cubicBezTo>
                        <a:pt x="1293" y="528"/>
                        <a:pt x="1293" y="245"/>
                        <a:pt x="1135" y="119"/>
                      </a:cubicBezTo>
                      <a:cubicBezTo>
                        <a:pt x="1056" y="40"/>
                        <a:pt x="946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3"/>
                <p:cNvSpPr/>
                <p:nvPr/>
              </p:nvSpPr>
              <p:spPr>
                <a:xfrm>
                  <a:off x="-60012750" y="3739425"/>
                  <a:ext cx="32300" cy="30350"/>
                </a:xfrm>
                <a:custGeom>
                  <a:rect b="b" l="l" r="r" t="t"/>
                  <a:pathLst>
                    <a:path extrusionOk="0" h="1214" w="1292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497"/>
                      </a:lnTo>
                      <a:cubicBezTo>
                        <a:pt x="0" y="654"/>
                        <a:pt x="0" y="938"/>
                        <a:pt x="126" y="1095"/>
                      </a:cubicBezTo>
                      <a:cubicBezTo>
                        <a:pt x="205" y="1174"/>
                        <a:pt x="315" y="1213"/>
                        <a:pt x="425" y="1213"/>
                      </a:cubicBezTo>
                      <a:cubicBezTo>
                        <a:pt x="536" y="1213"/>
                        <a:pt x="646" y="1174"/>
                        <a:pt x="725" y="1095"/>
                      </a:cubicBezTo>
                      <a:lnTo>
                        <a:pt x="1134" y="686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3"/>
                <p:cNvSpPr/>
                <p:nvPr/>
              </p:nvSpPr>
              <p:spPr>
                <a:xfrm>
                  <a:off x="-60012750" y="3939475"/>
                  <a:ext cx="32300" cy="30350"/>
                </a:xfrm>
                <a:custGeom>
                  <a:rect b="b" l="l" r="r" t="t"/>
                  <a:pathLst>
                    <a:path extrusionOk="0" h="1214" w="1292">
                      <a:moveTo>
                        <a:pt x="425" y="1"/>
                      </a:moveTo>
                      <a:cubicBezTo>
                        <a:pt x="315" y="1"/>
                        <a:pt x="205" y="40"/>
                        <a:pt x="126" y="119"/>
                      </a:cubicBezTo>
                      <a:cubicBezTo>
                        <a:pt x="0" y="245"/>
                        <a:pt x="0" y="528"/>
                        <a:pt x="126" y="686"/>
                      </a:cubicBezTo>
                      <a:lnTo>
                        <a:pt x="536" y="1096"/>
                      </a:lnTo>
                      <a:cubicBezTo>
                        <a:pt x="614" y="1174"/>
                        <a:pt x="725" y="1214"/>
                        <a:pt x="835" y="1214"/>
                      </a:cubicBezTo>
                      <a:cubicBezTo>
                        <a:pt x="945" y="1214"/>
                        <a:pt x="1056" y="1174"/>
                        <a:pt x="1134" y="1096"/>
                      </a:cubicBezTo>
                      <a:cubicBezTo>
                        <a:pt x="1292" y="938"/>
                        <a:pt x="1292" y="654"/>
                        <a:pt x="1134" y="497"/>
                      </a:cubicBezTo>
                      <a:lnTo>
                        <a:pt x="725" y="119"/>
                      </a:lnTo>
                      <a:cubicBezTo>
                        <a:pt x="646" y="40"/>
                        <a:pt x="536" y="1"/>
                        <a:pt x="4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3"/>
                <p:cNvSpPr/>
                <p:nvPr/>
              </p:nvSpPr>
              <p:spPr>
                <a:xfrm>
                  <a:off x="-60212825" y="3739425"/>
                  <a:ext cx="32325" cy="30350"/>
                </a:xfrm>
                <a:custGeom>
                  <a:rect b="b" l="l" r="r" t="t"/>
                  <a:pathLst>
                    <a:path extrusionOk="0" h="1214" w="1293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686"/>
                      </a:cubicBezTo>
                      <a:lnTo>
                        <a:pt x="536" y="1095"/>
                      </a:lnTo>
                      <a:cubicBezTo>
                        <a:pt x="615" y="1174"/>
                        <a:pt x="725" y="1213"/>
                        <a:pt x="836" y="1213"/>
                      </a:cubicBezTo>
                      <a:cubicBezTo>
                        <a:pt x="946" y="1213"/>
                        <a:pt x="1056" y="1174"/>
                        <a:pt x="1135" y="1095"/>
                      </a:cubicBezTo>
                      <a:cubicBezTo>
                        <a:pt x="1293" y="938"/>
                        <a:pt x="1293" y="654"/>
                        <a:pt x="1135" y="497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6" name="Google Shape;976;p33"/>
              <p:cNvSpPr txBox="1"/>
              <p:nvPr/>
            </p:nvSpPr>
            <p:spPr>
              <a:xfrm>
                <a:off x="3179500" y="2934325"/>
                <a:ext cx="1295400" cy="11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7" name="Google Shape;977;p33"/>
              <p:cNvSpPr txBox="1"/>
              <p:nvPr/>
            </p:nvSpPr>
            <p:spPr>
              <a:xfrm>
                <a:off x="3179500" y="1824525"/>
                <a:ext cx="1295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78" name="Google Shape;978;p33"/>
              <p:cNvSpPr txBox="1"/>
              <p:nvPr/>
            </p:nvSpPr>
            <p:spPr>
              <a:xfrm>
                <a:off x="3179500" y="1549300"/>
                <a:ext cx="1295400" cy="31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979" name="Google Shape;97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grpSp>
        <p:nvGrpSpPr>
          <p:cNvPr id="980" name="Google Shape;980;p33"/>
          <p:cNvGrpSpPr/>
          <p:nvPr/>
        </p:nvGrpSpPr>
        <p:grpSpPr>
          <a:xfrm>
            <a:off x="1603659" y="1295988"/>
            <a:ext cx="1892251" cy="3221432"/>
            <a:chOff x="1603659" y="1143588"/>
            <a:chExt cx="1892251" cy="3221432"/>
          </a:xfrm>
        </p:grpSpPr>
        <p:sp>
          <p:nvSpPr>
            <p:cNvPr id="981" name="Google Shape;981;p33"/>
            <p:cNvSpPr/>
            <p:nvPr/>
          </p:nvSpPr>
          <p:spPr>
            <a:xfrm>
              <a:off x="1603659" y="1143588"/>
              <a:ext cx="1892251" cy="3221432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33"/>
            <p:cNvGrpSpPr/>
            <p:nvPr/>
          </p:nvGrpSpPr>
          <p:grpSpPr>
            <a:xfrm>
              <a:off x="1695300" y="1549300"/>
              <a:ext cx="1295400" cy="2501325"/>
              <a:chOff x="1695300" y="1549300"/>
              <a:chExt cx="1295400" cy="2501325"/>
            </a:xfrm>
          </p:grpSpPr>
          <p:sp>
            <p:nvSpPr>
              <p:cNvPr id="983" name="Google Shape;983;p33"/>
              <p:cNvSpPr txBox="1"/>
              <p:nvPr/>
            </p:nvSpPr>
            <p:spPr>
              <a:xfrm>
                <a:off x="1695300" y="2934325"/>
                <a:ext cx="1295400" cy="111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of them all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4" name="Google Shape;984;p33"/>
              <p:cNvSpPr txBox="1"/>
              <p:nvPr/>
            </p:nvSpPr>
            <p:spPr>
              <a:xfrm>
                <a:off x="1695300" y="1824525"/>
                <a:ext cx="1295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85" name="Google Shape;985;p33"/>
              <p:cNvSpPr txBox="1"/>
              <p:nvPr/>
            </p:nvSpPr>
            <p:spPr>
              <a:xfrm>
                <a:off x="1695300" y="1549300"/>
                <a:ext cx="1295400" cy="31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9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2222238" y="2410600"/>
                <a:ext cx="241524" cy="367261"/>
              </a:xfrm>
              <a:custGeom>
                <a:rect b="b" l="l" r="r" t="t"/>
                <a:pathLst>
                  <a:path extrusionOk="0" h="12697" w="8350">
                    <a:moveTo>
                      <a:pt x="4222" y="1166"/>
                    </a:moveTo>
                    <a:cubicBezTo>
                      <a:pt x="4443" y="1166"/>
                      <a:pt x="4600" y="1386"/>
                      <a:pt x="4600" y="1607"/>
                    </a:cubicBezTo>
                    <a:lnTo>
                      <a:pt x="4600" y="1890"/>
                    </a:lnTo>
                    <a:cubicBezTo>
                      <a:pt x="5073" y="2048"/>
                      <a:pt x="5451" y="2520"/>
                      <a:pt x="5451" y="3088"/>
                    </a:cubicBezTo>
                    <a:cubicBezTo>
                      <a:pt x="5451" y="3308"/>
                      <a:pt x="5231" y="3497"/>
                      <a:pt x="5010" y="3497"/>
                    </a:cubicBezTo>
                    <a:cubicBezTo>
                      <a:pt x="4758" y="3497"/>
                      <a:pt x="4600" y="3308"/>
                      <a:pt x="4600" y="3088"/>
                    </a:cubicBezTo>
                    <a:cubicBezTo>
                      <a:pt x="4600" y="2835"/>
                      <a:pt x="4411" y="2678"/>
                      <a:pt x="4222" y="2678"/>
                    </a:cubicBezTo>
                    <a:cubicBezTo>
                      <a:pt x="3970" y="2678"/>
                      <a:pt x="3781" y="2867"/>
                      <a:pt x="3781" y="3088"/>
                    </a:cubicBezTo>
                    <a:cubicBezTo>
                      <a:pt x="3781" y="3308"/>
                      <a:pt x="4096" y="3529"/>
                      <a:pt x="4443" y="3781"/>
                    </a:cubicBezTo>
                    <a:cubicBezTo>
                      <a:pt x="4884" y="4096"/>
                      <a:pt x="5451" y="4505"/>
                      <a:pt x="5451" y="5167"/>
                    </a:cubicBezTo>
                    <a:cubicBezTo>
                      <a:pt x="5451" y="5702"/>
                      <a:pt x="5073" y="6143"/>
                      <a:pt x="4600" y="6333"/>
                    </a:cubicBezTo>
                    <a:lnTo>
                      <a:pt x="4600" y="6616"/>
                    </a:lnTo>
                    <a:cubicBezTo>
                      <a:pt x="4600" y="6868"/>
                      <a:pt x="4411" y="7026"/>
                      <a:pt x="4222" y="7026"/>
                    </a:cubicBezTo>
                    <a:cubicBezTo>
                      <a:pt x="3970" y="7026"/>
                      <a:pt x="3781" y="6805"/>
                      <a:pt x="3781" y="6616"/>
                    </a:cubicBezTo>
                    <a:lnTo>
                      <a:pt x="3781" y="6333"/>
                    </a:lnTo>
                    <a:cubicBezTo>
                      <a:pt x="3309" y="6143"/>
                      <a:pt x="2962" y="5702"/>
                      <a:pt x="2962" y="5167"/>
                    </a:cubicBezTo>
                    <a:cubicBezTo>
                      <a:pt x="2962" y="4915"/>
                      <a:pt x="3151" y="4757"/>
                      <a:pt x="3372" y="4757"/>
                    </a:cubicBezTo>
                    <a:cubicBezTo>
                      <a:pt x="3624" y="4757"/>
                      <a:pt x="3781" y="4978"/>
                      <a:pt x="3781" y="5167"/>
                    </a:cubicBezTo>
                    <a:cubicBezTo>
                      <a:pt x="3781" y="5387"/>
                      <a:pt x="3970" y="5608"/>
                      <a:pt x="4222" y="5608"/>
                    </a:cubicBezTo>
                    <a:cubicBezTo>
                      <a:pt x="4443" y="5608"/>
                      <a:pt x="4600" y="5387"/>
                      <a:pt x="4600" y="5167"/>
                    </a:cubicBezTo>
                    <a:cubicBezTo>
                      <a:pt x="4600" y="4915"/>
                      <a:pt x="4285" y="4694"/>
                      <a:pt x="3939" y="4442"/>
                    </a:cubicBezTo>
                    <a:cubicBezTo>
                      <a:pt x="3498" y="4127"/>
                      <a:pt x="2962" y="3749"/>
                      <a:pt x="2962" y="3088"/>
                    </a:cubicBezTo>
                    <a:cubicBezTo>
                      <a:pt x="2962" y="2520"/>
                      <a:pt x="3309" y="2079"/>
                      <a:pt x="3781" y="1890"/>
                    </a:cubicBezTo>
                    <a:lnTo>
                      <a:pt x="3781" y="1607"/>
                    </a:lnTo>
                    <a:cubicBezTo>
                      <a:pt x="3781" y="1386"/>
                      <a:pt x="3970" y="1166"/>
                      <a:pt x="4222" y="1166"/>
                    </a:cubicBezTo>
                    <a:close/>
                    <a:moveTo>
                      <a:pt x="4222" y="0"/>
                    </a:moveTo>
                    <a:cubicBezTo>
                      <a:pt x="1923" y="0"/>
                      <a:pt x="64" y="1859"/>
                      <a:pt x="64" y="4127"/>
                    </a:cubicBezTo>
                    <a:cubicBezTo>
                      <a:pt x="64" y="6270"/>
                      <a:pt x="1733" y="8034"/>
                      <a:pt x="3781" y="8223"/>
                    </a:cubicBezTo>
                    <a:lnTo>
                      <a:pt x="3781" y="9767"/>
                    </a:lnTo>
                    <a:cubicBezTo>
                      <a:pt x="3655" y="9609"/>
                      <a:pt x="3529" y="9483"/>
                      <a:pt x="3372" y="9325"/>
                    </a:cubicBezTo>
                    <a:cubicBezTo>
                      <a:pt x="2647" y="8601"/>
                      <a:pt x="1576" y="8128"/>
                      <a:pt x="442" y="8128"/>
                    </a:cubicBezTo>
                    <a:cubicBezTo>
                      <a:pt x="190" y="8128"/>
                      <a:pt x="32" y="8317"/>
                      <a:pt x="32" y="8506"/>
                    </a:cubicBezTo>
                    <a:cubicBezTo>
                      <a:pt x="1" y="9609"/>
                      <a:pt x="442" y="10617"/>
                      <a:pt x="1261" y="11468"/>
                    </a:cubicBezTo>
                    <a:cubicBezTo>
                      <a:pt x="2049" y="12255"/>
                      <a:pt x="3057" y="12696"/>
                      <a:pt x="4096" y="12696"/>
                    </a:cubicBezTo>
                    <a:lnTo>
                      <a:pt x="4159" y="12696"/>
                    </a:lnTo>
                    <a:cubicBezTo>
                      <a:pt x="5231" y="12696"/>
                      <a:pt x="6302" y="12287"/>
                      <a:pt x="7089" y="11468"/>
                    </a:cubicBezTo>
                    <a:cubicBezTo>
                      <a:pt x="7877" y="10680"/>
                      <a:pt x="8318" y="9641"/>
                      <a:pt x="8318" y="8506"/>
                    </a:cubicBezTo>
                    <a:cubicBezTo>
                      <a:pt x="8350" y="8317"/>
                      <a:pt x="8160" y="8128"/>
                      <a:pt x="7940" y="8128"/>
                    </a:cubicBezTo>
                    <a:cubicBezTo>
                      <a:pt x="7871" y="8124"/>
                      <a:pt x="7801" y="8122"/>
                      <a:pt x="7733" y="8122"/>
                    </a:cubicBezTo>
                    <a:cubicBezTo>
                      <a:pt x="6711" y="8122"/>
                      <a:pt x="5778" y="8558"/>
                      <a:pt x="5010" y="9325"/>
                    </a:cubicBezTo>
                    <a:cubicBezTo>
                      <a:pt x="4852" y="9483"/>
                      <a:pt x="4726" y="9609"/>
                      <a:pt x="4600" y="9767"/>
                    </a:cubicBezTo>
                    <a:lnTo>
                      <a:pt x="4600" y="8223"/>
                    </a:lnTo>
                    <a:cubicBezTo>
                      <a:pt x="6680" y="8034"/>
                      <a:pt x="8350" y="6270"/>
                      <a:pt x="8350" y="4127"/>
                    </a:cubicBezTo>
                    <a:cubicBezTo>
                      <a:pt x="8350" y="1859"/>
                      <a:pt x="6491" y="0"/>
                      <a:pt x="42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977450" y="1160275"/>
            <a:ext cx="3189089" cy="3188045"/>
          </a:xfrm>
          <a:custGeom>
            <a:rect b="b" l="l" r="r" t="t"/>
            <a:pathLst>
              <a:path extrusionOk="0" fill="none" h="36660" w="36672">
                <a:moveTo>
                  <a:pt x="36672" y="18324"/>
                </a:moveTo>
                <a:cubicBezTo>
                  <a:pt x="36672" y="28456"/>
                  <a:pt x="28456" y="36659"/>
                  <a:pt x="18336" y="36659"/>
                </a:cubicBezTo>
                <a:cubicBezTo>
                  <a:pt x="8204" y="36659"/>
                  <a:pt x="0" y="28456"/>
                  <a:pt x="0" y="18324"/>
                </a:cubicBezTo>
                <a:cubicBezTo>
                  <a:pt x="0" y="8204"/>
                  <a:pt x="8204" y="0"/>
                  <a:pt x="18336" y="0"/>
                </a:cubicBezTo>
                <a:cubicBezTo>
                  <a:pt x="28456" y="0"/>
                  <a:pt x="36672" y="8204"/>
                  <a:pt x="36672" y="18324"/>
                </a:cubicBez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434343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10275" y="14761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10275" y="18229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549125" y="14761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549125" y="18229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gas giant is composed mostly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549125" y="28371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549125" y="318394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10275" y="27783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10275" y="31251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570869" y="1310372"/>
            <a:ext cx="1443491" cy="1664984"/>
            <a:chOff x="4570869" y="1310372"/>
            <a:chExt cx="1443491" cy="1664984"/>
          </a:xfrm>
        </p:grpSpPr>
        <p:grpSp>
          <p:nvGrpSpPr>
            <p:cNvPr id="104" name="Google Shape;104;p16"/>
            <p:cNvGrpSpPr/>
            <p:nvPr/>
          </p:nvGrpSpPr>
          <p:grpSpPr>
            <a:xfrm>
              <a:off x="4570869" y="1310372"/>
              <a:ext cx="1443491" cy="1664984"/>
              <a:chOff x="4570869" y="1310372"/>
              <a:chExt cx="1443491" cy="1664984"/>
            </a:xfrm>
          </p:grpSpPr>
          <p:sp>
            <p:nvSpPr>
              <p:cNvPr id="105" name="Google Shape;105;p16"/>
              <p:cNvSpPr/>
              <p:nvPr/>
            </p:nvSpPr>
            <p:spPr>
              <a:xfrm>
                <a:off x="4570869" y="1310372"/>
                <a:ext cx="1443491" cy="1664984"/>
              </a:xfrm>
              <a:custGeom>
                <a:rect b="b" l="l" r="r" t="t"/>
                <a:pathLst>
                  <a:path extrusionOk="0" h="19146" w="16599">
                    <a:moveTo>
                      <a:pt x="1" y="1"/>
                    </a:moveTo>
                    <a:lnTo>
                      <a:pt x="1" y="2894"/>
                    </a:lnTo>
                    <a:cubicBezTo>
                      <a:pt x="1418" y="2894"/>
                      <a:pt x="2549" y="4037"/>
                      <a:pt x="2549" y="5454"/>
                    </a:cubicBezTo>
                    <a:cubicBezTo>
                      <a:pt x="2549" y="6859"/>
                      <a:pt x="1418" y="8002"/>
                      <a:pt x="1" y="8002"/>
                    </a:cubicBezTo>
                    <a:lnTo>
                      <a:pt x="1" y="16598"/>
                    </a:lnTo>
                    <a:lnTo>
                      <a:pt x="8597" y="16598"/>
                    </a:lnTo>
                    <a:cubicBezTo>
                      <a:pt x="8597" y="18003"/>
                      <a:pt x="9740" y="19146"/>
                      <a:pt x="11145" y="19146"/>
                    </a:cubicBezTo>
                    <a:cubicBezTo>
                      <a:pt x="12550" y="19146"/>
                      <a:pt x="13693" y="18003"/>
                      <a:pt x="13693" y="16598"/>
                    </a:cubicBezTo>
                    <a:lnTo>
                      <a:pt x="16598" y="16598"/>
                    </a:lnTo>
                    <a:cubicBezTo>
                      <a:pt x="16598" y="7430"/>
                      <a:pt x="9169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5636338" y="1574391"/>
                <a:ext cx="115051" cy="115051"/>
              </a:xfrm>
              <a:custGeom>
                <a:rect b="b" l="l" r="r" t="t"/>
                <a:pathLst>
                  <a:path extrusionOk="0" h="1323" w="1323">
                    <a:moveTo>
                      <a:pt x="1322" y="667"/>
                    </a:moveTo>
                    <a:cubicBezTo>
                      <a:pt x="1322" y="1025"/>
                      <a:pt x="1024" y="1322"/>
                      <a:pt x="667" y="1322"/>
                    </a:cubicBezTo>
                    <a:cubicBezTo>
                      <a:pt x="298" y="1322"/>
                      <a:pt x="1" y="1025"/>
                      <a:pt x="1" y="667"/>
                    </a:cubicBezTo>
                    <a:cubicBezTo>
                      <a:pt x="1" y="298"/>
                      <a:pt x="298" y="1"/>
                      <a:pt x="667" y="1"/>
                    </a:cubicBezTo>
                    <a:cubicBezTo>
                      <a:pt x="1024" y="1"/>
                      <a:pt x="1322" y="298"/>
                      <a:pt x="1322" y="66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16"/>
            <p:cNvGrpSpPr/>
            <p:nvPr/>
          </p:nvGrpSpPr>
          <p:grpSpPr>
            <a:xfrm>
              <a:off x="5017799" y="1761576"/>
              <a:ext cx="549639" cy="540986"/>
              <a:chOff x="4687894" y="2289713"/>
              <a:chExt cx="359594" cy="353909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4955207" y="2477227"/>
                <a:ext cx="34041" cy="22356"/>
              </a:xfrm>
              <a:custGeom>
                <a:rect b="b" l="l" r="r" t="t"/>
                <a:pathLst>
                  <a:path extrusionOk="0" h="704" w="1072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cubicBezTo>
                      <a:pt x="0" y="465"/>
                      <a:pt x="238" y="703"/>
                      <a:pt x="536" y="703"/>
                    </a:cubicBezTo>
                    <a:cubicBezTo>
                      <a:pt x="834" y="703"/>
                      <a:pt x="1072" y="465"/>
                      <a:pt x="1072" y="168"/>
                    </a:cubicBezTo>
                    <a:cubicBezTo>
                      <a:pt x="1072" y="72"/>
                      <a:pt x="1000" y="1"/>
                      <a:pt x="905" y="1"/>
                    </a:cubicBezTo>
                    <a:cubicBezTo>
                      <a:pt x="822" y="1"/>
                      <a:pt x="750" y="72"/>
                      <a:pt x="750" y="168"/>
                    </a:cubicBezTo>
                    <a:cubicBezTo>
                      <a:pt x="750" y="287"/>
                      <a:pt x="655" y="370"/>
                      <a:pt x="536" y="370"/>
                    </a:cubicBezTo>
                    <a:cubicBezTo>
                      <a:pt x="417" y="370"/>
                      <a:pt x="334" y="287"/>
                      <a:pt x="334" y="168"/>
                    </a:cubicBezTo>
                    <a:cubicBezTo>
                      <a:pt x="334" y="72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4687894" y="2289713"/>
                <a:ext cx="359594" cy="353909"/>
              </a:xfrm>
              <a:custGeom>
                <a:rect b="b" l="l" r="r" t="t"/>
                <a:pathLst>
                  <a:path extrusionOk="0" h="11145" w="11324">
                    <a:moveTo>
                      <a:pt x="9180" y="3036"/>
                    </a:moveTo>
                    <a:cubicBezTo>
                      <a:pt x="9204" y="3036"/>
                      <a:pt x="9228" y="3036"/>
                      <a:pt x="9240" y="3048"/>
                    </a:cubicBezTo>
                    <a:cubicBezTo>
                      <a:pt x="9299" y="3108"/>
                      <a:pt x="9371" y="3417"/>
                      <a:pt x="9299" y="3977"/>
                    </a:cubicBezTo>
                    <a:cubicBezTo>
                      <a:pt x="9240" y="4513"/>
                      <a:pt x="9061" y="4989"/>
                      <a:pt x="8895" y="5072"/>
                    </a:cubicBezTo>
                    <a:cubicBezTo>
                      <a:pt x="8813" y="5119"/>
                      <a:pt x="8682" y="5149"/>
                      <a:pt x="8533" y="5149"/>
                    </a:cubicBezTo>
                    <a:cubicBezTo>
                      <a:pt x="8336" y="5149"/>
                      <a:pt x="8108" y="5096"/>
                      <a:pt x="7918" y="4953"/>
                    </a:cubicBezTo>
                    <a:cubicBezTo>
                      <a:pt x="7573" y="4703"/>
                      <a:pt x="7466" y="4263"/>
                      <a:pt x="7585" y="3667"/>
                    </a:cubicBezTo>
                    <a:cubicBezTo>
                      <a:pt x="7597" y="3608"/>
                      <a:pt x="7644" y="3572"/>
                      <a:pt x="7704" y="3537"/>
                    </a:cubicBezTo>
                    <a:cubicBezTo>
                      <a:pt x="8526" y="3167"/>
                      <a:pt x="9002" y="3036"/>
                      <a:pt x="9180" y="3036"/>
                    </a:cubicBezTo>
                    <a:close/>
                    <a:moveTo>
                      <a:pt x="620" y="5608"/>
                    </a:moveTo>
                    <a:cubicBezTo>
                      <a:pt x="691" y="5620"/>
                      <a:pt x="798" y="5703"/>
                      <a:pt x="858" y="5846"/>
                    </a:cubicBezTo>
                    <a:cubicBezTo>
                      <a:pt x="870" y="5882"/>
                      <a:pt x="894" y="5942"/>
                      <a:pt x="894" y="6001"/>
                    </a:cubicBezTo>
                    <a:cubicBezTo>
                      <a:pt x="667" y="5953"/>
                      <a:pt x="501" y="5882"/>
                      <a:pt x="453" y="5799"/>
                    </a:cubicBezTo>
                    <a:cubicBezTo>
                      <a:pt x="441" y="5775"/>
                      <a:pt x="489" y="5703"/>
                      <a:pt x="501" y="5668"/>
                    </a:cubicBezTo>
                    <a:cubicBezTo>
                      <a:pt x="548" y="5608"/>
                      <a:pt x="572" y="5608"/>
                      <a:pt x="608" y="5608"/>
                    </a:cubicBezTo>
                    <a:close/>
                    <a:moveTo>
                      <a:pt x="5073" y="0"/>
                    </a:moveTo>
                    <a:cubicBezTo>
                      <a:pt x="4477" y="0"/>
                      <a:pt x="3906" y="238"/>
                      <a:pt x="3477" y="655"/>
                    </a:cubicBezTo>
                    <a:cubicBezTo>
                      <a:pt x="3049" y="1084"/>
                      <a:pt x="2822" y="1632"/>
                      <a:pt x="2822" y="2239"/>
                    </a:cubicBezTo>
                    <a:cubicBezTo>
                      <a:pt x="2822" y="2834"/>
                      <a:pt x="3061" y="3406"/>
                      <a:pt x="3477" y="3834"/>
                    </a:cubicBezTo>
                    <a:cubicBezTo>
                      <a:pt x="3596" y="3953"/>
                      <a:pt x="3727" y="4060"/>
                      <a:pt x="3882" y="4144"/>
                    </a:cubicBezTo>
                    <a:cubicBezTo>
                      <a:pt x="3775" y="4179"/>
                      <a:pt x="3668" y="4203"/>
                      <a:pt x="3584" y="4239"/>
                    </a:cubicBezTo>
                    <a:cubicBezTo>
                      <a:pt x="3489" y="4263"/>
                      <a:pt x="3453" y="4358"/>
                      <a:pt x="3477" y="4441"/>
                    </a:cubicBezTo>
                    <a:cubicBezTo>
                      <a:pt x="3505" y="4515"/>
                      <a:pt x="3561" y="4560"/>
                      <a:pt x="3629" y="4560"/>
                    </a:cubicBezTo>
                    <a:cubicBezTo>
                      <a:pt x="3649" y="4560"/>
                      <a:pt x="3670" y="4557"/>
                      <a:pt x="3692" y="4549"/>
                    </a:cubicBezTo>
                    <a:cubicBezTo>
                      <a:pt x="4138" y="4400"/>
                      <a:pt x="4608" y="4325"/>
                      <a:pt x="5079" y="4325"/>
                    </a:cubicBezTo>
                    <a:cubicBezTo>
                      <a:pt x="5549" y="4325"/>
                      <a:pt x="6019" y="4400"/>
                      <a:pt x="6466" y="4549"/>
                    </a:cubicBezTo>
                    <a:cubicBezTo>
                      <a:pt x="6490" y="4549"/>
                      <a:pt x="6501" y="4560"/>
                      <a:pt x="6525" y="4560"/>
                    </a:cubicBezTo>
                    <a:cubicBezTo>
                      <a:pt x="6609" y="4560"/>
                      <a:pt x="6668" y="4525"/>
                      <a:pt x="6680" y="4441"/>
                    </a:cubicBezTo>
                    <a:cubicBezTo>
                      <a:pt x="6704" y="4358"/>
                      <a:pt x="6668" y="4263"/>
                      <a:pt x="6573" y="4239"/>
                    </a:cubicBezTo>
                    <a:cubicBezTo>
                      <a:pt x="6466" y="4203"/>
                      <a:pt x="6370" y="4179"/>
                      <a:pt x="6275" y="4144"/>
                    </a:cubicBezTo>
                    <a:cubicBezTo>
                      <a:pt x="6406" y="4060"/>
                      <a:pt x="6549" y="3953"/>
                      <a:pt x="6680" y="3834"/>
                    </a:cubicBezTo>
                    <a:cubicBezTo>
                      <a:pt x="6787" y="3727"/>
                      <a:pt x="6882" y="3608"/>
                      <a:pt x="6966" y="3477"/>
                    </a:cubicBezTo>
                    <a:cubicBezTo>
                      <a:pt x="7002" y="3489"/>
                      <a:pt x="7049" y="3489"/>
                      <a:pt x="7097" y="3513"/>
                    </a:cubicBezTo>
                    <a:lnTo>
                      <a:pt x="7275" y="3548"/>
                    </a:lnTo>
                    <a:lnTo>
                      <a:pt x="7275" y="3572"/>
                    </a:lnTo>
                    <a:cubicBezTo>
                      <a:pt x="7204" y="3953"/>
                      <a:pt x="7204" y="4287"/>
                      <a:pt x="7287" y="4560"/>
                    </a:cubicBezTo>
                    <a:cubicBezTo>
                      <a:pt x="7359" y="4822"/>
                      <a:pt x="7513" y="5025"/>
                      <a:pt x="7716" y="5180"/>
                    </a:cubicBezTo>
                    <a:cubicBezTo>
                      <a:pt x="7954" y="5358"/>
                      <a:pt x="8252" y="5430"/>
                      <a:pt x="8526" y="5430"/>
                    </a:cubicBezTo>
                    <a:cubicBezTo>
                      <a:pt x="8728" y="5430"/>
                      <a:pt x="8907" y="5382"/>
                      <a:pt x="9049" y="5311"/>
                    </a:cubicBezTo>
                    <a:cubicBezTo>
                      <a:pt x="9192" y="5215"/>
                      <a:pt x="9323" y="5037"/>
                      <a:pt x="9430" y="4763"/>
                    </a:cubicBezTo>
                    <a:cubicBezTo>
                      <a:pt x="9478" y="4822"/>
                      <a:pt x="9526" y="4882"/>
                      <a:pt x="9561" y="4930"/>
                    </a:cubicBezTo>
                    <a:cubicBezTo>
                      <a:pt x="9740" y="5168"/>
                      <a:pt x="9859" y="5418"/>
                      <a:pt x="9954" y="5692"/>
                    </a:cubicBezTo>
                    <a:cubicBezTo>
                      <a:pt x="10002" y="5858"/>
                      <a:pt x="10133" y="5977"/>
                      <a:pt x="10300" y="6037"/>
                    </a:cubicBezTo>
                    <a:lnTo>
                      <a:pt x="10752" y="6192"/>
                    </a:lnTo>
                    <a:cubicBezTo>
                      <a:pt x="10871" y="6239"/>
                      <a:pt x="10966" y="6334"/>
                      <a:pt x="10966" y="6465"/>
                    </a:cubicBezTo>
                    <a:lnTo>
                      <a:pt x="10966" y="7239"/>
                    </a:lnTo>
                    <a:cubicBezTo>
                      <a:pt x="10966" y="7382"/>
                      <a:pt x="10895" y="7477"/>
                      <a:pt x="10752" y="7525"/>
                    </a:cubicBezTo>
                    <a:lnTo>
                      <a:pt x="10014" y="7763"/>
                    </a:lnTo>
                    <a:cubicBezTo>
                      <a:pt x="9895" y="7811"/>
                      <a:pt x="9788" y="7882"/>
                      <a:pt x="9728" y="8001"/>
                    </a:cubicBezTo>
                    <a:cubicBezTo>
                      <a:pt x="9430" y="8513"/>
                      <a:pt x="8966" y="8930"/>
                      <a:pt x="8359" y="9252"/>
                    </a:cubicBezTo>
                    <a:cubicBezTo>
                      <a:pt x="8287" y="9287"/>
                      <a:pt x="8240" y="9359"/>
                      <a:pt x="8228" y="9430"/>
                    </a:cubicBezTo>
                    <a:lnTo>
                      <a:pt x="7990" y="10692"/>
                    </a:lnTo>
                    <a:cubicBezTo>
                      <a:pt x="7990" y="10728"/>
                      <a:pt x="7954" y="10752"/>
                      <a:pt x="7918" y="10752"/>
                    </a:cubicBezTo>
                    <a:lnTo>
                      <a:pt x="7144" y="10752"/>
                    </a:lnTo>
                    <a:cubicBezTo>
                      <a:pt x="7109" y="10752"/>
                      <a:pt x="7085" y="10728"/>
                      <a:pt x="7061" y="10692"/>
                    </a:cubicBezTo>
                    <a:lnTo>
                      <a:pt x="6930" y="10002"/>
                    </a:lnTo>
                    <a:cubicBezTo>
                      <a:pt x="6897" y="9868"/>
                      <a:pt x="6800" y="9786"/>
                      <a:pt x="6661" y="9786"/>
                    </a:cubicBezTo>
                    <a:cubicBezTo>
                      <a:pt x="6652" y="9786"/>
                      <a:pt x="6642" y="9787"/>
                      <a:pt x="6632" y="9787"/>
                    </a:cubicBezTo>
                    <a:cubicBezTo>
                      <a:pt x="6299" y="9835"/>
                      <a:pt x="5954" y="9859"/>
                      <a:pt x="5608" y="9859"/>
                    </a:cubicBezTo>
                    <a:cubicBezTo>
                      <a:pt x="5358" y="9859"/>
                      <a:pt x="5097" y="9847"/>
                      <a:pt x="4846" y="9823"/>
                    </a:cubicBezTo>
                    <a:cubicBezTo>
                      <a:pt x="4833" y="9821"/>
                      <a:pt x="4819" y="9819"/>
                      <a:pt x="4806" y="9819"/>
                    </a:cubicBezTo>
                    <a:cubicBezTo>
                      <a:pt x="4692" y="9819"/>
                      <a:pt x="4593" y="9908"/>
                      <a:pt x="4561" y="10025"/>
                    </a:cubicBezTo>
                    <a:lnTo>
                      <a:pt x="4442" y="10692"/>
                    </a:lnTo>
                    <a:cubicBezTo>
                      <a:pt x="4442" y="10728"/>
                      <a:pt x="4418" y="10752"/>
                      <a:pt x="4370" y="10752"/>
                    </a:cubicBezTo>
                    <a:lnTo>
                      <a:pt x="3596" y="10752"/>
                    </a:lnTo>
                    <a:cubicBezTo>
                      <a:pt x="3573" y="10752"/>
                      <a:pt x="3537" y="10728"/>
                      <a:pt x="3525" y="10692"/>
                    </a:cubicBezTo>
                    <a:lnTo>
                      <a:pt x="3299" y="9502"/>
                    </a:lnTo>
                    <a:cubicBezTo>
                      <a:pt x="3287" y="9430"/>
                      <a:pt x="3239" y="9359"/>
                      <a:pt x="3168" y="9323"/>
                    </a:cubicBezTo>
                    <a:cubicBezTo>
                      <a:pt x="2108" y="8763"/>
                      <a:pt x="1560" y="7823"/>
                      <a:pt x="1560" y="6620"/>
                    </a:cubicBezTo>
                    <a:cubicBezTo>
                      <a:pt x="1560" y="6013"/>
                      <a:pt x="1691" y="5477"/>
                      <a:pt x="1965" y="5013"/>
                    </a:cubicBezTo>
                    <a:cubicBezTo>
                      <a:pt x="2215" y="4584"/>
                      <a:pt x="2572" y="4239"/>
                      <a:pt x="3037" y="3965"/>
                    </a:cubicBezTo>
                    <a:cubicBezTo>
                      <a:pt x="3108" y="3929"/>
                      <a:pt x="3132" y="3822"/>
                      <a:pt x="3096" y="3751"/>
                    </a:cubicBezTo>
                    <a:cubicBezTo>
                      <a:pt x="3065" y="3696"/>
                      <a:pt x="3008" y="3667"/>
                      <a:pt x="2952" y="3667"/>
                    </a:cubicBezTo>
                    <a:cubicBezTo>
                      <a:pt x="2923" y="3667"/>
                      <a:pt x="2895" y="3675"/>
                      <a:pt x="2870" y="3691"/>
                    </a:cubicBezTo>
                    <a:cubicBezTo>
                      <a:pt x="1977" y="4203"/>
                      <a:pt x="1429" y="5013"/>
                      <a:pt x="1275" y="6025"/>
                    </a:cubicBezTo>
                    <a:lnTo>
                      <a:pt x="1227" y="6025"/>
                    </a:lnTo>
                    <a:cubicBezTo>
                      <a:pt x="1227" y="5918"/>
                      <a:pt x="1215" y="5799"/>
                      <a:pt x="1167" y="5692"/>
                    </a:cubicBezTo>
                    <a:cubicBezTo>
                      <a:pt x="1084" y="5453"/>
                      <a:pt x="870" y="5299"/>
                      <a:pt x="667" y="5263"/>
                    </a:cubicBezTo>
                    <a:cubicBezTo>
                      <a:pt x="654" y="5262"/>
                      <a:pt x="640" y="5261"/>
                      <a:pt x="626" y="5261"/>
                    </a:cubicBezTo>
                    <a:cubicBezTo>
                      <a:pt x="474" y="5261"/>
                      <a:pt x="326" y="5323"/>
                      <a:pt x="239" y="5465"/>
                    </a:cubicBezTo>
                    <a:cubicBezTo>
                      <a:pt x="72" y="5668"/>
                      <a:pt x="96" y="5834"/>
                      <a:pt x="144" y="5942"/>
                    </a:cubicBezTo>
                    <a:cubicBezTo>
                      <a:pt x="239" y="6096"/>
                      <a:pt x="441" y="6239"/>
                      <a:pt x="798" y="6311"/>
                    </a:cubicBezTo>
                    <a:cubicBezTo>
                      <a:pt x="786" y="6323"/>
                      <a:pt x="786" y="6334"/>
                      <a:pt x="775" y="6358"/>
                    </a:cubicBezTo>
                    <a:cubicBezTo>
                      <a:pt x="560" y="6620"/>
                      <a:pt x="310" y="6680"/>
                      <a:pt x="155" y="6680"/>
                    </a:cubicBezTo>
                    <a:cubicBezTo>
                      <a:pt x="72" y="6680"/>
                      <a:pt x="1" y="6751"/>
                      <a:pt x="1" y="6858"/>
                    </a:cubicBezTo>
                    <a:cubicBezTo>
                      <a:pt x="1" y="6954"/>
                      <a:pt x="72" y="7025"/>
                      <a:pt x="155" y="7037"/>
                    </a:cubicBezTo>
                    <a:lnTo>
                      <a:pt x="191" y="7037"/>
                    </a:lnTo>
                    <a:cubicBezTo>
                      <a:pt x="394" y="7037"/>
                      <a:pt x="715" y="6966"/>
                      <a:pt x="1025" y="6573"/>
                    </a:cubicBezTo>
                    <a:cubicBezTo>
                      <a:pt x="1072" y="6513"/>
                      <a:pt x="1108" y="6442"/>
                      <a:pt x="1144" y="6382"/>
                    </a:cubicBezTo>
                    <a:cubicBezTo>
                      <a:pt x="1167" y="6382"/>
                      <a:pt x="1203" y="6382"/>
                      <a:pt x="1227" y="6394"/>
                    </a:cubicBezTo>
                    <a:cubicBezTo>
                      <a:pt x="1227" y="6489"/>
                      <a:pt x="1215" y="6573"/>
                      <a:pt x="1215" y="6668"/>
                    </a:cubicBezTo>
                    <a:cubicBezTo>
                      <a:pt x="1215" y="7347"/>
                      <a:pt x="1382" y="7954"/>
                      <a:pt x="1703" y="8478"/>
                    </a:cubicBezTo>
                    <a:cubicBezTo>
                      <a:pt x="2001" y="8954"/>
                      <a:pt x="2441" y="9359"/>
                      <a:pt x="2977" y="9644"/>
                    </a:cubicBezTo>
                    <a:lnTo>
                      <a:pt x="3192" y="10799"/>
                    </a:lnTo>
                    <a:cubicBezTo>
                      <a:pt x="3227" y="11002"/>
                      <a:pt x="3406" y="11133"/>
                      <a:pt x="3596" y="11133"/>
                    </a:cubicBezTo>
                    <a:lnTo>
                      <a:pt x="4370" y="11133"/>
                    </a:lnTo>
                    <a:cubicBezTo>
                      <a:pt x="4561" y="11133"/>
                      <a:pt x="4727" y="11002"/>
                      <a:pt x="4775" y="10799"/>
                    </a:cubicBezTo>
                    <a:lnTo>
                      <a:pt x="4894" y="10204"/>
                    </a:lnTo>
                    <a:cubicBezTo>
                      <a:pt x="5132" y="10240"/>
                      <a:pt x="5370" y="10252"/>
                      <a:pt x="5620" y="10252"/>
                    </a:cubicBezTo>
                    <a:cubicBezTo>
                      <a:pt x="5966" y="10252"/>
                      <a:pt x="6311" y="10228"/>
                      <a:pt x="6632" y="10180"/>
                    </a:cubicBezTo>
                    <a:lnTo>
                      <a:pt x="6751" y="10823"/>
                    </a:lnTo>
                    <a:cubicBezTo>
                      <a:pt x="6787" y="11014"/>
                      <a:pt x="6966" y="11145"/>
                      <a:pt x="7156" y="11145"/>
                    </a:cubicBezTo>
                    <a:lnTo>
                      <a:pt x="7930" y="11145"/>
                    </a:lnTo>
                    <a:cubicBezTo>
                      <a:pt x="8121" y="11145"/>
                      <a:pt x="8287" y="11014"/>
                      <a:pt x="8335" y="10823"/>
                    </a:cubicBezTo>
                    <a:lnTo>
                      <a:pt x="8573" y="9585"/>
                    </a:lnTo>
                    <a:cubicBezTo>
                      <a:pt x="9228" y="9240"/>
                      <a:pt x="9716" y="8775"/>
                      <a:pt x="10038" y="8228"/>
                    </a:cubicBezTo>
                    <a:cubicBezTo>
                      <a:pt x="10073" y="8180"/>
                      <a:pt x="10097" y="8156"/>
                      <a:pt x="10145" y="8132"/>
                    </a:cubicBezTo>
                    <a:lnTo>
                      <a:pt x="10895" y="7894"/>
                    </a:lnTo>
                    <a:cubicBezTo>
                      <a:pt x="11145" y="7811"/>
                      <a:pt x="11323" y="7573"/>
                      <a:pt x="11323" y="7299"/>
                    </a:cubicBezTo>
                    <a:lnTo>
                      <a:pt x="11323" y="6525"/>
                    </a:lnTo>
                    <a:cubicBezTo>
                      <a:pt x="11312" y="6251"/>
                      <a:pt x="11133" y="6013"/>
                      <a:pt x="10871" y="5918"/>
                    </a:cubicBezTo>
                    <a:lnTo>
                      <a:pt x="10419" y="5775"/>
                    </a:lnTo>
                    <a:cubicBezTo>
                      <a:pt x="10359" y="5763"/>
                      <a:pt x="10311" y="5715"/>
                      <a:pt x="10300" y="5644"/>
                    </a:cubicBezTo>
                    <a:cubicBezTo>
                      <a:pt x="10192" y="5322"/>
                      <a:pt x="10061" y="5049"/>
                      <a:pt x="9859" y="4775"/>
                    </a:cubicBezTo>
                    <a:cubicBezTo>
                      <a:pt x="9776" y="4656"/>
                      <a:pt x="9680" y="4537"/>
                      <a:pt x="9561" y="4429"/>
                    </a:cubicBezTo>
                    <a:cubicBezTo>
                      <a:pt x="9645" y="4132"/>
                      <a:pt x="9669" y="3798"/>
                      <a:pt x="9669" y="3501"/>
                    </a:cubicBezTo>
                    <a:cubicBezTo>
                      <a:pt x="9669" y="3084"/>
                      <a:pt x="9585" y="2822"/>
                      <a:pt x="9418" y="2739"/>
                    </a:cubicBezTo>
                    <a:cubicBezTo>
                      <a:pt x="9384" y="2722"/>
                      <a:pt x="9329" y="2693"/>
                      <a:pt x="9204" y="2693"/>
                    </a:cubicBezTo>
                    <a:cubicBezTo>
                      <a:pt x="8980" y="2693"/>
                      <a:pt x="8533" y="2787"/>
                      <a:pt x="7585" y="3215"/>
                    </a:cubicBezTo>
                    <a:cubicBezTo>
                      <a:pt x="7561" y="3227"/>
                      <a:pt x="7513" y="3239"/>
                      <a:pt x="7478" y="3275"/>
                    </a:cubicBezTo>
                    <a:cubicBezTo>
                      <a:pt x="7383" y="3239"/>
                      <a:pt x="7287" y="3227"/>
                      <a:pt x="7180" y="3191"/>
                    </a:cubicBezTo>
                    <a:cubicBezTo>
                      <a:pt x="7168" y="3191"/>
                      <a:pt x="7156" y="3191"/>
                      <a:pt x="7144" y="3179"/>
                    </a:cubicBezTo>
                    <a:cubicBezTo>
                      <a:pt x="7263" y="2929"/>
                      <a:pt x="7335" y="2644"/>
                      <a:pt x="7347" y="2346"/>
                    </a:cubicBezTo>
                    <a:cubicBezTo>
                      <a:pt x="7347" y="2263"/>
                      <a:pt x="7287" y="2179"/>
                      <a:pt x="7180" y="2167"/>
                    </a:cubicBezTo>
                    <a:cubicBezTo>
                      <a:pt x="7097" y="2167"/>
                      <a:pt x="7025" y="2227"/>
                      <a:pt x="7002" y="2334"/>
                    </a:cubicBezTo>
                    <a:cubicBezTo>
                      <a:pt x="6990" y="2810"/>
                      <a:pt x="6787" y="3251"/>
                      <a:pt x="6442" y="3596"/>
                    </a:cubicBezTo>
                    <a:cubicBezTo>
                      <a:pt x="6228" y="3810"/>
                      <a:pt x="5989" y="3953"/>
                      <a:pt x="5739" y="4048"/>
                    </a:cubicBezTo>
                    <a:cubicBezTo>
                      <a:pt x="5525" y="4019"/>
                      <a:pt x="5302" y="4004"/>
                      <a:pt x="5079" y="4004"/>
                    </a:cubicBezTo>
                    <a:cubicBezTo>
                      <a:pt x="4855" y="4004"/>
                      <a:pt x="4632" y="4019"/>
                      <a:pt x="4418" y="4048"/>
                    </a:cubicBezTo>
                    <a:cubicBezTo>
                      <a:pt x="4168" y="3953"/>
                      <a:pt x="3930" y="3810"/>
                      <a:pt x="3715" y="3596"/>
                    </a:cubicBezTo>
                    <a:cubicBezTo>
                      <a:pt x="3358" y="3239"/>
                      <a:pt x="3156" y="2751"/>
                      <a:pt x="3156" y="2239"/>
                    </a:cubicBezTo>
                    <a:cubicBezTo>
                      <a:pt x="3156" y="1739"/>
                      <a:pt x="3346" y="1251"/>
                      <a:pt x="3715" y="893"/>
                    </a:cubicBezTo>
                    <a:cubicBezTo>
                      <a:pt x="4073" y="536"/>
                      <a:pt x="4561" y="322"/>
                      <a:pt x="5073" y="322"/>
                    </a:cubicBezTo>
                    <a:cubicBezTo>
                      <a:pt x="5573" y="322"/>
                      <a:pt x="6073" y="512"/>
                      <a:pt x="6430" y="893"/>
                    </a:cubicBezTo>
                    <a:cubicBezTo>
                      <a:pt x="6573" y="1036"/>
                      <a:pt x="6692" y="1203"/>
                      <a:pt x="6787" y="1381"/>
                    </a:cubicBezTo>
                    <a:cubicBezTo>
                      <a:pt x="6813" y="1433"/>
                      <a:pt x="6870" y="1472"/>
                      <a:pt x="6930" y="1472"/>
                    </a:cubicBezTo>
                    <a:cubicBezTo>
                      <a:pt x="6954" y="1472"/>
                      <a:pt x="6978" y="1466"/>
                      <a:pt x="7002" y="1453"/>
                    </a:cubicBezTo>
                    <a:cubicBezTo>
                      <a:pt x="7085" y="1405"/>
                      <a:pt x="7121" y="1322"/>
                      <a:pt x="7085" y="1227"/>
                    </a:cubicBezTo>
                    <a:cubicBezTo>
                      <a:pt x="6978" y="1024"/>
                      <a:pt x="6823" y="834"/>
                      <a:pt x="6668" y="655"/>
                    </a:cubicBezTo>
                    <a:cubicBezTo>
                      <a:pt x="6228" y="215"/>
                      <a:pt x="5680" y="0"/>
                      <a:pt x="50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4829299" y="2324485"/>
                <a:ext cx="42393" cy="75291"/>
              </a:xfrm>
              <a:custGeom>
                <a:rect b="b" l="l" r="r" t="t"/>
                <a:pathLst>
                  <a:path extrusionOk="0" h="2371" w="1335">
                    <a:moveTo>
                      <a:pt x="644" y="417"/>
                    </a:moveTo>
                    <a:lnTo>
                      <a:pt x="644" y="941"/>
                    </a:lnTo>
                    <a:cubicBezTo>
                      <a:pt x="501" y="882"/>
                      <a:pt x="370" y="822"/>
                      <a:pt x="370" y="656"/>
                    </a:cubicBezTo>
                    <a:cubicBezTo>
                      <a:pt x="370" y="513"/>
                      <a:pt x="489" y="441"/>
                      <a:pt x="644" y="417"/>
                    </a:cubicBezTo>
                    <a:close/>
                    <a:moveTo>
                      <a:pt x="786" y="1322"/>
                    </a:moveTo>
                    <a:cubicBezTo>
                      <a:pt x="929" y="1382"/>
                      <a:pt x="1036" y="1477"/>
                      <a:pt x="1036" y="1656"/>
                    </a:cubicBezTo>
                    <a:cubicBezTo>
                      <a:pt x="1036" y="1810"/>
                      <a:pt x="929" y="1906"/>
                      <a:pt x="786" y="1941"/>
                    </a:cubicBezTo>
                    <a:lnTo>
                      <a:pt x="786" y="1322"/>
                    </a:lnTo>
                    <a:close/>
                    <a:moveTo>
                      <a:pt x="703" y="1"/>
                    </a:moveTo>
                    <a:cubicBezTo>
                      <a:pt x="655" y="1"/>
                      <a:pt x="620" y="36"/>
                      <a:pt x="620" y="60"/>
                    </a:cubicBezTo>
                    <a:lnTo>
                      <a:pt x="620" y="156"/>
                    </a:lnTo>
                    <a:cubicBezTo>
                      <a:pt x="334" y="179"/>
                      <a:pt x="60" y="334"/>
                      <a:pt x="60" y="691"/>
                    </a:cubicBezTo>
                    <a:cubicBezTo>
                      <a:pt x="60" y="1060"/>
                      <a:pt x="346" y="1168"/>
                      <a:pt x="620" y="1251"/>
                    </a:cubicBezTo>
                    <a:lnTo>
                      <a:pt x="620" y="1941"/>
                    </a:lnTo>
                    <a:cubicBezTo>
                      <a:pt x="322" y="1906"/>
                      <a:pt x="239" y="1715"/>
                      <a:pt x="143" y="1715"/>
                    </a:cubicBezTo>
                    <a:cubicBezTo>
                      <a:pt x="60" y="1715"/>
                      <a:pt x="1" y="1810"/>
                      <a:pt x="1" y="1882"/>
                    </a:cubicBezTo>
                    <a:cubicBezTo>
                      <a:pt x="1" y="2025"/>
                      <a:pt x="239" y="2227"/>
                      <a:pt x="620" y="2227"/>
                    </a:cubicBezTo>
                    <a:lnTo>
                      <a:pt x="620" y="2311"/>
                    </a:lnTo>
                    <a:cubicBezTo>
                      <a:pt x="620" y="2346"/>
                      <a:pt x="644" y="2370"/>
                      <a:pt x="703" y="2370"/>
                    </a:cubicBezTo>
                    <a:cubicBezTo>
                      <a:pt x="751" y="2370"/>
                      <a:pt x="798" y="2346"/>
                      <a:pt x="798" y="2311"/>
                    </a:cubicBezTo>
                    <a:lnTo>
                      <a:pt x="798" y="2203"/>
                    </a:lnTo>
                    <a:cubicBezTo>
                      <a:pt x="1108" y="2168"/>
                      <a:pt x="1310" y="1965"/>
                      <a:pt x="1310" y="1608"/>
                    </a:cubicBezTo>
                    <a:cubicBezTo>
                      <a:pt x="1334" y="1227"/>
                      <a:pt x="1048" y="1096"/>
                      <a:pt x="798" y="1001"/>
                    </a:cubicBezTo>
                    <a:lnTo>
                      <a:pt x="798" y="406"/>
                    </a:lnTo>
                    <a:cubicBezTo>
                      <a:pt x="1001" y="417"/>
                      <a:pt x="1084" y="513"/>
                      <a:pt x="1144" y="513"/>
                    </a:cubicBezTo>
                    <a:cubicBezTo>
                      <a:pt x="1227" y="513"/>
                      <a:pt x="1275" y="406"/>
                      <a:pt x="1275" y="346"/>
                    </a:cubicBezTo>
                    <a:cubicBezTo>
                      <a:pt x="1275" y="203"/>
                      <a:pt x="989" y="144"/>
                      <a:pt x="798" y="144"/>
                    </a:cubicBezTo>
                    <a:lnTo>
                      <a:pt x="798" y="60"/>
                    </a:lnTo>
                    <a:cubicBezTo>
                      <a:pt x="798" y="36"/>
                      <a:pt x="751" y="1"/>
                      <a:pt x="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16"/>
          <p:cNvGrpSpPr/>
          <p:nvPr/>
        </p:nvGrpSpPr>
        <p:grpSpPr>
          <a:xfrm>
            <a:off x="3128591" y="2531154"/>
            <a:ext cx="1442360" cy="1664984"/>
            <a:chOff x="3128591" y="2531154"/>
            <a:chExt cx="1442360" cy="1664984"/>
          </a:xfrm>
        </p:grpSpPr>
        <p:grpSp>
          <p:nvGrpSpPr>
            <p:cNvPr id="112" name="Google Shape;112;p16"/>
            <p:cNvGrpSpPr/>
            <p:nvPr/>
          </p:nvGrpSpPr>
          <p:grpSpPr>
            <a:xfrm>
              <a:off x="3128591" y="2531154"/>
              <a:ext cx="1442360" cy="1664984"/>
              <a:chOff x="3128591" y="2531154"/>
              <a:chExt cx="1442360" cy="1664984"/>
            </a:xfrm>
          </p:grpSpPr>
          <p:sp>
            <p:nvSpPr>
              <p:cNvPr id="113" name="Google Shape;113;p16"/>
              <p:cNvSpPr/>
              <p:nvPr/>
            </p:nvSpPr>
            <p:spPr>
              <a:xfrm>
                <a:off x="3128591" y="2531154"/>
                <a:ext cx="1442360" cy="1664984"/>
              </a:xfrm>
              <a:custGeom>
                <a:rect b="b" l="l" r="r" t="t"/>
                <a:pathLst>
                  <a:path extrusionOk="0" h="19146" w="16586">
                    <a:moveTo>
                      <a:pt x="14038" y="13704"/>
                    </a:moveTo>
                    <a:cubicBezTo>
                      <a:pt x="14038" y="12287"/>
                      <a:pt x="15181" y="11144"/>
                      <a:pt x="16586" y="11144"/>
                    </a:cubicBezTo>
                    <a:lnTo>
                      <a:pt x="16586" y="2560"/>
                    </a:lnTo>
                    <a:lnTo>
                      <a:pt x="7990" y="2560"/>
                    </a:lnTo>
                    <a:cubicBezTo>
                      <a:pt x="7990" y="1143"/>
                      <a:pt x="6859" y="0"/>
                      <a:pt x="5442" y="0"/>
                    </a:cubicBezTo>
                    <a:cubicBezTo>
                      <a:pt x="4037" y="0"/>
                      <a:pt x="2894" y="1143"/>
                      <a:pt x="2894" y="2560"/>
                    </a:cubicBezTo>
                    <a:lnTo>
                      <a:pt x="1" y="2560"/>
                    </a:lnTo>
                    <a:cubicBezTo>
                      <a:pt x="1" y="11716"/>
                      <a:pt x="7430" y="19145"/>
                      <a:pt x="16586" y="19145"/>
                    </a:cubicBezTo>
                    <a:lnTo>
                      <a:pt x="16586" y="16252"/>
                    </a:lnTo>
                    <a:cubicBezTo>
                      <a:pt x="15181" y="16252"/>
                      <a:pt x="14038" y="15109"/>
                      <a:pt x="14038" y="137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392610" y="3819157"/>
                <a:ext cx="114008" cy="114008"/>
              </a:xfrm>
              <a:custGeom>
                <a:rect b="b" l="l" r="r" t="t"/>
                <a:pathLst>
                  <a:path extrusionOk="0" h="1311" w="1311">
                    <a:moveTo>
                      <a:pt x="1310" y="655"/>
                    </a:moveTo>
                    <a:cubicBezTo>
                      <a:pt x="1310" y="1024"/>
                      <a:pt x="1013" y="1310"/>
                      <a:pt x="656" y="1310"/>
                    </a:cubicBezTo>
                    <a:cubicBezTo>
                      <a:pt x="286" y="1310"/>
                      <a:pt x="1" y="1024"/>
                      <a:pt x="1" y="655"/>
                    </a:cubicBezTo>
                    <a:cubicBezTo>
                      <a:pt x="1" y="298"/>
                      <a:pt x="286" y="0"/>
                      <a:pt x="656" y="0"/>
                    </a:cubicBezTo>
                    <a:cubicBezTo>
                      <a:pt x="1013" y="0"/>
                      <a:pt x="1310" y="298"/>
                      <a:pt x="1310" y="6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16"/>
            <p:cNvGrpSpPr/>
            <p:nvPr/>
          </p:nvGrpSpPr>
          <p:grpSpPr>
            <a:xfrm>
              <a:off x="3719582" y="3122905"/>
              <a:ext cx="481978" cy="481475"/>
              <a:chOff x="5823294" y="2309751"/>
              <a:chExt cx="315327" cy="314978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5823294" y="2309751"/>
                <a:ext cx="315327" cy="314978"/>
              </a:xfrm>
              <a:custGeom>
                <a:rect b="b" l="l" r="r" t="t"/>
                <a:pathLst>
                  <a:path extrusionOk="0" h="9919" w="9930">
                    <a:moveTo>
                      <a:pt x="4953" y="0"/>
                    </a:moveTo>
                    <a:cubicBezTo>
                      <a:pt x="3632" y="0"/>
                      <a:pt x="2381" y="524"/>
                      <a:pt x="1465" y="1465"/>
                    </a:cubicBezTo>
                    <a:cubicBezTo>
                      <a:pt x="524" y="2405"/>
                      <a:pt x="0" y="3656"/>
                      <a:pt x="0" y="4965"/>
                    </a:cubicBezTo>
                    <a:cubicBezTo>
                      <a:pt x="0" y="6275"/>
                      <a:pt x="524" y="7537"/>
                      <a:pt x="1465" y="8466"/>
                    </a:cubicBezTo>
                    <a:cubicBezTo>
                      <a:pt x="2393" y="9394"/>
                      <a:pt x="3643" y="9918"/>
                      <a:pt x="4953" y="9918"/>
                    </a:cubicBezTo>
                    <a:cubicBezTo>
                      <a:pt x="6263" y="9918"/>
                      <a:pt x="7537" y="9394"/>
                      <a:pt x="8454" y="8466"/>
                    </a:cubicBezTo>
                    <a:cubicBezTo>
                      <a:pt x="9394" y="7525"/>
                      <a:pt x="9918" y="6275"/>
                      <a:pt x="9918" y="4965"/>
                    </a:cubicBezTo>
                    <a:cubicBezTo>
                      <a:pt x="9930" y="4858"/>
                      <a:pt x="9930" y="4775"/>
                      <a:pt x="9930" y="4680"/>
                    </a:cubicBezTo>
                    <a:cubicBezTo>
                      <a:pt x="9930" y="4613"/>
                      <a:pt x="9869" y="4547"/>
                      <a:pt x="9803" y="4547"/>
                    </a:cubicBezTo>
                    <a:cubicBezTo>
                      <a:pt x="9798" y="4547"/>
                      <a:pt x="9792" y="4548"/>
                      <a:pt x="9787" y="4549"/>
                    </a:cubicBezTo>
                    <a:cubicBezTo>
                      <a:pt x="9704" y="4549"/>
                      <a:pt x="9632" y="4620"/>
                      <a:pt x="9644" y="4691"/>
                    </a:cubicBezTo>
                    <a:lnTo>
                      <a:pt x="9644" y="4953"/>
                    </a:lnTo>
                    <a:cubicBezTo>
                      <a:pt x="9644" y="6204"/>
                      <a:pt x="9156" y="7358"/>
                      <a:pt x="8275" y="8251"/>
                    </a:cubicBezTo>
                    <a:cubicBezTo>
                      <a:pt x="7394" y="9144"/>
                      <a:pt x="6227" y="9621"/>
                      <a:pt x="4977" y="9621"/>
                    </a:cubicBezTo>
                    <a:cubicBezTo>
                      <a:pt x="3727" y="9621"/>
                      <a:pt x="2560" y="9132"/>
                      <a:pt x="1667" y="8251"/>
                    </a:cubicBezTo>
                    <a:cubicBezTo>
                      <a:pt x="774" y="7370"/>
                      <a:pt x="298" y="6204"/>
                      <a:pt x="298" y="4953"/>
                    </a:cubicBezTo>
                    <a:cubicBezTo>
                      <a:pt x="298" y="3703"/>
                      <a:pt x="786" y="2536"/>
                      <a:pt x="1667" y="1643"/>
                    </a:cubicBezTo>
                    <a:cubicBezTo>
                      <a:pt x="2548" y="750"/>
                      <a:pt x="3727" y="274"/>
                      <a:pt x="4977" y="274"/>
                    </a:cubicBezTo>
                    <a:cubicBezTo>
                      <a:pt x="6072" y="274"/>
                      <a:pt x="7144" y="667"/>
                      <a:pt x="7977" y="1382"/>
                    </a:cubicBezTo>
                    <a:cubicBezTo>
                      <a:pt x="8811" y="2072"/>
                      <a:pt x="9382" y="3048"/>
                      <a:pt x="9561" y="4120"/>
                    </a:cubicBezTo>
                    <a:cubicBezTo>
                      <a:pt x="9572" y="4185"/>
                      <a:pt x="9632" y="4241"/>
                      <a:pt x="9697" y="4241"/>
                    </a:cubicBezTo>
                    <a:cubicBezTo>
                      <a:pt x="9703" y="4241"/>
                      <a:pt x="9709" y="4240"/>
                      <a:pt x="9716" y="4239"/>
                    </a:cubicBezTo>
                    <a:cubicBezTo>
                      <a:pt x="9799" y="4215"/>
                      <a:pt x="9858" y="4144"/>
                      <a:pt x="9835" y="4072"/>
                    </a:cubicBezTo>
                    <a:cubicBezTo>
                      <a:pt x="9632" y="2941"/>
                      <a:pt x="9037" y="1917"/>
                      <a:pt x="8156" y="1167"/>
                    </a:cubicBezTo>
                    <a:cubicBezTo>
                      <a:pt x="7263" y="405"/>
                      <a:pt x="6132" y="0"/>
                      <a:pt x="4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5846348" y="2332805"/>
                <a:ext cx="268457" cy="268489"/>
              </a:xfrm>
              <a:custGeom>
                <a:rect b="b" l="l" r="r" t="t"/>
                <a:pathLst>
                  <a:path extrusionOk="0" h="8455" w="8454">
                    <a:moveTo>
                      <a:pt x="4227" y="1"/>
                    </a:moveTo>
                    <a:cubicBezTo>
                      <a:pt x="3632" y="1"/>
                      <a:pt x="3060" y="120"/>
                      <a:pt x="2501" y="370"/>
                    </a:cubicBezTo>
                    <a:cubicBezTo>
                      <a:pt x="1989" y="608"/>
                      <a:pt x="1512" y="929"/>
                      <a:pt x="1120" y="1358"/>
                    </a:cubicBezTo>
                    <a:cubicBezTo>
                      <a:pt x="1060" y="1418"/>
                      <a:pt x="1072" y="1513"/>
                      <a:pt x="1131" y="1572"/>
                    </a:cubicBezTo>
                    <a:cubicBezTo>
                      <a:pt x="1158" y="1599"/>
                      <a:pt x="1192" y="1611"/>
                      <a:pt x="1227" y="1611"/>
                    </a:cubicBezTo>
                    <a:cubicBezTo>
                      <a:pt x="1270" y="1611"/>
                      <a:pt x="1313" y="1593"/>
                      <a:pt x="1346" y="1560"/>
                    </a:cubicBezTo>
                    <a:cubicBezTo>
                      <a:pt x="1715" y="1156"/>
                      <a:pt x="2155" y="846"/>
                      <a:pt x="2644" y="632"/>
                    </a:cubicBezTo>
                    <a:cubicBezTo>
                      <a:pt x="3144" y="405"/>
                      <a:pt x="3679" y="286"/>
                      <a:pt x="4251" y="286"/>
                    </a:cubicBezTo>
                    <a:cubicBezTo>
                      <a:pt x="6418" y="286"/>
                      <a:pt x="8192" y="2060"/>
                      <a:pt x="8192" y="4239"/>
                    </a:cubicBezTo>
                    <a:cubicBezTo>
                      <a:pt x="8192" y="6406"/>
                      <a:pt x="6418" y="8180"/>
                      <a:pt x="4251" y="8180"/>
                    </a:cubicBezTo>
                    <a:cubicBezTo>
                      <a:pt x="2072" y="8180"/>
                      <a:pt x="298" y="6406"/>
                      <a:pt x="298" y="4239"/>
                    </a:cubicBezTo>
                    <a:cubicBezTo>
                      <a:pt x="298" y="3465"/>
                      <a:pt x="524" y="2703"/>
                      <a:pt x="965" y="2060"/>
                    </a:cubicBezTo>
                    <a:cubicBezTo>
                      <a:pt x="1001" y="1989"/>
                      <a:pt x="989" y="1882"/>
                      <a:pt x="917" y="1846"/>
                    </a:cubicBezTo>
                    <a:cubicBezTo>
                      <a:pt x="893" y="1827"/>
                      <a:pt x="862" y="1818"/>
                      <a:pt x="830" y="1818"/>
                    </a:cubicBezTo>
                    <a:cubicBezTo>
                      <a:pt x="781" y="1818"/>
                      <a:pt x="731" y="1839"/>
                      <a:pt x="703" y="1882"/>
                    </a:cubicBezTo>
                    <a:cubicBezTo>
                      <a:pt x="250" y="2584"/>
                      <a:pt x="0" y="3394"/>
                      <a:pt x="0" y="4227"/>
                    </a:cubicBezTo>
                    <a:cubicBezTo>
                      <a:pt x="0" y="5358"/>
                      <a:pt x="453" y="6406"/>
                      <a:pt x="1239" y="7216"/>
                    </a:cubicBezTo>
                    <a:cubicBezTo>
                      <a:pt x="2048" y="8014"/>
                      <a:pt x="3096" y="8454"/>
                      <a:pt x="4227" y="8454"/>
                    </a:cubicBezTo>
                    <a:cubicBezTo>
                      <a:pt x="5358" y="8454"/>
                      <a:pt x="6418" y="8002"/>
                      <a:pt x="7227" y="7216"/>
                    </a:cubicBezTo>
                    <a:cubicBezTo>
                      <a:pt x="8025" y="6430"/>
                      <a:pt x="8454" y="5358"/>
                      <a:pt x="8454" y="4227"/>
                    </a:cubicBezTo>
                    <a:cubicBezTo>
                      <a:pt x="8454" y="3096"/>
                      <a:pt x="8013" y="2037"/>
                      <a:pt x="7227" y="1227"/>
                    </a:cubicBezTo>
                    <a:cubicBezTo>
                      <a:pt x="6418" y="429"/>
                      <a:pt x="5358" y="1"/>
                      <a:pt x="4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5869402" y="2462111"/>
                <a:ext cx="15909" cy="9495"/>
              </a:xfrm>
              <a:custGeom>
                <a:rect b="b" l="l" r="r" t="t"/>
                <a:pathLst>
                  <a:path extrusionOk="0" h="299" w="501">
                    <a:moveTo>
                      <a:pt x="144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27"/>
                      <a:pt x="60" y="298"/>
                      <a:pt x="144" y="298"/>
                    </a:cubicBezTo>
                    <a:lnTo>
                      <a:pt x="358" y="298"/>
                    </a:lnTo>
                    <a:cubicBezTo>
                      <a:pt x="429" y="298"/>
                      <a:pt x="501" y="239"/>
                      <a:pt x="501" y="155"/>
                    </a:cubicBezTo>
                    <a:cubicBezTo>
                      <a:pt x="501" y="60"/>
                      <a:pt x="441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5976416" y="2354748"/>
                <a:ext cx="116858" cy="116858"/>
              </a:xfrm>
              <a:custGeom>
                <a:rect b="b" l="l" r="r" t="t"/>
                <a:pathLst>
                  <a:path extrusionOk="0" h="3680" w="3680">
                    <a:moveTo>
                      <a:pt x="155" y="0"/>
                    </a:moveTo>
                    <a:cubicBezTo>
                      <a:pt x="60" y="0"/>
                      <a:pt x="0" y="60"/>
                      <a:pt x="0" y="155"/>
                    </a:cubicBezTo>
                    <a:lnTo>
                      <a:pt x="0" y="3536"/>
                    </a:lnTo>
                    <a:cubicBezTo>
                      <a:pt x="0" y="3608"/>
                      <a:pt x="60" y="3679"/>
                      <a:pt x="155" y="3679"/>
                    </a:cubicBezTo>
                    <a:lnTo>
                      <a:pt x="3536" y="3679"/>
                    </a:lnTo>
                    <a:cubicBezTo>
                      <a:pt x="3608" y="3679"/>
                      <a:pt x="3679" y="3620"/>
                      <a:pt x="3679" y="3536"/>
                    </a:cubicBezTo>
                    <a:cubicBezTo>
                      <a:pt x="3679" y="3441"/>
                      <a:pt x="3620" y="3382"/>
                      <a:pt x="3536" y="3382"/>
                    </a:cubicBezTo>
                    <a:lnTo>
                      <a:pt x="298" y="3382"/>
                    </a:lnTo>
                    <a:lnTo>
                      <a:pt x="298" y="155"/>
                    </a:lnTo>
                    <a:cubicBezTo>
                      <a:pt x="298" y="84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5976416" y="2562679"/>
                <a:ext cx="9463" cy="16290"/>
              </a:xfrm>
              <a:custGeom>
                <a:rect b="b" l="l" r="r" t="t"/>
                <a:pathLst>
                  <a:path extrusionOk="0" h="513" w="298">
                    <a:moveTo>
                      <a:pt x="155" y="1"/>
                    </a:moveTo>
                    <a:cubicBezTo>
                      <a:pt x="60" y="1"/>
                      <a:pt x="0" y="60"/>
                      <a:pt x="0" y="155"/>
                    </a:cubicBezTo>
                    <a:lnTo>
                      <a:pt x="0" y="358"/>
                    </a:lnTo>
                    <a:cubicBezTo>
                      <a:pt x="0" y="441"/>
                      <a:pt x="60" y="513"/>
                      <a:pt x="155" y="513"/>
                    </a:cubicBezTo>
                    <a:cubicBezTo>
                      <a:pt x="238" y="513"/>
                      <a:pt x="298" y="453"/>
                      <a:pt x="298" y="358"/>
                    </a:cubicBezTo>
                    <a:lnTo>
                      <a:pt x="298" y="155"/>
                    </a:lnTo>
                    <a:cubicBezTo>
                      <a:pt x="298" y="84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5900395" y="2386217"/>
                <a:ext cx="15179" cy="13909"/>
              </a:xfrm>
              <a:custGeom>
                <a:rect b="b" l="l" r="r" t="t"/>
                <a:pathLst>
                  <a:path extrusionOk="0" h="438" w="478">
                    <a:moveTo>
                      <a:pt x="168" y="0"/>
                    </a:moveTo>
                    <a:cubicBezTo>
                      <a:pt x="129" y="0"/>
                      <a:pt x="90" y="15"/>
                      <a:pt x="61" y="45"/>
                    </a:cubicBezTo>
                    <a:cubicBezTo>
                      <a:pt x="1" y="105"/>
                      <a:pt x="1" y="188"/>
                      <a:pt x="61" y="247"/>
                    </a:cubicBezTo>
                    <a:lnTo>
                      <a:pt x="215" y="402"/>
                    </a:lnTo>
                    <a:cubicBezTo>
                      <a:pt x="239" y="426"/>
                      <a:pt x="275" y="438"/>
                      <a:pt x="311" y="438"/>
                    </a:cubicBezTo>
                    <a:cubicBezTo>
                      <a:pt x="358" y="438"/>
                      <a:pt x="394" y="426"/>
                      <a:pt x="418" y="402"/>
                    </a:cubicBezTo>
                    <a:cubicBezTo>
                      <a:pt x="477" y="343"/>
                      <a:pt x="477" y="247"/>
                      <a:pt x="418" y="188"/>
                    </a:cubicBezTo>
                    <a:lnTo>
                      <a:pt x="275" y="45"/>
                    </a:lnTo>
                    <a:cubicBezTo>
                      <a:pt x="245" y="15"/>
                      <a:pt x="206" y="0"/>
                      <a:pt x="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6047484" y="2533655"/>
                <a:ext cx="15147" cy="13940"/>
              </a:xfrm>
              <a:custGeom>
                <a:rect b="b" l="l" r="r" t="t"/>
                <a:pathLst>
                  <a:path extrusionOk="0" h="439" w="477">
                    <a:moveTo>
                      <a:pt x="161" y="1"/>
                    </a:moveTo>
                    <a:cubicBezTo>
                      <a:pt x="126" y="1"/>
                      <a:pt x="90" y="16"/>
                      <a:pt x="60" y="46"/>
                    </a:cubicBezTo>
                    <a:cubicBezTo>
                      <a:pt x="1" y="93"/>
                      <a:pt x="1" y="188"/>
                      <a:pt x="60" y="248"/>
                    </a:cubicBezTo>
                    <a:lnTo>
                      <a:pt x="203" y="391"/>
                    </a:lnTo>
                    <a:cubicBezTo>
                      <a:pt x="239" y="427"/>
                      <a:pt x="262" y="438"/>
                      <a:pt x="310" y="438"/>
                    </a:cubicBezTo>
                    <a:cubicBezTo>
                      <a:pt x="358" y="438"/>
                      <a:pt x="382" y="427"/>
                      <a:pt x="417" y="391"/>
                    </a:cubicBezTo>
                    <a:cubicBezTo>
                      <a:pt x="477" y="343"/>
                      <a:pt x="477" y="248"/>
                      <a:pt x="417" y="188"/>
                    </a:cubicBezTo>
                    <a:lnTo>
                      <a:pt x="262" y="46"/>
                    </a:lnTo>
                    <a:cubicBezTo>
                      <a:pt x="233" y="16"/>
                      <a:pt x="197" y="1"/>
                      <a:pt x="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6047484" y="2386217"/>
                <a:ext cx="15147" cy="13909"/>
              </a:xfrm>
              <a:custGeom>
                <a:rect b="b" l="l" r="r" t="t"/>
                <a:pathLst>
                  <a:path extrusionOk="0" h="438" w="477">
                    <a:moveTo>
                      <a:pt x="310" y="0"/>
                    </a:moveTo>
                    <a:cubicBezTo>
                      <a:pt x="271" y="0"/>
                      <a:pt x="233" y="15"/>
                      <a:pt x="203" y="45"/>
                    </a:cubicBezTo>
                    <a:lnTo>
                      <a:pt x="60" y="188"/>
                    </a:lnTo>
                    <a:cubicBezTo>
                      <a:pt x="1" y="247"/>
                      <a:pt x="1" y="343"/>
                      <a:pt x="60" y="402"/>
                    </a:cubicBezTo>
                    <a:cubicBezTo>
                      <a:pt x="84" y="426"/>
                      <a:pt x="120" y="438"/>
                      <a:pt x="167" y="438"/>
                    </a:cubicBezTo>
                    <a:cubicBezTo>
                      <a:pt x="203" y="438"/>
                      <a:pt x="239" y="426"/>
                      <a:pt x="262" y="402"/>
                    </a:cubicBezTo>
                    <a:lnTo>
                      <a:pt x="417" y="247"/>
                    </a:lnTo>
                    <a:cubicBezTo>
                      <a:pt x="477" y="188"/>
                      <a:pt x="477" y="105"/>
                      <a:pt x="417" y="45"/>
                    </a:cubicBezTo>
                    <a:cubicBezTo>
                      <a:pt x="387" y="15"/>
                      <a:pt x="349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5900395" y="2533655"/>
                <a:ext cx="15179" cy="13940"/>
              </a:xfrm>
              <a:custGeom>
                <a:rect b="b" l="l" r="r" t="t"/>
                <a:pathLst>
                  <a:path extrusionOk="0" h="439" w="478">
                    <a:moveTo>
                      <a:pt x="316" y="1"/>
                    </a:moveTo>
                    <a:cubicBezTo>
                      <a:pt x="281" y="1"/>
                      <a:pt x="245" y="16"/>
                      <a:pt x="215" y="46"/>
                    </a:cubicBezTo>
                    <a:lnTo>
                      <a:pt x="61" y="188"/>
                    </a:lnTo>
                    <a:cubicBezTo>
                      <a:pt x="1" y="248"/>
                      <a:pt x="1" y="343"/>
                      <a:pt x="61" y="403"/>
                    </a:cubicBezTo>
                    <a:cubicBezTo>
                      <a:pt x="96" y="427"/>
                      <a:pt x="120" y="438"/>
                      <a:pt x="168" y="438"/>
                    </a:cubicBezTo>
                    <a:cubicBezTo>
                      <a:pt x="215" y="438"/>
                      <a:pt x="239" y="427"/>
                      <a:pt x="275" y="403"/>
                    </a:cubicBezTo>
                    <a:lnTo>
                      <a:pt x="418" y="248"/>
                    </a:lnTo>
                    <a:cubicBezTo>
                      <a:pt x="477" y="188"/>
                      <a:pt x="477" y="105"/>
                      <a:pt x="418" y="46"/>
                    </a:cubicBezTo>
                    <a:cubicBezTo>
                      <a:pt x="388" y="16"/>
                      <a:pt x="352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5877341" y="2420639"/>
                <a:ext cx="16671" cy="11654"/>
              </a:xfrm>
              <a:custGeom>
                <a:rect b="b" l="l" r="r" t="t"/>
                <a:pathLst>
                  <a:path extrusionOk="0" h="367" w="525">
                    <a:moveTo>
                      <a:pt x="167" y="0"/>
                    </a:moveTo>
                    <a:cubicBezTo>
                      <a:pt x="106" y="0"/>
                      <a:pt x="52" y="29"/>
                      <a:pt x="25" y="92"/>
                    </a:cubicBezTo>
                    <a:cubicBezTo>
                      <a:pt x="1" y="164"/>
                      <a:pt x="25" y="247"/>
                      <a:pt x="108" y="283"/>
                    </a:cubicBezTo>
                    <a:lnTo>
                      <a:pt x="298" y="354"/>
                    </a:lnTo>
                    <a:cubicBezTo>
                      <a:pt x="310" y="366"/>
                      <a:pt x="346" y="366"/>
                      <a:pt x="358" y="366"/>
                    </a:cubicBezTo>
                    <a:cubicBezTo>
                      <a:pt x="417" y="366"/>
                      <a:pt x="465" y="342"/>
                      <a:pt x="489" y="283"/>
                    </a:cubicBezTo>
                    <a:cubicBezTo>
                      <a:pt x="525" y="187"/>
                      <a:pt x="489" y="116"/>
                      <a:pt x="417" y="92"/>
                    </a:cubicBezTo>
                    <a:lnTo>
                      <a:pt x="227" y="9"/>
                    </a:lnTo>
                    <a:cubicBezTo>
                      <a:pt x="207" y="3"/>
                      <a:pt x="186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6068665" y="2501519"/>
                <a:ext cx="16671" cy="11654"/>
              </a:xfrm>
              <a:custGeom>
                <a:rect b="b" l="l" r="r" t="t"/>
                <a:pathLst>
                  <a:path extrusionOk="0" h="367" w="525">
                    <a:moveTo>
                      <a:pt x="170" y="1"/>
                    </a:moveTo>
                    <a:cubicBezTo>
                      <a:pt x="112" y="1"/>
                      <a:pt x="54" y="28"/>
                      <a:pt x="36" y="81"/>
                    </a:cubicBezTo>
                    <a:cubicBezTo>
                      <a:pt x="0" y="165"/>
                      <a:pt x="36" y="248"/>
                      <a:pt x="107" y="284"/>
                    </a:cubicBezTo>
                    <a:lnTo>
                      <a:pt x="298" y="355"/>
                    </a:lnTo>
                    <a:cubicBezTo>
                      <a:pt x="310" y="367"/>
                      <a:pt x="346" y="367"/>
                      <a:pt x="357" y="367"/>
                    </a:cubicBezTo>
                    <a:cubicBezTo>
                      <a:pt x="417" y="367"/>
                      <a:pt x="465" y="343"/>
                      <a:pt x="488" y="284"/>
                    </a:cubicBezTo>
                    <a:cubicBezTo>
                      <a:pt x="524" y="200"/>
                      <a:pt x="488" y="117"/>
                      <a:pt x="417" y="81"/>
                    </a:cubicBezTo>
                    <a:lnTo>
                      <a:pt x="226" y="10"/>
                    </a:lnTo>
                    <a:cubicBezTo>
                      <a:pt x="209" y="4"/>
                      <a:pt x="189" y="1"/>
                      <a:pt x="1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6015729" y="2363353"/>
                <a:ext cx="12893" cy="15623"/>
              </a:xfrm>
              <a:custGeom>
                <a:rect b="b" l="l" r="r" t="t"/>
                <a:pathLst>
                  <a:path extrusionOk="0" h="492" w="406">
                    <a:moveTo>
                      <a:pt x="237" y="1"/>
                    </a:moveTo>
                    <a:cubicBezTo>
                      <a:pt x="181" y="1"/>
                      <a:pt x="125" y="34"/>
                      <a:pt x="108" y="86"/>
                    </a:cubicBezTo>
                    <a:lnTo>
                      <a:pt x="36" y="277"/>
                    </a:lnTo>
                    <a:cubicBezTo>
                      <a:pt x="0" y="360"/>
                      <a:pt x="36" y="444"/>
                      <a:pt x="108" y="479"/>
                    </a:cubicBezTo>
                    <a:cubicBezTo>
                      <a:pt x="119" y="479"/>
                      <a:pt x="131" y="491"/>
                      <a:pt x="167" y="491"/>
                    </a:cubicBezTo>
                    <a:cubicBezTo>
                      <a:pt x="227" y="491"/>
                      <a:pt x="274" y="467"/>
                      <a:pt x="298" y="396"/>
                    </a:cubicBezTo>
                    <a:lnTo>
                      <a:pt x="369" y="205"/>
                    </a:lnTo>
                    <a:cubicBezTo>
                      <a:pt x="405" y="134"/>
                      <a:pt x="369" y="39"/>
                      <a:pt x="298" y="15"/>
                    </a:cubicBezTo>
                    <a:cubicBezTo>
                      <a:pt x="279" y="5"/>
                      <a:pt x="258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934055" y="2554836"/>
                <a:ext cx="13274" cy="15433"/>
              </a:xfrm>
              <a:custGeom>
                <a:rect b="b" l="l" r="r" t="t"/>
                <a:pathLst>
                  <a:path extrusionOk="0" h="486" w="418">
                    <a:moveTo>
                      <a:pt x="255" y="1"/>
                    </a:moveTo>
                    <a:cubicBezTo>
                      <a:pt x="197" y="1"/>
                      <a:pt x="138" y="30"/>
                      <a:pt x="120" y="93"/>
                    </a:cubicBezTo>
                    <a:lnTo>
                      <a:pt x="48" y="283"/>
                    </a:lnTo>
                    <a:cubicBezTo>
                      <a:pt x="1" y="355"/>
                      <a:pt x="48" y="450"/>
                      <a:pt x="120" y="474"/>
                    </a:cubicBezTo>
                    <a:cubicBezTo>
                      <a:pt x="132" y="486"/>
                      <a:pt x="167" y="486"/>
                      <a:pt x="179" y="486"/>
                    </a:cubicBezTo>
                    <a:cubicBezTo>
                      <a:pt x="239" y="486"/>
                      <a:pt x="286" y="462"/>
                      <a:pt x="310" y="402"/>
                    </a:cubicBezTo>
                    <a:lnTo>
                      <a:pt x="382" y="212"/>
                    </a:lnTo>
                    <a:cubicBezTo>
                      <a:pt x="417" y="129"/>
                      <a:pt x="382" y="45"/>
                      <a:pt x="310" y="10"/>
                    </a:cubicBezTo>
                    <a:cubicBezTo>
                      <a:pt x="293" y="4"/>
                      <a:pt x="274" y="1"/>
                      <a:pt x="2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5935960" y="2362401"/>
                <a:ext cx="12861" cy="15814"/>
              </a:xfrm>
              <a:custGeom>
                <a:rect b="b" l="l" r="r" t="t"/>
                <a:pathLst>
                  <a:path extrusionOk="0" h="498" w="405">
                    <a:moveTo>
                      <a:pt x="161" y="1"/>
                    </a:moveTo>
                    <a:cubicBezTo>
                      <a:pt x="143" y="1"/>
                      <a:pt x="125" y="3"/>
                      <a:pt x="107" y="9"/>
                    </a:cubicBezTo>
                    <a:cubicBezTo>
                      <a:pt x="24" y="45"/>
                      <a:pt x="0" y="128"/>
                      <a:pt x="24" y="212"/>
                    </a:cubicBezTo>
                    <a:lnTo>
                      <a:pt x="107" y="402"/>
                    </a:lnTo>
                    <a:cubicBezTo>
                      <a:pt x="131" y="462"/>
                      <a:pt x="191" y="497"/>
                      <a:pt x="238" y="497"/>
                    </a:cubicBezTo>
                    <a:cubicBezTo>
                      <a:pt x="250" y="497"/>
                      <a:pt x="262" y="497"/>
                      <a:pt x="298" y="474"/>
                    </a:cubicBezTo>
                    <a:cubicBezTo>
                      <a:pt x="369" y="450"/>
                      <a:pt x="405" y="355"/>
                      <a:pt x="369" y="283"/>
                    </a:cubicBezTo>
                    <a:lnTo>
                      <a:pt x="298" y="93"/>
                    </a:lnTo>
                    <a:cubicBezTo>
                      <a:pt x="271" y="29"/>
                      <a:pt x="216" y="1"/>
                      <a:pt x="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6013824" y="2555820"/>
                <a:ext cx="12893" cy="15592"/>
              </a:xfrm>
              <a:custGeom>
                <a:rect b="b" l="l" r="r" t="t"/>
                <a:pathLst>
                  <a:path extrusionOk="0" h="491" w="406">
                    <a:moveTo>
                      <a:pt x="167" y="0"/>
                    </a:moveTo>
                    <a:cubicBezTo>
                      <a:pt x="147" y="0"/>
                      <a:pt x="127" y="5"/>
                      <a:pt x="108" y="14"/>
                    </a:cubicBezTo>
                    <a:cubicBezTo>
                      <a:pt x="37" y="38"/>
                      <a:pt x="1" y="133"/>
                      <a:pt x="37" y="205"/>
                    </a:cubicBezTo>
                    <a:lnTo>
                      <a:pt x="108" y="395"/>
                    </a:lnTo>
                    <a:cubicBezTo>
                      <a:pt x="132" y="455"/>
                      <a:pt x="179" y="491"/>
                      <a:pt x="239" y="491"/>
                    </a:cubicBezTo>
                    <a:cubicBezTo>
                      <a:pt x="251" y="491"/>
                      <a:pt x="275" y="491"/>
                      <a:pt x="299" y="479"/>
                    </a:cubicBezTo>
                    <a:cubicBezTo>
                      <a:pt x="370" y="443"/>
                      <a:pt x="406" y="360"/>
                      <a:pt x="370" y="276"/>
                    </a:cubicBezTo>
                    <a:lnTo>
                      <a:pt x="299" y="86"/>
                    </a:lnTo>
                    <a:cubicBezTo>
                      <a:pt x="272" y="33"/>
                      <a:pt x="22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6069776" y="2422132"/>
                <a:ext cx="16290" cy="11654"/>
              </a:xfrm>
              <a:custGeom>
                <a:rect b="b" l="l" r="r" t="t"/>
                <a:pathLst>
                  <a:path extrusionOk="0" h="367" w="513">
                    <a:moveTo>
                      <a:pt x="354" y="1"/>
                    </a:moveTo>
                    <a:cubicBezTo>
                      <a:pt x="335" y="1"/>
                      <a:pt x="316" y="3"/>
                      <a:pt x="299" y="9"/>
                    </a:cubicBezTo>
                    <a:lnTo>
                      <a:pt x="96" y="81"/>
                    </a:lnTo>
                    <a:cubicBezTo>
                      <a:pt x="25" y="117"/>
                      <a:pt x="1" y="200"/>
                      <a:pt x="25" y="283"/>
                    </a:cubicBezTo>
                    <a:cubicBezTo>
                      <a:pt x="37" y="343"/>
                      <a:pt x="96" y="367"/>
                      <a:pt x="156" y="367"/>
                    </a:cubicBezTo>
                    <a:cubicBezTo>
                      <a:pt x="180" y="367"/>
                      <a:pt x="191" y="367"/>
                      <a:pt x="215" y="355"/>
                    </a:cubicBezTo>
                    <a:lnTo>
                      <a:pt x="418" y="283"/>
                    </a:lnTo>
                    <a:cubicBezTo>
                      <a:pt x="489" y="248"/>
                      <a:pt x="513" y="164"/>
                      <a:pt x="489" y="81"/>
                    </a:cubicBezTo>
                    <a:cubicBezTo>
                      <a:pt x="462" y="27"/>
                      <a:pt x="409" y="1"/>
                      <a:pt x="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5876960" y="2500027"/>
                <a:ext cx="16290" cy="11654"/>
              </a:xfrm>
              <a:custGeom>
                <a:rect b="b" l="l" r="r" t="t"/>
                <a:pathLst>
                  <a:path extrusionOk="0" h="367" w="513">
                    <a:moveTo>
                      <a:pt x="352" y="0"/>
                    </a:moveTo>
                    <a:cubicBezTo>
                      <a:pt x="334" y="0"/>
                      <a:pt x="316" y="3"/>
                      <a:pt x="298" y="9"/>
                    </a:cubicBezTo>
                    <a:lnTo>
                      <a:pt x="96" y="92"/>
                    </a:lnTo>
                    <a:cubicBezTo>
                      <a:pt x="25" y="116"/>
                      <a:pt x="1" y="212"/>
                      <a:pt x="25" y="283"/>
                    </a:cubicBezTo>
                    <a:cubicBezTo>
                      <a:pt x="60" y="343"/>
                      <a:pt x="96" y="366"/>
                      <a:pt x="156" y="366"/>
                    </a:cubicBezTo>
                    <a:cubicBezTo>
                      <a:pt x="179" y="366"/>
                      <a:pt x="191" y="366"/>
                      <a:pt x="215" y="354"/>
                    </a:cubicBezTo>
                    <a:lnTo>
                      <a:pt x="418" y="283"/>
                    </a:lnTo>
                    <a:cubicBezTo>
                      <a:pt x="489" y="247"/>
                      <a:pt x="513" y="164"/>
                      <a:pt x="489" y="92"/>
                    </a:cubicBezTo>
                    <a:cubicBezTo>
                      <a:pt x="462" y="29"/>
                      <a:pt x="408" y="0"/>
                      <a:pt x="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" name="Google Shape;133;p16"/>
          <p:cNvGrpSpPr/>
          <p:nvPr/>
        </p:nvGrpSpPr>
        <p:grpSpPr>
          <a:xfrm>
            <a:off x="3128591" y="1310372"/>
            <a:ext cx="1663940" cy="1443404"/>
            <a:chOff x="3128591" y="1310372"/>
            <a:chExt cx="1663940" cy="1443404"/>
          </a:xfrm>
        </p:grpSpPr>
        <p:grpSp>
          <p:nvGrpSpPr>
            <p:cNvPr id="134" name="Google Shape;134;p16"/>
            <p:cNvGrpSpPr/>
            <p:nvPr/>
          </p:nvGrpSpPr>
          <p:grpSpPr>
            <a:xfrm>
              <a:off x="3128591" y="1310372"/>
              <a:ext cx="1663940" cy="1443404"/>
              <a:chOff x="3128591" y="1310372"/>
              <a:chExt cx="1663940" cy="1443404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3128591" y="1310372"/>
                <a:ext cx="1663940" cy="1443404"/>
              </a:xfrm>
              <a:custGeom>
                <a:rect b="b" l="l" r="r" t="t"/>
                <a:pathLst>
                  <a:path extrusionOk="0" h="16598" w="19134">
                    <a:moveTo>
                      <a:pt x="16586" y="2894"/>
                    </a:moveTo>
                    <a:lnTo>
                      <a:pt x="16586" y="1"/>
                    </a:lnTo>
                    <a:cubicBezTo>
                      <a:pt x="7430" y="1"/>
                      <a:pt x="1" y="7430"/>
                      <a:pt x="1" y="16598"/>
                    </a:cubicBezTo>
                    <a:lnTo>
                      <a:pt x="2894" y="16598"/>
                    </a:lnTo>
                    <a:cubicBezTo>
                      <a:pt x="2894" y="15181"/>
                      <a:pt x="4037" y="14038"/>
                      <a:pt x="5442" y="14038"/>
                    </a:cubicBezTo>
                    <a:cubicBezTo>
                      <a:pt x="6859" y="14038"/>
                      <a:pt x="7990" y="15181"/>
                      <a:pt x="7990" y="16598"/>
                    </a:cubicBezTo>
                    <a:lnTo>
                      <a:pt x="16586" y="16598"/>
                    </a:lnTo>
                    <a:lnTo>
                      <a:pt x="16586" y="8002"/>
                    </a:lnTo>
                    <a:cubicBezTo>
                      <a:pt x="18003" y="8002"/>
                      <a:pt x="19134" y="6859"/>
                      <a:pt x="19134" y="5454"/>
                    </a:cubicBezTo>
                    <a:cubicBezTo>
                      <a:pt x="19134" y="4037"/>
                      <a:pt x="18003" y="2894"/>
                      <a:pt x="16586" y="28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3392610" y="1574391"/>
                <a:ext cx="114008" cy="115051"/>
              </a:xfrm>
              <a:custGeom>
                <a:rect b="b" l="l" r="r" t="t"/>
                <a:pathLst>
                  <a:path extrusionOk="0" h="1323" w="1311">
                    <a:moveTo>
                      <a:pt x="1310" y="667"/>
                    </a:moveTo>
                    <a:cubicBezTo>
                      <a:pt x="1310" y="1025"/>
                      <a:pt x="1013" y="1322"/>
                      <a:pt x="656" y="1322"/>
                    </a:cubicBezTo>
                    <a:cubicBezTo>
                      <a:pt x="286" y="1322"/>
                      <a:pt x="1" y="1025"/>
                      <a:pt x="1" y="667"/>
                    </a:cubicBezTo>
                    <a:cubicBezTo>
                      <a:pt x="1" y="298"/>
                      <a:pt x="286" y="1"/>
                      <a:pt x="656" y="1"/>
                    </a:cubicBezTo>
                    <a:cubicBezTo>
                      <a:pt x="1013" y="1"/>
                      <a:pt x="1310" y="298"/>
                      <a:pt x="1310" y="6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16"/>
            <p:cNvGrpSpPr/>
            <p:nvPr/>
          </p:nvGrpSpPr>
          <p:grpSpPr>
            <a:xfrm>
              <a:off x="3706279" y="1747352"/>
              <a:ext cx="508576" cy="569431"/>
              <a:chOff x="3079916" y="2744477"/>
              <a:chExt cx="332729" cy="372518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3079916" y="2840504"/>
                <a:ext cx="313454" cy="276491"/>
              </a:xfrm>
              <a:custGeom>
                <a:rect b="b" l="l" r="r" t="t"/>
                <a:pathLst>
                  <a:path extrusionOk="0" h="8707" w="9871">
                    <a:moveTo>
                      <a:pt x="2993" y="1"/>
                    </a:moveTo>
                    <a:cubicBezTo>
                      <a:pt x="2768" y="1"/>
                      <a:pt x="2560" y="25"/>
                      <a:pt x="2370" y="74"/>
                    </a:cubicBezTo>
                    <a:cubicBezTo>
                      <a:pt x="1739" y="241"/>
                      <a:pt x="1179" y="646"/>
                      <a:pt x="750" y="1205"/>
                    </a:cubicBezTo>
                    <a:cubicBezTo>
                      <a:pt x="250" y="1860"/>
                      <a:pt x="0" y="2694"/>
                      <a:pt x="0" y="3622"/>
                    </a:cubicBezTo>
                    <a:cubicBezTo>
                      <a:pt x="0" y="4575"/>
                      <a:pt x="429" y="5825"/>
                      <a:pt x="1120" y="6896"/>
                    </a:cubicBezTo>
                    <a:cubicBezTo>
                      <a:pt x="1882" y="8039"/>
                      <a:pt x="2751" y="8706"/>
                      <a:pt x="3525" y="8706"/>
                    </a:cubicBezTo>
                    <a:cubicBezTo>
                      <a:pt x="3846" y="8706"/>
                      <a:pt x="4156" y="8670"/>
                      <a:pt x="4441" y="8575"/>
                    </a:cubicBezTo>
                    <a:cubicBezTo>
                      <a:pt x="4596" y="8534"/>
                      <a:pt x="4760" y="8513"/>
                      <a:pt x="4924" y="8513"/>
                    </a:cubicBezTo>
                    <a:cubicBezTo>
                      <a:pt x="5087" y="8513"/>
                      <a:pt x="5251" y="8534"/>
                      <a:pt x="5406" y="8575"/>
                    </a:cubicBezTo>
                    <a:cubicBezTo>
                      <a:pt x="5703" y="8670"/>
                      <a:pt x="6013" y="8706"/>
                      <a:pt x="6311" y="8706"/>
                    </a:cubicBezTo>
                    <a:cubicBezTo>
                      <a:pt x="7085" y="8706"/>
                      <a:pt x="7978" y="8051"/>
                      <a:pt x="8728" y="6896"/>
                    </a:cubicBezTo>
                    <a:cubicBezTo>
                      <a:pt x="9418" y="5837"/>
                      <a:pt x="9835" y="4587"/>
                      <a:pt x="9835" y="3622"/>
                    </a:cubicBezTo>
                    <a:cubicBezTo>
                      <a:pt x="9871" y="2920"/>
                      <a:pt x="9716" y="2301"/>
                      <a:pt x="9454" y="1753"/>
                    </a:cubicBezTo>
                    <a:cubicBezTo>
                      <a:pt x="9420" y="1677"/>
                      <a:pt x="9351" y="1637"/>
                      <a:pt x="9275" y="1637"/>
                    </a:cubicBezTo>
                    <a:cubicBezTo>
                      <a:pt x="9244" y="1637"/>
                      <a:pt x="9211" y="1644"/>
                      <a:pt x="9180" y="1658"/>
                    </a:cubicBezTo>
                    <a:cubicBezTo>
                      <a:pt x="9085" y="1705"/>
                      <a:pt x="9049" y="1824"/>
                      <a:pt x="9097" y="1932"/>
                    </a:cubicBezTo>
                    <a:cubicBezTo>
                      <a:pt x="9347" y="2420"/>
                      <a:pt x="9466" y="3003"/>
                      <a:pt x="9466" y="3622"/>
                    </a:cubicBezTo>
                    <a:cubicBezTo>
                      <a:pt x="9466" y="4503"/>
                      <a:pt x="9061" y="5682"/>
                      <a:pt x="8406" y="6670"/>
                    </a:cubicBezTo>
                    <a:cubicBezTo>
                      <a:pt x="7739" y="7694"/>
                      <a:pt x="6966" y="8313"/>
                      <a:pt x="6323" y="8313"/>
                    </a:cubicBezTo>
                    <a:cubicBezTo>
                      <a:pt x="6061" y="8313"/>
                      <a:pt x="5775" y="8266"/>
                      <a:pt x="5525" y="8194"/>
                    </a:cubicBezTo>
                    <a:cubicBezTo>
                      <a:pt x="5328" y="8135"/>
                      <a:pt x="5126" y="8105"/>
                      <a:pt x="4925" y="8105"/>
                    </a:cubicBezTo>
                    <a:cubicBezTo>
                      <a:pt x="4724" y="8105"/>
                      <a:pt x="4525" y="8135"/>
                      <a:pt x="4334" y="8194"/>
                    </a:cubicBezTo>
                    <a:cubicBezTo>
                      <a:pt x="4084" y="8266"/>
                      <a:pt x="3798" y="8313"/>
                      <a:pt x="3525" y="8313"/>
                    </a:cubicBezTo>
                    <a:cubicBezTo>
                      <a:pt x="2894" y="8313"/>
                      <a:pt x="2120" y="7694"/>
                      <a:pt x="1441" y="6670"/>
                    </a:cubicBezTo>
                    <a:cubicBezTo>
                      <a:pt x="786" y="5682"/>
                      <a:pt x="393" y="4503"/>
                      <a:pt x="393" y="3622"/>
                    </a:cubicBezTo>
                    <a:cubicBezTo>
                      <a:pt x="393" y="2789"/>
                      <a:pt x="631" y="2039"/>
                      <a:pt x="1060" y="1443"/>
                    </a:cubicBezTo>
                    <a:cubicBezTo>
                      <a:pt x="1429" y="955"/>
                      <a:pt x="1941" y="598"/>
                      <a:pt x="2453" y="467"/>
                    </a:cubicBezTo>
                    <a:cubicBezTo>
                      <a:pt x="2608" y="425"/>
                      <a:pt x="2783" y="405"/>
                      <a:pt x="2975" y="405"/>
                    </a:cubicBezTo>
                    <a:cubicBezTo>
                      <a:pt x="3270" y="405"/>
                      <a:pt x="3605" y="452"/>
                      <a:pt x="3965" y="539"/>
                    </a:cubicBezTo>
                    <a:cubicBezTo>
                      <a:pt x="4025" y="550"/>
                      <a:pt x="4096" y="574"/>
                      <a:pt x="4156" y="586"/>
                    </a:cubicBezTo>
                    <a:cubicBezTo>
                      <a:pt x="4165" y="587"/>
                      <a:pt x="4174" y="588"/>
                      <a:pt x="4183" y="588"/>
                    </a:cubicBezTo>
                    <a:cubicBezTo>
                      <a:pt x="4278" y="588"/>
                      <a:pt x="4361" y="529"/>
                      <a:pt x="4394" y="431"/>
                    </a:cubicBezTo>
                    <a:cubicBezTo>
                      <a:pt x="4406" y="336"/>
                      <a:pt x="4346" y="229"/>
                      <a:pt x="4239" y="193"/>
                    </a:cubicBezTo>
                    <a:lnTo>
                      <a:pt x="4060" y="158"/>
                    </a:lnTo>
                    <a:cubicBezTo>
                      <a:pt x="3674" y="52"/>
                      <a:pt x="3316" y="1"/>
                      <a:pt x="29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3244375" y="2840250"/>
                <a:ext cx="124416" cy="45727"/>
              </a:xfrm>
              <a:custGeom>
                <a:rect b="b" l="l" r="r" t="t"/>
                <a:pathLst>
                  <a:path extrusionOk="0" h="1440" w="3918">
                    <a:moveTo>
                      <a:pt x="1721" y="0"/>
                    </a:moveTo>
                    <a:cubicBezTo>
                      <a:pt x="1391" y="0"/>
                      <a:pt x="1027" y="53"/>
                      <a:pt x="632" y="154"/>
                    </a:cubicBezTo>
                    <a:cubicBezTo>
                      <a:pt x="477" y="189"/>
                      <a:pt x="334" y="213"/>
                      <a:pt x="191" y="237"/>
                    </a:cubicBezTo>
                    <a:cubicBezTo>
                      <a:pt x="96" y="249"/>
                      <a:pt x="1" y="356"/>
                      <a:pt x="12" y="463"/>
                    </a:cubicBezTo>
                    <a:cubicBezTo>
                      <a:pt x="35" y="563"/>
                      <a:pt x="120" y="643"/>
                      <a:pt x="218" y="643"/>
                    </a:cubicBezTo>
                    <a:cubicBezTo>
                      <a:pt x="225" y="643"/>
                      <a:pt x="232" y="643"/>
                      <a:pt x="239" y="642"/>
                    </a:cubicBezTo>
                    <a:cubicBezTo>
                      <a:pt x="405" y="630"/>
                      <a:pt x="572" y="582"/>
                      <a:pt x="727" y="547"/>
                    </a:cubicBezTo>
                    <a:cubicBezTo>
                      <a:pt x="1080" y="460"/>
                      <a:pt x="1412" y="413"/>
                      <a:pt x="1708" y="413"/>
                    </a:cubicBezTo>
                    <a:cubicBezTo>
                      <a:pt x="1901" y="413"/>
                      <a:pt x="2079" y="433"/>
                      <a:pt x="2239" y="475"/>
                    </a:cubicBezTo>
                    <a:cubicBezTo>
                      <a:pt x="2727" y="606"/>
                      <a:pt x="3203" y="928"/>
                      <a:pt x="3561" y="1368"/>
                    </a:cubicBezTo>
                    <a:cubicBezTo>
                      <a:pt x="3608" y="1416"/>
                      <a:pt x="3668" y="1439"/>
                      <a:pt x="3703" y="1439"/>
                    </a:cubicBezTo>
                    <a:cubicBezTo>
                      <a:pt x="3751" y="1439"/>
                      <a:pt x="3799" y="1428"/>
                      <a:pt x="3822" y="1404"/>
                    </a:cubicBezTo>
                    <a:cubicBezTo>
                      <a:pt x="3918" y="1309"/>
                      <a:pt x="3918" y="1189"/>
                      <a:pt x="3858" y="1106"/>
                    </a:cubicBezTo>
                    <a:cubicBezTo>
                      <a:pt x="3441" y="594"/>
                      <a:pt x="2894" y="225"/>
                      <a:pt x="2322" y="70"/>
                    </a:cubicBezTo>
                    <a:cubicBezTo>
                      <a:pt x="2138" y="23"/>
                      <a:pt x="1937" y="0"/>
                      <a:pt x="17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3198267" y="2744477"/>
                <a:ext cx="214378" cy="145279"/>
              </a:xfrm>
              <a:custGeom>
                <a:rect b="b" l="l" r="r" t="t"/>
                <a:pathLst>
                  <a:path extrusionOk="0" h="4575" w="6751">
                    <a:moveTo>
                      <a:pt x="4113" y="1"/>
                    </a:moveTo>
                    <a:cubicBezTo>
                      <a:pt x="3977" y="1"/>
                      <a:pt x="3841" y="10"/>
                      <a:pt x="3703" y="26"/>
                    </a:cubicBezTo>
                    <a:cubicBezTo>
                      <a:pt x="3060" y="74"/>
                      <a:pt x="2500" y="407"/>
                      <a:pt x="2060" y="1026"/>
                    </a:cubicBezTo>
                    <a:cubicBezTo>
                      <a:pt x="1786" y="1407"/>
                      <a:pt x="1643" y="1777"/>
                      <a:pt x="1607" y="1884"/>
                    </a:cubicBezTo>
                    <a:lnTo>
                      <a:pt x="1083" y="2693"/>
                    </a:lnTo>
                    <a:cubicBezTo>
                      <a:pt x="929" y="2241"/>
                      <a:pt x="786" y="1955"/>
                      <a:pt x="774" y="1943"/>
                    </a:cubicBezTo>
                    <a:cubicBezTo>
                      <a:pt x="742" y="1871"/>
                      <a:pt x="666" y="1837"/>
                      <a:pt x="595" y="1837"/>
                    </a:cubicBezTo>
                    <a:cubicBezTo>
                      <a:pt x="560" y="1837"/>
                      <a:pt x="527" y="1844"/>
                      <a:pt x="500" y="1860"/>
                    </a:cubicBezTo>
                    <a:cubicBezTo>
                      <a:pt x="393" y="1896"/>
                      <a:pt x="369" y="2039"/>
                      <a:pt x="417" y="2122"/>
                    </a:cubicBezTo>
                    <a:cubicBezTo>
                      <a:pt x="417" y="2134"/>
                      <a:pt x="869" y="3015"/>
                      <a:pt x="964" y="4158"/>
                    </a:cubicBezTo>
                    <a:cubicBezTo>
                      <a:pt x="810" y="4146"/>
                      <a:pt x="667" y="4098"/>
                      <a:pt x="560" y="4063"/>
                    </a:cubicBezTo>
                    <a:cubicBezTo>
                      <a:pt x="429" y="4003"/>
                      <a:pt x="381" y="3944"/>
                      <a:pt x="381" y="3920"/>
                    </a:cubicBezTo>
                    <a:cubicBezTo>
                      <a:pt x="381" y="3824"/>
                      <a:pt x="286" y="3729"/>
                      <a:pt x="191" y="3729"/>
                    </a:cubicBezTo>
                    <a:cubicBezTo>
                      <a:pt x="83" y="3729"/>
                      <a:pt x="0" y="3824"/>
                      <a:pt x="0" y="3920"/>
                    </a:cubicBezTo>
                    <a:cubicBezTo>
                      <a:pt x="0" y="4039"/>
                      <a:pt x="60" y="4265"/>
                      <a:pt x="393" y="4432"/>
                    </a:cubicBezTo>
                    <a:cubicBezTo>
                      <a:pt x="607" y="4515"/>
                      <a:pt x="893" y="4575"/>
                      <a:pt x="1191" y="4575"/>
                    </a:cubicBezTo>
                    <a:cubicBezTo>
                      <a:pt x="1488" y="4575"/>
                      <a:pt x="1750" y="4515"/>
                      <a:pt x="1976" y="4432"/>
                    </a:cubicBezTo>
                    <a:cubicBezTo>
                      <a:pt x="2334" y="4265"/>
                      <a:pt x="2381" y="4039"/>
                      <a:pt x="2381" y="3920"/>
                    </a:cubicBezTo>
                    <a:cubicBezTo>
                      <a:pt x="2381" y="3824"/>
                      <a:pt x="2286" y="3729"/>
                      <a:pt x="2179" y="3729"/>
                    </a:cubicBezTo>
                    <a:cubicBezTo>
                      <a:pt x="2084" y="3729"/>
                      <a:pt x="1988" y="3824"/>
                      <a:pt x="1988" y="3920"/>
                    </a:cubicBezTo>
                    <a:cubicBezTo>
                      <a:pt x="1988" y="3944"/>
                      <a:pt x="1941" y="4003"/>
                      <a:pt x="1810" y="4063"/>
                    </a:cubicBezTo>
                    <a:cubicBezTo>
                      <a:pt x="1691" y="4122"/>
                      <a:pt x="1548" y="4146"/>
                      <a:pt x="1381" y="4158"/>
                    </a:cubicBezTo>
                    <a:cubicBezTo>
                      <a:pt x="1345" y="3801"/>
                      <a:pt x="1286" y="3479"/>
                      <a:pt x="1226" y="3193"/>
                    </a:cubicBezTo>
                    <a:lnTo>
                      <a:pt x="1917" y="2158"/>
                    </a:lnTo>
                    <a:cubicBezTo>
                      <a:pt x="1941" y="2158"/>
                      <a:pt x="1976" y="2169"/>
                      <a:pt x="2048" y="2181"/>
                    </a:cubicBezTo>
                    <a:cubicBezTo>
                      <a:pt x="2167" y="2229"/>
                      <a:pt x="2334" y="2312"/>
                      <a:pt x="2512" y="2420"/>
                    </a:cubicBezTo>
                    <a:cubicBezTo>
                      <a:pt x="2977" y="2693"/>
                      <a:pt x="3584" y="3027"/>
                      <a:pt x="4251" y="3027"/>
                    </a:cubicBezTo>
                    <a:cubicBezTo>
                      <a:pt x="4477" y="3027"/>
                      <a:pt x="4715" y="2991"/>
                      <a:pt x="4953" y="2896"/>
                    </a:cubicBezTo>
                    <a:cubicBezTo>
                      <a:pt x="6441" y="2312"/>
                      <a:pt x="6739" y="431"/>
                      <a:pt x="6739" y="348"/>
                    </a:cubicBezTo>
                    <a:cubicBezTo>
                      <a:pt x="6751" y="312"/>
                      <a:pt x="6727" y="229"/>
                      <a:pt x="6644" y="193"/>
                    </a:cubicBezTo>
                    <a:cubicBezTo>
                      <a:pt x="6614" y="169"/>
                      <a:pt x="6578" y="157"/>
                      <a:pt x="6541" y="157"/>
                    </a:cubicBezTo>
                    <a:cubicBezTo>
                      <a:pt x="6504" y="157"/>
                      <a:pt x="6465" y="169"/>
                      <a:pt x="6429" y="193"/>
                    </a:cubicBezTo>
                    <a:cubicBezTo>
                      <a:pt x="6298" y="275"/>
                      <a:pt x="6157" y="307"/>
                      <a:pt x="5995" y="307"/>
                    </a:cubicBezTo>
                    <a:cubicBezTo>
                      <a:pt x="5805" y="307"/>
                      <a:pt x="5586" y="263"/>
                      <a:pt x="5322" y="205"/>
                    </a:cubicBezTo>
                    <a:cubicBezTo>
                      <a:pt x="5274" y="193"/>
                      <a:pt x="5239" y="193"/>
                      <a:pt x="5191" y="169"/>
                    </a:cubicBezTo>
                    <a:cubicBezTo>
                      <a:pt x="5177" y="166"/>
                      <a:pt x="5163" y="165"/>
                      <a:pt x="5149" y="165"/>
                    </a:cubicBezTo>
                    <a:cubicBezTo>
                      <a:pt x="5057" y="165"/>
                      <a:pt x="4974" y="231"/>
                      <a:pt x="4953" y="324"/>
                    </a:cubicBezTo>
                    <a:cubicBezTo>
                      <a:pt x="4917" y="431"/>
                      <a:pt x="5001" y="526"/>
                      <a:pt x="5096" y="562"/>
                    </a:cubicBezTo>
                    <a:cubicBezTo>
                      <a:pt x="5144" y="574"/>
                      <a:pt x="5191" y="574"/>
                      <a:pt x="5239" y="586"/>
                    </a:cubicBezTo>
                    <a:cubicBezTo>
                      <a:pt x="5513" y="648"/>
                      <a:pt x="5761" y="703"/>
                      <a:pt x="6002" y="703"/>
                    </a:cubicBezTo>
                    <a:cubicBezTo>
                      <a:pt x="6085" y="703"/>
                      <a:pt x="6168" y="697"/>
                      <a:pt x="6251" y="681"/>
                    </a:cubicBezTo>
                    <a:lnTo>
                      <a:pt x="6251" y="681"/>
                    </a:lnTo>
                    <a:cubicBezTo>
                      <a:pt x="6096" y="1217"/>
                      <a:pt x="5691" y="2217"/>
                      <a:pt x="4786" y="2550"/>
                    </a:cubicBezTo>
                    <a:cubicBezTo>
                      <a:pt x="4600" y="2622"/>
                      <a:pt x="4417" y="2652"/>
                      <a:pt x="4237" y="2652"/>
                    </a:cubicBezTo>
                    <a:cubicBezTo>
                      <a:pt x="3671" y="2652"/>
                      <a:pt x="3146" y="2351"/>
                      <a:pt x="2703" y="2098"/>
                    </a:cubicBezTo>
                    <a:cubicBezTo>
                      <a:pt x="2465" y="1955"/>
                      <a:pt x="2262" y="1836"/>
                      <a:pt x="2084" y="1777"/>
                    </a:cubicBezTo>
                    <a:cubicBezTo>
                      <a:pt x="2286" y="1336"/>
                      <a:pt x="2810" y="503"/>
                      <a:pt x="3727" y="431"/>
                    </a:cubicBezTo>
                    <a:cubicBezTo>
                      <a:pt x="3850" y="420"/>
                      <a:pt x="3970" y="415"/>
                      <a:pt x="4092" y="415"/>
                    </a:cubicBezTo>
                    <a:cubicBezTo>
                      <a:pt x="4241" y="415"/>
                      <a:pt x="4391" y="423"/>
                      <a:pt x="4548" y="443"/>
                    </a:cubicBezTo>
                    <a:cubicBezTo>
                      <a:pt x="4556" y="444"/>
                      <a:pt x="4564" y="444"/>
                      <a:pt x="4571" y="444"/>
                    </a:cubicBezTo>
                    <a:cubicBezTo>
                      <a:pt x="4670" y="444"/>
                      <a:pt x="4763" y="375"/>
                      <a:pt x="4774" y="264"/>
                    </a:cubicBezTo>
                    <a:cubicBezTo>
                      <a:pt x="4786" y="157"/>
                      <a:pt x="4715" y="50"/>
                      <a:pt x="4596" y="38"/>
                    </a:cubicBezTo>
                    <a:cubicBezTo>
                      <a:pt x="4430" y="13"/>
                      <a:pt x="4271" y="1"/>
                      <a:pt x="41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" name="Google Shape;141;p16"/>
          <p:cNvGrpSpPr/>
          <p:nvPr/>
        </p:nvGrpSpPr>
        <p:grpSpPr>
          <a:xfrm>
            <a:off x="4349375" y="2753691"/>
            <a:ext cx="1664984" cy="1442447"/>
            <a:chOff x="4349375" y="2753691"/>
            <a:chExt cx="1664984" cy="1442447"/>
          </a:xfrm>
        </p:grpSpPr>
        <p:grpSp>
          <p:nvGrpSpPr>
            <p:cNvPr id="142" name="Google Shape;142;p16"/>
            <p:cNvGrpSpPr/>
            <p:nvPr/>
          </p:nvGrpSpPr>
          <p:grpSpPr>
            <a:xfrm>
              <a:off x="4349375" y="2753691"/>
              <a:ext cx="1664984" cy="1442447"/>
              <a:chOff x="4349375" y="2753691"/>
              <a:chExt cx="1664984" cy="1442447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4349375" y="2753691"/>
                <a:ext cx="1664984" cy="1442447"/>
              </a:xfrm>
              <a:custGeom>
                <a:rect b="b" l="l" r="r" t="t"/>
                <a:pathLst>
                  <a:path extrusionOk="0" h="16587" w="19146">
                    <a:moveTo>
                      <a:pt x="16240" y="1"/>
                    </a:moveTo>
                    <a:cubicBezTo>
                      <a:pt x="16240" y="1406"/>
                      <a:pt x="15097" y="2549"/>
                      <a:pt x="13692" y="2549"/>
                    </a:cubicBezTo>
                    <a:cubicBezTo>
                      <a:pt x="12287" y="2549"/>
                      <a:pt x="11144" y="1406"/>
                      <a:pt x="11144" y="1"/>
                    </a:cubicBezTo>
                    <a:lnTo>
                      <a:pt x="2548" y="1"/>
                    </a:lnTo>
                    <a:lnTo>
                      <a:pt x="2548" y="8585"/>
                    </a:lnTo>
                    <a:cubicBezTo>
                      <a:pt x="1143" y="8585"/>
                      <a:pt x="0" y="9728"/>
                      <a:pt x="0" y="11145"/>
                    </a:cubicBezTo>
                    <a:cubicBezTo>
                      <a:pt x="0" y="12550"/>
                      <a:pt x="1143" y="13693"/>
                      <a:pt x="2548" y="13693"/>
                    </a:cubicBezTo>
                    <a:lnTo>
                      <a:pt x="2548" y="16586"/>
                    </a:lnTo>
                    <a:cubicBezTo>
                      <a:pt x="11716" y="16586"/>
                      <a:pt x="19145" y="9157"/>
                      <a:pt x="19145" y="1"/>
                    </a:cubicBezTo>
                    <a:lnTo>
                      <a:pt x="16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636338" y="3819157"/>
                <a:ext cx="115051" cy="114008"/>
              </a:xfrm>
              <a:custGeom>
                <a:rect b="b" l="l" r="r" t="t"/>
                <a:pathLst>
                  <a:path extrusionOk="0" h="1311" w="1323">
                    <a:moveTo>
                      <a:pt x="1322" y="655"/>
                    </a:moveTo>
                    <a:cubicBezTo>
                      <a:pt x="1322" y="1024"/>
                      <a:pt x="1024" y="1310"/>
                      <a:pt x="667" y="1310"/>
                    </a:cubicBezTo>
                    <a:cubicBezTo>
                      <a:pt x="298" y="1310"/>
                      <a:pt x="1" y="1024"/>
                      <a:pt x="1" y="655"/>
                    </a:cubicBezTo>
                    <a:cubicBezTo>
                      <a:pt x="1" y="298"/>
                      <a:pt x="298" y="0"/>
                      <a:pt x="667" y="0"/>
                    </a:cubicBezTo>
                    <a:cubicBezTo>
                      <a:pt x="1024" y="0"/>
                      <a:pt x="1322" y="298"/>
                      <a:pt x="1322" y="65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>
              <a:off x="5001172" y="3081896"/>
              <a:ext cx="582887" cy="563509"/>
              <a:chOff x="4675986" y="2745684"/>
              <a:chExt cx="381346" cy="368644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4828918" y="2895345"/>
                <a:ext cx="69226" cy="69258"/>
              </a:xfrm>
              <a:custGeom>
                <a:rect b="b" l="l" r="r" t="t"/>
                <a:pathLst>
                  <a:path extrusionOk="0" h="2181" w="2180">
                    <a:moveTo>
                      <a:pt x="1100" y="1"/>
                    </a:moveTo>
                    <a:cubicBezTo>
                      <a:pt x="535" y="1"/>
                      <a:pt x="1" y="443"/>
                      <a:pt x="1" y="1098"/>
                    </a:cubicBezTo>
                    <a:cubicBezTo>
                      <a:pt x="1" y="1705"/>
                      <a:pt x="501" y="2181"/>
                      <a:pt x="1096" y="2181"/>
                    </a:cubicBezTo>
                    <a:cubicBezTo>
                      <a:pt x="1703" y="2181"/>
                      <a:pt x="2180" y="1693"/>
                      <a:pt x="2180" y="1098"/>
                    </a:cubicBezTo>
                    <a:cubicBezTo>
                      <a:pt x="2180" y="1014"/>
                      <a:pt x="2180" y="955"/>
                      <a:pt x="2168" y="895"/>
                    </a:cubicBezTo>
                    <a:cubicBezTo>
                      <a:pt x="2146" y="819"/>
                      <a:pt x="2074" y="763"/>
                      <a:pt x="1989" y="763"/>
                    </a:cubicBezTo>
                    <a:cubicBezTo>
                      <a:pt x="1981" y="763"/>
                      <a:pt x="1973" y="763"/>
                      <a:pt x="1965" y="764"/>
                    </a:cubicBezTo>
                    <a:cubicBezTo>
                      <a:pt x="1882" y="776"/>
                      <a:pt x="1822" y="871"/>
                      <a:pt x="1834" y="955"/>
                    </a:cubicBezTo>
                    <a:cubicBezTo>
                      <a:pt x="1915" y="1442"/>
                      <a:pt x="1524" y="1834"/>
                      <a:pt x="1092" y="1834"/>
                    </a:cubicBezTo>
                    <a:cubicBezTo>
                      <a:pt x="954" y="1834"/>
                      <a:pt x="812" y="1794"/>
                      <a:pt x="679" y="1705"/>
                    </a:cubicBezTo>
                    <a:cubicBezTo>
                      <a:pt x="60" y="1288"/>
                      <a:pt x="358" y="336"/>
                      <a:pt x="1096" y="336"/>
                    </a:cubicBezTo>
                    <a:cubicBezTo>
                      <a:pt x="1251" y="336"/>
                      <a:pt x="1418" y="395"/>
                      <a:pt x="1548" y="502"/>
                    </a:cubicBezTo>
                    <a:cubicBezTo>
                      <a:pt x="1581" y="525"/>
                      <a:pt x="1615" y="536"/>
                      <a:pt x="1649" y="536"/>
                    </a:cubicBezTo>
                    <a:cubicBezTo>
                      <a:pt x="1701" y="536"/>
                      <a:pt x="1750" y="510"/>
                      <a:pt x="1787" y="466"/>
                    </a:cubicBezTo>
                    <a:cubicBezTo>
                      <a:pt x="1846" y="395"/>
                      <a:pt x="1834" y="288"/>
                      <a:pt x="1763" y="228"/>
                    </a:cubicBezTo>
                    <a:cubicBezTo>
                      <a:pt x="1558" y="72"/>
                      <a:pt x="1327" y="1"/>
                      <a:pt x="1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4675986" y="2745684"/>
                <a:ext cx="381346" cy="368644"/>
              </a:xfrm>
              <a:custGeom>
                <a:rect b="b" l="l" r="r" t="t"/>
                <a:pathLst>
                  <a:path extrusionOk="0" h="11609" w="12009">
                    <a:moveTo>
                      <a:pt x="1049" y="2188"/>
                    </a:moveTo>
                    <a:cubicBezTo>
                      <a:pt x="1173" y="2188"/>
                      <a:pt x="1299" y="2229"/>
                      <a:pt x="1411" y="2322"/>
                    </a:cubicBezTo>
                    <a:cubicBezTo>
                      <a:pt x="1650" y="2512"/>
                      <a:pt x="1697" y="2846"/>
                      <a:pt x="1531" y="3096"/>
                    </a:cubicBezTo>
                    <a:cubicBezTo>
                      <a:pt x="1413" y="3272"/>
                      <a:pt x="1231" y="3354"/>
                      <a:pt x="1049" y="3354"/>
                    </a:cubicBezTo>
                    <a:cubicBezTo>
                      <a:pt x="791" y="3354"/>
                      <a:pt x="534" y="3188"/>
                      <a:pt x="471" y="2893"/>
                    </a:cubicBezTo>
                    <a:cubicBezTo>
                      <a:pt x="401" y="2493"/>
                      <a:pt x="714" y="2188"/>
                      <a:pt x="1049" y="2188"/>
                    </a:cubicBezTo>
                    <a:close/>
                    <a:moveTo>
                      <a:pt x="4317" y="3036"/>
                    </a:moveTo>
                    <a:cubicBezTo>
                      <a:pt x="4400" y="3084"/>
                      <a:pt x="5472" y="3703"/>
                      <a:pt x="5567" y="3751"/>
                    </a:cubicBezTo>
                    <a:lnTo>
                      <a:pt x="4317" y="4465"/>
                    </a:lnTo>
                    <a:lnTo>
                      <a:pt x="4317" y="3036"/>
                    </a:lnTo>
                    <a:close/>
                    <a:moveTo>
                      <a:pt x="7496" y="3036"/>
                    </a:moveTo>
                    <a:lnTo>
                      <a:pt x="7496" y="4465"/>
                    </a:lnTo>
                    <a:lnTo>
                      <a:pt x="6245" y="3751"/>
                    </a:lnTo>
                    <a:lnTo>
                      <a:pt x="7496" y="3036"/>
                    </a:lnTo>
                    <a:close/>
                    <a:moveTo>
                      <a:pt x="9246" y="2262"/>
                    </a:moveTo>
                    <a:cubicBezTo>
                      <a:pt x="10115" y="2262"/>
                      <a:pt x="10829" y="2965"/>
                      <a:pt x="10829" y="3858"/>
                    </a:cubicBezTo>
                    <a:cubicBezTo>
                      <a:pt x="10829" y="4429"/>
                      <a:pt x="10520" y="4953"/>
                      <a:pt x="10032" y="5239"/>
                    </a:cubicBezTo>
                    <a:lnTo>
                      <a:pt x="9448" y="5572"/>
                    </a:lnTo>
                    <a:cubicBezTo>
                      <a:pt x="9270" y="5477"/>
                      <a:pt x="8055" y="4775"/>
                      <a:pt x="7841" y="4656"/>
                    </a:cubicBezTo>
                    <a:lnTo>
                      <a:pt x="7841" y="2834"/>
                    </a:lnTo>
                    <a:cubicBezTo>
                      <a:pt x="8305" y="2596"/>
                      <a:pt x="8627" y="2262"/>
                      <a:pt x="9246" y="2262"/>
                    </a:cubicBezTo>
                    <a:close/>
                    <a:moveTo>
                      <a:pt x="2565" y="2283"/>
                    </a:moveTo>
                    <a:cubicBezTo>
                      <a:pt x="2837" y="2283"/>
                      <a:pt x="3111" y="2352"/>
                      <a:pt x="3364" y="2489"/>
                    </a:cubicBezTo>
                    <a:cubicBezTo>
                      <a:pt x="3745" y="2715"/>
                      <a:pt x="3602" y="2620"/>
                      <a:pt x="3971" y="2846"/>
                    </a:cubicBezTo>
                    <a:lnTo>
                      <a:pt x="3971" y="4656"/>
                    </a:lnTo>
                    <a:lnTo>
                      <a:pt x="2352" y="5584"/>
                    </a:lnTo>
                    <a:lnTo>
                      <a:pt x="1769" y="5251"/>
                    </a:lnTo>
                    <a:cubicBezTo>
                      <a:pt x="1400" y="5049"/>
                      <a:pt x="1126" y="4703"/>
                      <a:pt x="1030" y="4287"/>
                    </a:cubicBezTo>
                    <a:cubicBezTo>
                      <a:pt x="971" y="4096"/>
                      <a:pt x="947" y="3882"/>
                      <a:pt x="983" y="3691"/>
                    </a:cubicBezTo>
                    <a:lnTo>
                      <a:pt x="983" y="3691"/>
                    </a:lnTo>
                    <a:cubicBezTo>
                      <a:pt x="1005" y="3693"/>
                      <a:pt x="1027" y="3694"/>
                      <a:pt x="1049" y="3694"/>
                    </a:cubicBezTo>
                    <a:cubicBezTo>
                      <a:pt x="1694" y="3694"/>
                      <a:pt x="2153" y="3028"/>
                      <a:pt x="1900" y="2429"/>
                    </a:cubicBezTo>
                    <a:cubicBezTo>
                      <a:pt x="2111" y="2332"/>
                      <a:pt x="2337" y="2283"/>
                      <a:pt x="2565" y="2283"/>
                    </a:cubicBezTo>
                    <a:close/>
                    <a:moveTo>
                      <a:pt x="7841" y="5060"/>
                    </a:moveTo>
                    <a:cubicBezTo>
                      <a:pt x="8008" y="5156"/>
                      <a:pt x="8960" y="5703"/>
                      <a:pt x="9127" y="5787"/>
                    </a:cubicBezTo>
                    <a:lnTo>
                      <a:pt x="7841" y="6513"/>
                    </a:lnTo>
                    <a:lnTo>
                      <a:pt x="7841" y="5060"/>
                    </a:lnTo>
                    <a:close/>
                    <a:moveTo>
                      <a:pt x="3971" y="5060"/>
                    </a:moveTo>
                    <a:lnTo>
                      <a:pt x="3971" y="6525"/>
                    </a:lnTo>
                    <a:lnTo>
                      <a:pt x="2697" y="5787"/>
                    </a:lnTo>
                    <a:lnTo>
                      <a:pt x="3971" y="5060"/>
                    </a:lnTo>
                    <a:close/>
                    <a:moveTo>
                      <a:pt x="5900" y="3965"/>
                    </a:moveTo>
                    <a:lnTo>
                      <a:pt x="7496" y="4870"/>
                    </a:lnTo>
                    <a:lnTo>
                      <a:pt x="7496" y="6715"/>
                    </a:lnTo>
                    <a:lnTo>
                      <a:pt x="5900" y="7620"/>
                    </a:lnTo>
                    <a:lnTo>
                      <a:pt x="4317" y="6715"/>
                    </a:lnTo>
                    <a:lnTo>
                      <a:pt x="4317" y="4870"/>
                    </a:lnTo>
                    <a:lnTo>
                      <a:pt x="5900" y="3965"/>
                    </a:lnTo>
                    <a:close/>
                    <a:moveTo>
                      <a:pt x="4317" y="7120"/>
                    </a:moveTo>
                    <a:lnTo>
                      <a:pt x="5567" y="7835"/>
                    </a:lnTo>
                    <a:lnTo>
                      <a:pt x="4317" y="8549"/>
                    </a:lnTo>
                    <a:lnTo>
                      <a:pt x="4317" y="7120"/>
                    </a:lnTo>
                    <a:close/>
                    <a:moveTo>
                      <a:pt x="7496" y="7108"/>
                    </a:moveTo>
                    <a:lnTo>
                      <a:pt x="7496" y="8549"/>
                    </a:lnTo>
                    <a:cubicBezTo>
                      <a:pt x="7412" y="8501"/>
                      <a:pt x="6341" y="7870"/>
                      <a:pt x="6245" y="7835"/>
                    </a:cubicBezTo>
                    <a:lnTo>
                      <a:pt x="7496" y="7108"/>
                    </a:lnTo>
                    <a:close/>
                    <a:moveTo>
                      <a:pt x="9484" y="5965"/>
                    </a:moveTo>
                    <a:lnTo>
                      <a:pt x="10055" y="6299"/>
                    </a:lnTo>
                    <a:cubicBezTo>
                      <a:pt x="10436" y="6501"/>
                      <a:pt x="10698" y="6846"/>
                      <a:pt x="10806" y="7263"/>
                    </a:cubicBezTo>
                    <a:cubicBezTo>
                      <a:pt x="10853" y="7442"/>
                      <a:pt x="10865" y="7620"/>
                      <a:pt x="10865" y="7799"/>
                    </a:cubicBezTo>
                    <a:cubicBezTo>
                      <a:pt x="10859" y="7799"/>
                      <a:pt x="10853" y="7799"/>
                      <a:pt x="10847" y="7799"/>
                    </a:cubicBezTo>
                    <a:cubicBezTo>
                      <a:pt x="10143" y="7799"/>
                      <a:pt x="9677" y="8506"/>
                      <a:pt x="9972" y="9120"/>
                    </a:cubicBezTo>
                    <a:cubicBezTo>
                      <a:pt x="9748" y="9235"/>
                      <a:pt x="9502" y="9295"/>
                      <a:pt x="9253" y="9295"/>
                    </a:cubicBezTo>
                    <a:cubicBezTo>
                      <a:pt x="8987" y="9295"/>
                      <a:pt x="8718" y="9226"/>
                      <a:pt x="8472" y="9085"/>
                    </a:cubicBezTo>
                    <a:cubicBezTo>
                      <a:pt x="8079" y="8859"/>
                      <a:pt x="8234" y="8942"/>
                      <a:pt x="7853" y="8728"/>
                    </a:cubicBezTo>
                    <a:lnTo>
                      <a:pt x="7853" y="6894"/>
                    </a:lnTo>
                    <a:lnTo>
                      <a:pt x="9484" y="5965"/>
                    </a:lnTo>
                    <a:close/>
                    <a:moveTo>
                      <a:pt x="10799" y="8158"/>
                    </a:moveTo>
                    <a:cubicBezTo>
                      <a:pt x="10910" y="8158"/>
                      <a:pt x="11021" y="8189"/>
                      <a:pt x="11115" y="8251"/>
                    </a:cubicBezTo>
                    <a:cubicBezTo>
                      <a:pt x="11568" y="8549"/>
                      <a:pt x="11413" y="9216"/>
                      <a:pt x="10913" y="9299"/>
                    </a:cubicBezTo>
                    <a:cubicBezTo>
                      <a:pt x="10869" y="9308"/>
                      <a:pt x="10827" y="9312"/>
                      <a:pt x="10786" y="9312"/>
                    </a:cubicBezTo>
                    <a:cubicBezTo>
                      <a:pt x="10343" y="9312"/>
                      <a:pt x="10056" y="8809"/>
                      <a:pt x="10317" y="8406"/>
                    </a:cubicBezTo>
                    <a:cubicBezTo>
                      <a:pt x="10429" y="8243"/>
                      <a:pt x="10614" y="8158"/>
                      <a:pt x="10799" y="8158"/>
                    </a:cubicBezTo>
                    <a:close/>
                    <a:moveTo>
                      <a:pt x="5900" y="8025"/>
                    </a:moveTo>
                    <a:cubicBezTo>
                      <a:pt x="6103" y="8144"/>
                      <a:pt x="7305" y="8823"/>
                      <a:pt x="7496" y="8930"/>
                    </a:cubicBezTo>
                    <a:lnTo>
                      <a:pt x="7496" y="9644"/>
                    </a:lnTo>
                    <a:cubicBezTo>
                      <a:pt x="7496" y="10525"/>
                      <a:pt x="6781" y="11240"/>
                      <a:pt x="5900" y="11240"/>
                    </a:cubicBezTo>
                    <a:cubicBezTo>
                      <a:pt x="5031" y="11240"/>
                      <a:pt x="4317" y="10525"/>
                      <a:pt x="4317" y="9644"/>
                    </a:cubicBezTo>
                    <a:lnTo>
                      <a:pt x="4317" y="8930"/>
                    </a:lnTo>
                    <a:lnTo>
                      <a:pt x="5900" y="8025"/>
                    </a:lnTo>
                    <a:close/>
                    <a:moveTo>
                      <a:pt x="5900" y="0"/>
                    </a:moveTo>
                    <a:cubicBezTo>
                      <a:pt x="4829" y="0"/>
                      <a:pt x="3971" y="869"/>
                      <a:pt x="3971" y="1941"/>
                    </a:cubicBezTo>
                    <a:lnTo>
                      <a:pt x="3971" y="2441"/>
                    </a:lnTo>
                    <a:cubicBezTo>
                      <a:pt x="3686" y="2274"/>
                      <a:pt x="3793" y="2334"/>
                      <a:pt x="3519" y="2191"/>
                    </a:cubicBezTo>
                    <a:cubicBezTo>
                      <a:pt x="3219" y="2016"/>
                      <a:pt x="2890" y="1933"/>
                      <a:pt x="2564" y="1933"/>
                    </a:cubicBezTo>
                    <a:cubicBezTo>
                      <a:pt x="2268" y="1933"/>
                      <a:pt x="1975" y="2001"/>
                      <a:pt x="1709" y="2131"/>
                    </a:cubicBezTo>
                    <a:cubicBezTo>
                      <a:pt x="1515" y="1930"/>
                      <a:pt x="1277" y="1842"/>
                      <a:pt x="1045" y="1842"/>
                    </a:cubicBezTo>
                    <a:cubicBezTo>
                      <a:pt x="508" y="1842"/>
                      <a:pt x="1" y="2313"/>
                      <a:pt x="126" y="2953"/>
                    </a:cubicBezTo>
                    <a:cubicBezTo>
                      <a:pt x="185" y="3251"/>
                      <a:pt x="388" y="3489"/>
                      <a:pt x="638" y="3608"/>
                    </a:cubicBezTo>
                    <a:cubicBezTo>
                      <a:pt x="530" y="4358"/>
                      <a:pt x="888" y="5156"/>
                      <a:pt x="1590" y="5549"/>
                    </a:cubicBezTo>
                    <a:cubicBezTo>
                      <a:pt x="1828" y="5691"/>
                      <a:pt x="1757" y="5644"/>
                      <a:pt x="1995" y="5787"/>
                    </a:cubicBezTo>
                    <a:lnTo>
                      <a:pt x="1590" y="6025"/>
                    </a:lnTo>
                    <a:cubicBezTo>
                      <a:pt x="995" y="6370"/>
                      <a:pt x="626" y="7025"/>
                      <a:pt x="626" y="7716"/>
                    </a:cubicBezTo>
                    <a:cubicBezTo>
                      <a:pt x="626" y="8704"/>
                      <a:pt x="1400" y="9537"/>
                      <a:pt x="2388" y="9632"/>
                    </a:cubicBezTo>
                    <a:lnTo>
                      <a:pt x="2412" y="9632"/>
                    </a:lnTo>
                    <a:cubicBezTo>
                      <a:pt x="2495" y="9632"/>
                      <a:pt x="2566" y="9573"/>
                      <a:pt x="2566" y="9478"/>
                    </a:cubicBezTo>
                    <a:cubicBezTo>
                      <a:pt x="2590" y="9394"/>
                      <a:pt x="2507" y="9299"/>
                      <a:pt x="2424" y="9299"/>
                    </a:cubicBezTo>
                    <a:cubicBezTo>
                      <a:pt x="1602" y="9228"/>
                      <a:pt x="959" y="8549"/>
                      <a:pt x="959" y="7727"/>
                    </a:cubicBezTo>
                    <a:cubicBezTo>
                      <a:pt x="959" y="7144"/>
                      <a:pt x="1281" y="6620"/>
                      <a:pt x="1769" y="6346"/>
                    </a:cubicBezTo>
                    <a:lnTo>
                      <a:pt x="2352" y="6013"/>
                    </a:lnTo>
                    <a:lnTo>
                      <a:pt x="3971" y="6942"/>
                    </a:lnTo>
                    <a:lnTo>
                      <a:pt x="3971" y="8763"/>
                    </a:lnTo>
                    <a:cubicBezTo>
                      <a:pt x="3436" y="9061"/>
                      <a:pt x="3305" y="9168"/>
                      <a:pt x="3031" y="9263"/>
                    </a:cubicBezTo>
                    <a:cubicBezTo>
                      <a:pt x="2947" y="9287"/>
                      <a:pt x="2900" y="9382"/>
                      <a:pt x="2912" y="9466"/>
                    </a:cubicBezTo>
                    <a:cubicBezTo>
                      <a:pt x="2943" y="9549"/>
                      <a:pt x="3011" y="9587"/>
                      <a:pt x="3091" y="9587"/>
                    </a:cubicBezTo>
                    <a:cubicBezTo>
                      <a:pt x="3103" y="9587"/>
                      <a:pt x="3114" y="9586"/>
                      <a:pt x="3126" y="9585"/>
                    </a:cubicBezTo>
                    <a:cubicBezTo>
                      <a:pt x="3436" y="9501"/>
                      <a:pt x="3578" y="9359"/>
                      <a:pt x="3959" y="9168"/>
                    </a:cubicBezTo>
                    <a:lnTo>
                      <a:pt x="3959" y="9680"/>
                    </a:lnTo>
                    <a:cubicBezTo>
                      <a:pt x="3959" y="10752"/>
                      <a:pt x="4817" y="11609"/>
                      <a:pt x="5888" y="11609"/>
                    </a:cubicBezTo>
                    <a:cubicBezTo>
                      <a:pt x="6960" y="11609"/>
                      <a:pt x="7829" y="10752"/>
                      <a:pt x="7829" y="9680"/>
                    </a:cubicBezTo>
                    <a:lnTo>
                      <a:pt x="7829" y="9168"/>
                    </a:lnTo>
                    <a:cubicBezTo>
                      <a:pt x="8317" y="9454"/>
                      <a:pt x="8627" y="9680"/>
                      <a:pt x="9222" y="9680"/>
                    </a:cubicBezTo>
                    <a:cubicBezTo>
                      <a:pt x="9555" y="9680"/>
                      <a:pt x="9865" y="9597"/>
                      <a:pt x="10151" y="9442"/>
                    </a:cubicBezTo>
                    <a:cubicBezTo>
                      <a:pt x="10315" y="9597"/>
                      <a:pt x="10543" y="9696"/>
                      <a:pt x="10788" y="9696"/>
                    </a:cubicBezTo>
                    <a:cubicBezTo>
                      <a:pt x="10845" y="9696"/>
                      <a:pt x="10902" y="9691"/>
                      <a:pt x="10960" y="9680"/>
                    </a:cubicBezTo>
                    <a:cubicBezTo>
                      <a:pt x="11865" y="9466"/>
                      <a:pt x="12008" y="8263"/>
                      <a:pt x="11175" y="7894"/>
                    </a:cubicBezTo>
                    <a:cubicBezTo>
                      <a:pt x="11246" y="7156"/>
                      <a:pt x="10889" y="6406"/>
                      <a:pt x="10210" y="6013"/>
                    </a:cubicBezTo>
                    <a:cubicBezTo>
                      <a:pt x="9972" y="5882"/>
                      <a:pt x="10044" y="5918"/>
                      <a:pt x="9805" y="5775"/>
                    </a:cubicBezTo>
                    <a:lnTo>
                      <a:pt x="10210" y="5537"/>
                    </a:lnTo>
                    <a:cubicBezTo>
                      <a:pt x="11127" y="5001"/>
                      <a:pt x="11460" y="3810"/>
                      <a:pt x="10925" y="2882"/>
                    </a:cubicBezTo>
                    <a:cubicBezTo>
                      <a:pt x="10579" y="2286"/>
                      <a:pt x="9924" y="1917"/>
                      <a:pt x="9246" y="1917"/>
                    </a:cubicBezTo>
                    <a:cubicBezTo>
                      <a:pt x="8531" y="1917"/>
                      <a:pt x="8139" y="2286"/>
                      <a:pt x="7841" y="2429"/>
                    </a:cubicBezTo>
                    <a:cubicBezTo>
                      <a:pt x="7829" y="2012"/>
                      <a:pt x="7865" y="1810"/>
                      <a:pt x="7793" y="1489"/>
                    </a:cubicBezTo>
                    <a:cubicBezTo>
                      <a:pt x="7783" y="1408"/>
                      <a:pt x="7704" y="1352"/>
                      <a:pt x="7629" y="1352"/>
                    </a:cubicBezTo>
                    <a:cubicBezTo>
                      <a:pt x="7616" y="1352"/>
                      <a:pt x="7603" y="1354"/>
                      <a:pt x="7591" y="1358"/>
                    </a:cubicBezTo>
                    <a:cubicBezTo>
                      <a:pt x="7496" y="1369"/>
                      <a:pt x="7436" y="1477"/>
                      <a:pt x="7448" y="1560"/>
                    </a:cubicBezTo>
                    <a:cubicBezTo>
                      <a:pt x="7507" y="1834"/>
                      <a:pt x="7484" y="1989"/>
                      <a:pt x="7496" y="2620"/>
                    </a:cubicBezTo>
                    <a:lnTo>
                      <a:pt x="5900" y="3525"/>
                    </a:lnTo>
                    <a:lnTo>
                      <a:pt x="4317" y="2620"/>
                    </a:lnTo>
                    <a:lnTo>
                      <a:pt x="4317" y="1941"/>
                    </a:lnTo>
                    <a:cubicBezTo>
                      <a:pt x="4317" y="1060"/>
                      <a:pt x="5031" y="346"/>
                      <a:pt x="5900" y="346"/>
                    </a:cubicBezTo>
                    <a:cubicBezTo>
                      <a:pt x="6424" y="346"/>
                      <a:pt x="6912" y="596"/>
                      <a:pt x="7210" y="1024"/>
                    </a:cubicBezTo>
                    <a:cubicBezTo>
                      <a:pt x="7246" y="1075"/>
                      <a:pt x="7301" y="1100"/>
                      <a:pt x="7354" y="1100"/>
                    </a:cubicBezTo>
                    <a:cubicBezTo>
                      <a:pt x="7388" y="1100"/>
                      <a:pt x="7420" y="1090"/>
                      <a:pt x="7448" y="1072"/>
                    </a:cubicBezTo>
                    <a:cubicBezTo>
                      <a:pt x="7531" y="1012"/>
                      <a:pt x="7543" y="905"/>
                      <a:pt x="7496" y="834"/>
                    </a:cubicBezTo>
                    <a:cubicBezTo>
                      <a:pt x="7138" y="310"/>
                      <a:pt x="6543" y="0"/>
                      <a:pt x="5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" name="Google Shape;148;p16"/>
          <p:cNvSpPr/>
          <p:nvPr/>
        </p:nvSpPr>
        <p:spPr>
          <a:xfrm>
            <a:off x="4128838" y="2310530"/>
            <a:ext cx="884235" cy="885365"/>
          </a:xfrm>
          <a:custGeom>
            <a:rect b="b" l="l" r="r" t="t"/>
            <a:pathLst>
              <a:path extrusionOk="0" h="10181" w="10168">
                <a:moveTo>
                  <a:pt x="10168" y="5097"/>
                </a:moveTo>
                <a:cubicBezTo>
                  <a:pt x="10168" y="7907"/>
                  <a:pt x="7894" y="10181"/>
                  <a:pt x="5084" y="10181"/>
                </a:cubicBezTo>
                <a:cubicBezTo>
                  <a:pt x="2274" y="10181"/>
                  <a:pt x="0" y="7907"/>
                  <a:pt x="0" y="5097"/>
                </a:cubicBezTo>
                <a:cubicBezTo>
                  <a:pt x="0" y="2287"/>
                  <a:pt x="2274" y="1"/>
                  <a:pt x="5084" y="1"/>
                </a:cubicBezTo>
                <a:cubicBezTo>
                  <a:pt x="7894" y="1"/>
                  <a:pt x="10168" y="2287"/>
                  <a:pt x="10168" y="5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5939805" y="2647140"/>
            <a:ext cx="26334" cy="7096"/>
          </a:xfrm>
          <a:custGeom>
            <a:rect b="b" l="l" r="r" t="t"/>
            <a:pathLst>
              <a:path extrusionOk="0" fill="none" h="180" w="668">
                <a:moveTo>
                  <a:pt x="667" y="1"/>
                </a:moveTo>
                <a:cubicBezTo>
                  <a:pt x="620" y="13"/>
                  <a:pt x="560" y="13"/>
                  <a:pt x="512" y="13"/>
                </a:cubicBezTo>
                <a:lnTo>
                  <a:pt x="500" y="25"/>
                </a:lnTo>
                <a:cubicBezTo>
                  <a:pt x="346" y="84"/>
                  <a:pt x="179" y="132"/>
                  <a:pt x="0" y="179"/>
                </a:cubicBezTo>
                <a:lnTo>
                  <a:pt x="441" y="84"/>
                </a:lnTo>
                <a:cubicBezTo>
                  <a:pt x="512" y="60"/>
                  <a:pt x="596" y="36"/>
                  <a:pt x="667" y="1"/>
                </a:cubicBezTo>
                <a:close/>
              </a:path>
            </a:pathLst>
          </a:custGeom>
          <a:solidFill>
            <a:schemeClr val="accent1"/>
          </a:solid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5216342" y="3859612"/>
            <a:ext cx="2001601" cy="510027"/>
          </a:xfrm>
          <a:custGeom>
            <a:rect b="b" l="l" r="r" t="t"/>
            <a:pathLst>
              <a:path extrusionOk="0" h="13443" w="52757">
                <a:moveTo>
                  <a:pt x="1107" y="1"/>
                </a:moveTo>
                <a:cubicBezTo>
                  <a:pt x="643" y="3215"/>
                  <a:pt x="0" y="5966"/>
                  <a:pt x="0" y="5966"/>
                </a:cubicBezTo>
                <a:lnTo>
                  <a:pt x="32587" y="13443"/>
                </a:lnTo>
                <a:cubicBezTo>
                  <a:pt x="32587" y="13443"/>
                  <a:pt x="33778" y="5525"/>
                  <a:pt x="35421" y="4918"/>
                </a:cubicBezTo>
                <a:cubicBezTo>
                  <a:pt x="35526" y="4880"/>
                  <a:pt x="35667" y="4862"/>
                  <a:pt x="35840" y="4862"/>
                </a:cubicBezTo>
                <a:cubicBezTo>
                  <a:pt x="37537" y="4862"/>
                  <a:pt x="42298" y="6523"/>
                  <a:pt x="46140" y="6523"/>
                </a:cubicBezTo>
                <a:cubicBezTo>
                  <a:pt x="48033" y="6523"/>
                  <a:pt x="49702" y="6120"/>
                  <a:pt x="50673" y="4918"/>
                </a:cubicBezTo>
                <a:cubicBezTo>
                  <a:pt x="52030" y="3239"/>
                  <a:pt x="52578" y="1465"/>
                  <a:pt x="52757" y="1"/>
                </a:cubicBezTo>
                <a:lnTo>
                  <a:pt x="30921" y="1"/>
                </a:lnTo>
                <a:lnTo>
                  <a:pt x="30921" y="870"/>
                </a:lnTo>
                <a:lnTo>
                  <a:pt x="31040" y="1346"/>
                </a:lnTo>
                <a:cubicBezTo>
                  <a:pt x="31171" y="1703"/>
                  <a:pt x="31254" y="1858"/>
                  <a:pt x="31504" y="2203"/>
                </a:cubicBezTo>
                <a:cubicBezTo>
                  <a:pt x="31825" y="2632"/>
                  <a:pt x="31956" y="3108"/>
                  <a:pt x="31897" y="3656"/>
                </a:cubicBezTo>
                <a:cubicBezTo>
                  <a:pt x="31897" y="3668"/>
                  <a:pt x="31897" y="3691"/>
                  <a:pt x="31897" y="3703"/>
                </a:cubicBezTo>
                <a:cubicBezTo>
                  <a:pt x="31897" y="3715"/>
                  <a:pt x="31897" y="3715"/>
                  <a:pt x="31897" y="3727"/>
                </a:cubicBezTo>
                <a:cubicBezTo>
                  <a:pt x="31790" y="4834"/>
                  <a:pt x="30718" y="5704"/>
                  <a:pt x="29408" y="5704"/>
                </a:cubicBezTo>
                <a:cubicBezTo>
                  <a:pt x="28027" y="5704"/>
                  <a:pt x="26908" y="4739"/>
                  <a:pt x="26908" y="3549"/>
                </a:cubicBezTo>
                <a:lnTo>
                  <a:pt x="26920" y="3549"/>
                </a:lnTo>
                <a:cubicBezTo>
                  <a:pt x="26884" y="3049"/>
                  <a:pt x="27027" y="2608"/>
                  <a:pt x="27325" y="2203"/>
                </a:cubicBezTo>
                <a:cubicBezTo>
                  <a:pt x="27551" y="1882"/>
                  <a:pt x="27646" y="1727"/>
                  <a:pt x="27753" y="1441"/>
                </a:cubicBezTo>
                <a:lnTo>
                  <a:pt x="27896" y="870"/>
                </a:lnTo>
                <a:lnTo>
                  <a:pt x="27908" y="870"/>
                </a:lnTo>
                <a:lnTo>
                  <a:pt x="27908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5090297" y="1322556"/>
            <a:ext cx="332051" cy="292745"/>
          </a:xfrm>
          <a:custGeom>
            <a:rect b="b" l="l" r="r" t="t"/>
            <a:pathLst>
              <a:path extrusionOk="0" h="7716" w="8752">
                <a:moveTo>
                  <a:pt x="8751" y="0"/>
                </a:moveTo>
                <a:cubicBezTo>
                  <a:pt x="5251" y="2191"/>
                  <a:pt x="2310" y="4917"/>
                  <a:pt x="0" y="7715"/>
                </a:cubicBezTo>
                <a:lnTo>
                  <a:pt x="8751" y="7715"/>
                </a:lnTo>
                <a:lnTo>
                  <a:pt x="8751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34"/>
          <p:cNvGrpSpPr/>
          <p:nvPr/>
        </p:nvGrpSpPr>
        <p:grpSpPr>
          <a:xfrm>
            <a:off x="6644772" y="2154683"/>
            <a:ext cx="882712" cy="887704"/>
            <a:chOff x="5054972" y="2154683"/>
            <a:chExt cx="882712" cy="887704"/>
          </a:xfrm>
        </p:grpSpPr>
        <p:sp>
          <p:nvSpPr>
            <p:cNvPr id="996" name="Google Shape;996;p34"/>
            <p:cNvSpPr/>
            <p:nvPr/>
          </p:nvSpPr>
          <p:spPr>
            <a:xfrm>
              <a:off x="5138560" y="2154683"/>
              <a:ext cx="131045" cy="316685"/>
            </a:xfrm>
            <a:custGeom>
              <a:rect b="b" l="l" r="r" t="t"/>
              <a:pathLst>
                <a:path extrusionOk="0" h="8347" w="3454">
                  <a:moveTo>
                    <a:pt x="1727" y="0"/>
                  </a:moveTo>
                  <a:cubicBezTo>
                    <a:pt x="786" y="0"/>
                    <a:pt x="36" y="655"/>
                    <a:pt x="36" y="1453"/>
                  </a:cubicBezTo>
                  <a:lnTo>
                    <a:pt x="24" y="1453"/>
                  </a:lnTo>
                  <a:cubicBezTo>
                    <a:pt x="0" y="1834"/>
                    <a:pt x="84" y="2144"/>
                    <a:pt x="298" y="2429"/>
                  </a:cubicBezTo>
                  <a:cubicBezTo>
                    <a:pt x="584" y="2810"/>
                    <a:pt x="703" y="3025"/>
                    <a:pt x="846" y="3406"/>
                  </a:cubicBezTo>
                  <a:lnTo>
                    <a:pt x="857" y="3394"/>
                  </a:lnTo>
                  <a:lnTo>
                    <a:pt x="1036" y="4132"/>
                  </a:lnTo>
                  <a:lnTo>
                    <a:pt x="1036" y="8347"/>
                  </a:lnTo>
                  <a:lnTo>
                    <a:pt x="2393" y="8347"/>
                  </a:lnTo>
                  <a:lnTo>
                    <a:pt x="2405" y="4132"/>
                  </a:lnTo>
                  <a:lnTo>
                    <a:pt x="2572" y="3477"/>
                  </a:lnTo>
                  <a:lnTo>
                    <a:pt x="2560" y="3477"/>
                  </a:lnTo>
                  <a:cubicBezTo>
                    <a:pt x="2715" y="3048"/>
                    <a:pt x="2834" y="2834"/>
                    <a:pt x="3132" y="2429"/>
                  </a:cubicBezTo>
                  <a:cubicBezTo>
                    <a:pt x="3358" y="2120"/>
                    <a:pt x="3453" y="1774"/>
                    <a:pt x="3394" y="1358"/>
                  </a:cubicBezTo>
                  <a:lnTo>
                    <a:pt x="3405" y="1346"/>
                  </a:lnTo>
                  <a:cubicBezTo>
                    <a:pt x="3346" y="596"/>
                    <a:pt x="2608" y="0"/>
                    <a:pt x="172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5054972" y="2432046"/>
              <a:ext cx="882712" cy="610341"/>
            </a:xfrm>
            <a:custGeom>
              <a:rect b="b" l="l" r="r" t="t"/>
              <a:pathLst>
                <a:path extrusionOk="0" h="16087" w="23266">
                  <a:moveTo>
                    <a:pt x="1" y="1"/>
                  </a:moveTo>
                  <a:lnTo>
                    <a:pt x="1" y="2668"/>
                  </a:lnTo>
                  <a:lnTo>
                    <a:pt x="1048" y="2668"/>
                  </a:lnTo>
                  <a:lnTo>
                    <a:pt x="1525" y="2549"/>
                  </a:lnTo>
                  <a:cubicBezTo>
                    <a:pt x="1870" y="2418"/>
                    <a:pt x="2025" y="2334"/>
                    <a:pt x="2382" y="2084"/>
                  </a:cubicBezTo>
                  <a:cubicBezTo>
                    <a:pt x="2743" y="1813"/>
                    <a:pt x="3139" y="1678"/>
                    <a:pt x="3583" y="1678"/>
                  </a:cubicBezTo>
                  <a:cubicBezTo>
                    <a:pt x="3665" y="1678"/>
                    <a:pt x="3749" y="1682"/>
                    <a:pt x="3834" y="1692"/>
                  </a:cubicBezTo>
                  <a:lnTo>
                    <a:pt x="3906" y="1692"/>
                  </a:lnTo>
                  <a:cubicBezTo>
                    <a:pt x="5013" y="1799"/>
                    <a:pt x="5882" y="2870"/>
                    <a:pt x="5882" y="4180"/>
                  </a:cubicBezTo>
                  <a:cubicBezTo>
                    <a:pt x="5882" y="5561"/>
                    <a:pt x="4918" y="6680"/>
                    <a:pt x="3727" y="6680"/>
                  </a:cubicBezTo>
                  <a:lnTo>
                    <a:pt x="3727" y="6668"/>
                  </a:lnTo>
                  <a:cubicBezTo>
                    <a:pt x="3689" y="6670"/>
                    <a:pt x="3651" y="6671"/>
                    <a:pt x="3613" y="6671"/>
                  </a:cubicBezTo>
                  <a:cubicBezTo>
                    <a:pt x="3158" y="6671"/>
                    <a:pt x="2745" y="6538"/>
                    <a:pt x="2382" y="6264"/>
                  </a:cubicBezTo>
                  <a:cubicBezTo>
                    <a:pt x="2060" y="6037"/>
                    <a:pt x="1906" y="5942"/>
                    <a:pt x="1620" y="5835"/>
                  </a:cubicBezTo>
                  <a:lnTo>
                    <a:pt x="1048" y="5692"/>
                  </a:lnTo>
                  <a:lnTo>
                    <a:pt x="1048" y="5680"/>
                  </a:lnTo>
                  <a:lnTo>
                    <a:pt x="12" y="5680"/>
                  </a:lnTo>
                  <a:lnTo>
                    <a:pt x="12" y="16086"/>
                  </a:lnTo>
                  <a:lnTo>
                    <a:pt x="11526" y="16086"/>
                  </a:lnTo>
                  <a:lnTo>
                    <a:pt x="11526" y="14979"/>
                  </a:lnTo>
                  <a:lnTo>
                    <a:pt x="11407" y="14503"/>
                  </a:lnTo>
                  <a:cubicBezTo>
                    <a:pt x="11276" y="14145"/>
                    <a:pt x="11192" y="13991"/>
                    <a:pt x="10931" y="13645"/>
                  </a:cubicBezTo>
                  <a:cubicBezTo>
                    <a:pt x="10609" y="13217"/>
                    <a:pt x="10490" y="12741"/>
                    <a:pt x="10538" y="12193"/>
                  </a:cubicBezTo>
                  <a:cubicBezTo>
                    <a:pt x="10538" y="12169"/>
                    <a:pt x="10538" y="12157"/>
                    <a:pt x="10538" y="12145"/>
                  </a:cubicBezTo>
                  <a:cubicBezTo>
                    <a:pt x="10538" y="12133"/>
                    <a:pt x="10538" y="12121"/>
                    <a:pt x="10550" y="12121"/>
                  </a:cubicBezTo>
                  <a:cubicBezTo>
                    <a:pt x="10657" y="11014"/>
                    <a:pt x="11728" y="10145"/>
                    <a:pt x="13026" y="10145"/>
                  </a:cubicBezTo>
                  <a:cubicBezTo>
                    <a:pt x="14407" y="10145"/>
                    <a:pt x="15526" y="11109"/>
                    <a:pt x="15526" y="12300"/>
                  </a:cubicBezTo>
                  <a:cubicBezTo>
                    <a:pt x="15550" y="12800"/>
                    <a:pt x="15419" y="13241"/>
                    <a:pt x="15122" y="13645"/>
                  </a:cubicBezTo>
                  <a:cubicBezTo>
                    <a:pt x="14883" y="13955"/>
                    <a:pt x="14800" y="14122"/>
                    <a:pt x="14681" y="14407"/>
                  </a:cubicBezTo>
                  <a:lnTo>
                    <a:pt x="14538" y="14979"/>
                  </a:lnTo>
                  <a:lnTo>
                    <a:pt x="14526" y="14979"/>
                  </a:lnTo>
                  <a:lnTo>
                    <a:pt x="14526" y="16086"/>
                  </a:lnTo>
                  <a:lnTo>
                    <a:pt x="23265" y="16086"/>
                  </a:lnTo>
                  <a:cubicBezTo>
                    <a:pt x="23265" y="16086"/>
                    <a:pt x="17550" y="6299"/>
                    <a:pt x="17360" y="2632"/>
                  </a:cubicBezTo>
                  <a:cubicBezTo>
                    <a:pt x="17324" y="1965"/>
                    <a:pt x="17669" y="1656"/>
                    <a:pt x="179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34"/>
          <p:cNvSpPr/>
          <p:nvPr/>
        </p:nvSpPr>
        <p:spPr>
          <a:xfrm>
            <a:off x="4788045" y="1718719"/>
            <a:ext cx="634281" cy="609886"/>
          </a:xfrm>
          <a:custGeom>
            <a:rect b="b" l="l" r="r" t="t"/>
            <a:pathLst>
              <a:path extrusionOk="0" h="16075" w="16718">
                <a:moveTo>
                  <a:pt x="5918" y="1"/>
                </a:moveTo>
                <a:cubicBezTo>
                  <a:pt x="5037" y="1299"/>
                  <a:pt x="4287" y="2597"/>
                  <a:pt x="3692" y="3811"/>
                </a:cubicBezTo>
                <a:cubicBezTo>
                  <a:pt x="2001" y="7264"/>
                  <a:pt x="572" y="11443"/>
                  <a:pt x="1" y="16074"/>
                </a:cubicBezTo>
                <a:lnTo>
                  <a:pt x="10074" y="16074"/>
                </a:lnTo>
                <a:lnTo>
                  <a:pt x="10074" y="14550"/>
                </a:lnTo>
                <a:lnTo>
                  <a:pt x="9955" y="14074"/>
                </a:lnTo>
                <a:cubicBezTo>
                  <a:pt x="9824" y="13717"/>
                  <a:pt x="9740" y="13562"/>
                  <a:pt x="9490" y="13217"/>
                </a:cubicBezTo>
                <a:cubicBezTo>
                  <a:pt x="9169" y="12788"/>
                  <a:pt x="9038" y="12312"/>
                  <a:pt x="9097" y="11752"/>
                </a:cubicBezTo>
                <a:cubicBezTo>
                  <a:pt x="9097" y="11740"/>
                  <a:pt x="9097" y="11729"/>
                  <a:pt x="9097" y="11717"/>
                </a:cubicBezTo>
                <a:cubicBezTo>
                  <a:pt x="9097" y="11705"/>
                  <a:pt x="9097" y="11693"/>
                  <a:pt x="9097" y="11681"/>
                </a:cubicBezTo>
                <a:cubicBezTo>
                  <a:pt x="9204" y="10586"/>
                  <a:pt x="10276" y="9716"/>
                  <a:pt x="11586" y="9716"/>
                </a:cubicBezTo>
                <a:cubicBezTo>
                  <a:pt x="12967" y="9716"/>
                  <a:pt x="14086" y="10681"/>
                  <a:pt x="14086" y="11860"/>
                </a:cubicBezTo>
                <a:lnTo>
                  <a:pt x="14074" y="11860"/>
                </a:lnTo>
                <a:cubicBezTo>
                  <a:pt x="14098" y="12372"/>
                  <a:pt x="13967" y="12812"/>
                  <a:pt x="13669" y="13217"/>
                </a:cubicBezTo>
                <a:cubicBezTo>
                  <a:pt x="13443" y="13526"/>
                  <a:pt x="13348" y="13693"/>
                  <a:pt x="13241" y="13979"/>
                </a:cubicBezTo>
                <a:lnTo>
                  <a:pt x="13098" y="14550"/>
                </a:lnTo>
                <a:lnTo>
                  <a:pt x="13086" y="14550"/>
                </a:lnTo>
                <a:lnTo>
                  <a:pt x="13086" y="16074"/>
                </a:lnTo>
                <a:lnTo>
                  <a:pt x="16717" y="16074"/>
                </a:lnTo>
                <a:lnTo>
                  <a:pt x="16717" y="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34"/>
          <p:cNvGrpSpPr/>
          <p:nvPr/>
        </p:nvGrpSpPr>
        <p:grpSpPr>
          <a:xfrm>
            <a:off x="5525765" y="1398442"/>
            <a:ext cx="1015540" cy="930162"/>
            <a:chOff x="5150990" y="1398442"/>
            <a:chExt cx="1015540" cy="930162"/>
          </a:xfrm>
        </p:grpSpPr>
        <p:grpSp>
          <p:nvGrpSpPr>
            <p:cNvPr id="1000" name="Google Shape;1000;p34"/>
            <p:cNvGrpSpPr/>
            <p:nvPr/>
          </p:nvGrpSpPr>
          <p:grpSpPr>
            <a:xfrm>
              <a:off x="5150990" y="1398442"/>
              <a:ext cx="1015540" cy="930162"/>
              <a:chOff x="3935965" y="1398442"/>
              <a:chExt cx="1015540" cy="930162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3935965" y="1718719"/>
                <a:ext cx="1015540" cy="609886"/>
              </a:xfrm>
              <a:custGeom>
                <a:rect b="b" l="l" r="r" t="t"/>
                <a:pathLst>
                  <a:path extrusionOk="0" h="16075" w="26767">
                    <a:moveTo>
                      <a:pt x="1" y="1"/>
                    </a:moveTo>
                    <a:lnTo>
                      <a:pt x="1" y="16074"/>
                    </a:lnTo>
                    <a:lnTo>
                      <a:pt x="20718" y="16074"/>
                    </a:lnTo>
                    <a:lnTo>
                      <a:pt x="20718" y="14503"/>
                    </a:lnTo>
                    <a:lnTo>
                      <a:pt x="20599" y="14026"/>
                    </a:lnTo>
                    <a:cubicBezTo>
                      <a:pt x="20468" y="13681"/>
                      <a:pt x="20384" y="13526"/>
                      <a:pt x="20122" y="13169"/>
                    </a:cubicBezTo>
                    <a:cubicBezTo>
                      <a:pt x="19813" y="12741"/>
                      <a:pt x="19682" y="12264"/>
                      <a:pt x="19729" y="11717"/>
                    </a:cubicBezTo>
                    <a:cubicBezTo>
                      <a:pt x="19729" y="11705"/>
                      <a:pt x="19741" y="11693"/>
                      <a:pt x="19741" y="11669"/>
                    </a:cubicBezTo>
                    <a:cubicBezTo>
                      <a:pt x="19741" y="11669"/>
                      <a:pt x="19741" y="11657"/>
                      <a:pt x="19741" y="11645"/>
                    </a:cubicBezTo>
                    <a:cubicBezTo>
                      <a:pt x="19849" y="10538"/>
                      <a:pt x="20920" y="9669"/>
                      <a:pt x="22230" y="9669"/>
                    </a:cubicBezTo>
                    <a:cubicBezTo>
                      <a:pt x="23599" y="9669"/>
                      <a:pt x="24718" y="10633"/>
                      <a:pt x="24718" y="11824"/>
                    </a:cubicBezTo>
                    <a:cubicBezTo>
                      <a:pt x="24742" y="12324"/>
                      <a:pt x="24611" y="12764"/>
                      <a:pt x="24313" y="13169"/>
                    </a:cubicBezTo>
                    <a:cubicBezTo>
                      <a:pt x="24087" y="13491"/>
                      <a:pt x="23992" y="13645"/>
                      <a:pt x="23885" y="13931"/>
                    </a:cubicBezTo>
                    <a:lnTo>
                      <a:pt x="23742" y="14503"/>
                    </a:lnTo>
                    <a:lnTo>
                      <a:pt x="23730" y="14503"/>
                    </a:lnTo>
                    <a:lnTo>
                      <a:pt x="23730" y="16074"/>
                    </a:lnTo>
                    <a:lnTo>
                      <a:pt x="26766" y="16074"/>
                    </a:lnTo>
                    <a:lnTo>
                      <a:pt x="26766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4779850" y="1398442"/>
                <a:ext cx="131045" cy="320289"/>
              </a:xfrm>
              <a:custGeom>
                <a:rect b="b" l="l" r="r" t="t"/>
                <a:pathLst>
                  <a:path extrusionOk="0" h="8442" w="3454">
                    <a:moveTo>
                      <a:pt x="1727" y="0"/>
                    </a:moveTo>
                    <a:cubicBezTo>
                      <a:pt x="798" y="0"/>
                      <a:pt x="36" y="655"/>
                      <a:pt x="36" y="1453"/>
                    </a:cubicBezTo>
                    <a:cubicBezTo>
                      <a:pt x="1" y="1834"/>
                      <a:pt x="96" y="2144"/>
                      <a:pt x="310" y="2429"/>
                    </a:cubicBezTo>
                    <a:cubicBezTo>
                      <a:pt x="584" y="2810"/>
                      <a:pt x="703" y="3025"/>
                      <a:pt x="846" y="3406"/>
                    </a:cubicBezTo>
                    <a:lnTo>
                      <a:pt x="858" y="3406"/>
                    </a:lnTo>
                    <a:lnTo>
                      <a:pt x="1048" y="4132"/>
                    </a:lnTo>
                    <a:lnTo>
                      <a:pt x="1060" y="8442"/>
                    </a:lnTo>
                    <a:lnTo>
                      <a:pt x="2382" y="8442"/>
                    </a:lnTo>
                    <a:lnTo>
                      <a:pt x="2406" y="4132"/>
                    </a:lnTo>
                    <a:lnTo>
                      <a:pt x="2572" y="3477"/>
                    </a:lnTo>
                    <a:cubicBezTo>
                      <a:pt x="2715" y="3048"/>
                      <a:pt x="2834" y="2834"/>
                      <a:pt x="3132" y="2429"/>
                    </a:cubicBezTo>
                    <a:cubicBezTo>
                      <a:pt x="3370" y="2120"/>
                      <a:pt x="3453" y="1774"/>
                      <a:pt x="3406" y="1358"/>
                    </a:cubicBezTo>
                    <a:lnTo>
                      <a:pt x="3406" y="1346"/>
                    </a:lnTo>
                    <a:cubicBezTo>
                      <a:pt x="3346" y="596"/>
                      <a:pt x="2620" y="0"/>
                      <a:pt x="17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3" name="Google Shape;1003;p34"/>
            <p:cNvGrpSpPr/>
            <p:nvPr/>
          </p:nvGrpSpPr>
          <p:grpSpPr>
            <a:xfrm>
              <a:off x="5480952" y="1869288"/>
              <a:ext cx="355663" cy="308725"/>
              <a:chOff x="-28462125" y="3199700"/>
              <a:chExt cx="298550" cy="259150"/>
            </a:xfrm>
          </p:grpSpPr>
          <p:sp>
            <p:nvSpPr>
              <p:cNvPr id="1004" name="Google Shape;1004;p34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7" name="Google Shape;1007;p34"/>
          <p:cNvGrpSpPr/>
          <p:nvPr/>
        </p:nvGrpSpPr>
        <p:grpSpPr>
          <a:xfrm>
            <a:off x="5525765" y="1138950"/>
            <a:ext cx="1581074" cy="476337"/>
            <a:chOff x="5150990" y="1138950"/>
            <a:chExt cx="1581074" cy="476337"/>
          </a:xfrm>
        </p:grpSpPr>
        <p:sp>
          <p:nvSpPr>
            <p:cNvPr id="1008" name="Google Shape;1008;p34"/>
            <p:cNvSpPr/>
            <p:nvPr/>
          </p:nvSpPr>
          <p:spPr>
            <a:xfrm>
              <a:off x="5150990" y="1138950"/>
              <a:ext cx="1581074" cy="476337"/>
            </a:xfrm>
            <a:custGeom>
              <a:rect b="b" l="l" r="r" t="t"/>
              <a:pathLst>
                <a:path extrusionOk="0" h="12555" w="41673">
                  <a:moveTo>
                    <a:pt x="13851" y="0"/>
                  </a:moveTo>
                  <a:cubicBezTo>
                    <a:pt x="8656" y="0"/>
                    <a:pt x="4016" y="1286"/>
                    <a:pt x="1" y="3303"/>
                  </a:cubicBezTo>
                  <a:lnTo>
                    <a:pt x="1" y="12554"/>
                  </a:lnTo>
                  <a:lnTo>
                    <a:pt x="22456" y="12554"/>
                  </a:lnTo>
                  <a:lnTo>
                    <a:pt x="22456" y="10971"/>
                  </a:lnTo>
                  <a:lnTo>
                    <a:pt x="22337" y="10507"/>
                  </a:lnTo>
                  <a:cubicBezTo>
                    <a:pt x="22206" y="10149"/>
                    <a:pt x="22123" y="9995"/>
                    <a:pt x="21873" y="9649"/>
                  </a:cubicBezTo>
                  <a:cubicBezTo>
                    <a:pt x="21551" y="9221"/>
                    <a:pt x="21420" y="8733"/>
                    <a:pt x="21480" y="8185"/>
                  </a:cubicBezTo>
                  <a:cubicBezTo>
                    <a:pt x="21480" y="8173"/>
                    <a:pt x="21480" y="8161"/>
                    <a:pt x="21480" y="8149"/>
                  </a:cubicBezTo>
                  <a:cubicBezTo>
                    <a:pt x="21480" y="8137"/>
                    <a:pt x="21480" y="8125"/>
                    <a:pt x="21480" y="8113"/>
                  </a:cubicBezTo>
                  <a:cubicBezTo>
                    <a:pt x="21587" y="7018"/>
                    <a:pt x="22658" y="6149"/>
                    <a:pt x="23968" y="6149"/>
                  </a:cubicBezTo>
                  <a:cubicBezTo>
                    <a:pt x="25349" y="6149"/>
                    <a:pt x="26468" y="7113"/>
                    <a:pt x="26468" y="8292"/>
                  </a:cubicBezTo>
                  <a:lnTo>
                    <a:pt x="26456" y="8292"/>
                  </a:lnTo>
                  <a:cubicBezTo>
                    <a:pt x="26492" y="8804"/>
                    <a:pt x="26349" y="9244"/>
                    <a:pt x="26052" y="9649"/>
                  </a:cubicBezTo>
                  <a:cubicBezTo>
                    <a:pt x="25825" y="9959"/>
                    <a:pt x="25730" y="10114"/>
                    <a:pt x="25623" y="10411"/>
                  </a:cubicBezTo>
                  <a:lnTo>
                    <a:pt x="25480" y="10971"/>
                  </a:lnTo>
                  <a:lnTo>
                    <a:pt x="25468" y="10971"/>
                  </a:lnTo>
                  <a:lnTo>
                    <a:pt x="25468" y="12554"/>
                  </a:lnTo>
                  <a:lnTo>
                    <a:pt x="41673" y="12554"/>
                  </a:lnTo>
                  <a:cubicBezTo>
                    <a:pt x="38934" y="9304"/>
                    <a:pt x="35029" y="6220"/>
                    <a:pt x="29516" y="3684"/>
                  </a:cubicBezTo>
                  <a:cubicBezTo>
                    <a:pt x="23862" y="1085"/>
                    <a:pt x="18622" y="0"/>
                    <a:pt x="1385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9" name="Google Shape;1009;p34"/>
            <p:cNvGrpSpPr/>
            <p:nvPr/>
          </p:nvGrpSpPr>
          <p:grpSpPr>
            <a:xfrm>
              <a:off x="5480505" y="1230495"/>
              <a:ext cx="356556" cy="349557"/>
              <a:chOff x="-22863675" y="3131775"/>
              <a:chExt cx="299300" cy="293425"/>
            </a:xfrm>
          </p:grpSpPr>
          <p:sp>
            <p:nvSpPr>
              <p:cNvPr id="1010" name="Google Shape;1010;p34"/>
              <p:cNvSpPr/>
              <p:nvPr/>
            </p:nvSpPr>
            <p:spPr>
              <a:xfrm>
                <a:off x="-22863675" y="3131775"/>
                <a:ext cx="299300" cy="293425"/>
              </a:xfrm>
              <a:custGeom>
                <a:rect b="b" l="l" r="r" t="t"/>
                <a:pathLst>
                  <a:path extrusionOk="0" h="11737" w="11972">
                    <a:moveTo>
                      <a:pt x="3214" y="5522"/>
                    </a:moveTo>
                    <a:cubicBezTo>
                      <a:pt x="3403" y="5522"/>
                      <a:pt x="3560" y="5679"/>
                      <a:pt x="3560" y="5868"/>
                    </a:cubicBezTo>
                    <a:cubicBezTo>
                      <a:pt x="3560" y="6057"/>
                      <a:pt x="3403" y="6215"/>
                      <a:pt x="3214" y="6215"/>
                    </a:cubicBezTo>
                    <a:cubicBezTo>
                      <a:pt x="3024" y="6215"/>
                      <a:pt x="2867" y="6057"/>
                      <a:pt x="2867" y="5868"/>
                    </a:cubicBezTo>
                    <a:cubicBezTo>
                      <a:pt x="2867" y="5679"/>
                      <a:pt x="3024" y="5522"/>
                      <a:pt x="3214" y="5522"/>
                    </a:cubicBezTo>
                    <a:close/>
                    <a:moveTo>
                      <a:pt x="5986" y="2749"/>
                    </a:moveTo>
                    <a:cubicBezTo>
                      <a:pt x="6931" y="2749"/>
                      <a:pt x="7719" y="3537"/>
                      <a:pt x="7719" y="4482"/>
                    </a:cubicBezTo>
                    <a:cubicBezTo>
                      <a:pt x="7719" y="5427"/>
                      <a:pt x="6963" y="6215"/>
                      <a:pt x="5986" y="6215"/>
                    </a:cubicBezTo>
                    <a:cubicBezTo>
                      <a:pt x="5041" y="6215"/>
                      <a:pt x="4253" y="5427"/>
                      <a:pt x="4253" y="4482"/>
                    </a:cubicBezTo>
                    <a:cubicBezTo>
                      <a:pt x="4253" y="3537"/>
                      <a:pt x="5041" y="2749"/>
                      <a:pt x="5986" y="2749"/>
                    </a:cubicBezTo>
                    <a:close/>
                    <a:moveTo>
                      <a:pt x="8790" y="5522"/>
                    </a:moveTo>
                    <a:cubicBezTo>
                      <a:pt x="8979" y="5522"/>
                      <a:pt x="9136" y="5679"/>
                      <a:pt x="9136" y="5868"/>
                    </a:cubicBezTo>
                    <a:cubicBezTo>
                      <a:pt x="9136" y="6057"/>
                      <a:pt x="8979" y="6215"/>
                      <a:pt x="8790" y="6215"/>
                    </a:cubicBezTo>
                    <a:cubicBezTo>
                      <a:pt x="8569" y="6215"/>
                      <a:pt x="8412" y="6057"/>
                      <a:pt x="8412" y="5868"/>
                    </a:cubicBezTo>
                    <a:cubicBezTo>
                      <a:pt x="8412" y="5679"/>
                      <a:pt x="8569" y="5522"/>
                      <a:pt x="8790" y="5522"/>
                    </a:cubicBezTo>
                    <a:close/>
                    <a:moveTo>
                      <a:pt x="4600" y="7601"/>
                    </a:moveTo>
                    <a:cubicBezTo>
                      <a:pt x="4789" y="7601"/>
                      <a:pt x="4946" y="7759"/>
                      <a:pt x="4946" y="7948"/>
                    </a:cubicBezTo>
                    <a:cubicBezTo>
                      <a:pt x="4946" y="8168"/>
                      <a:pt x="4789" y="8326"/>
                      <a:pt x="4600" y="8326"/>
                    </a:cubicBezTo>
                    <a:cubicBezTo>
                      <a:pt x="4411" y="8326"/>
                      <a:pt x="4253" y="8168"/>
                      <a:pt x="4253" y="7948"/>
                    </a:cubicBezTo>
                    <a:cubicBezTo>
                      <a:pt x="4253" y="7759"/>
                      <a:pt x="4411" y="7601"/>
                      <a:pt x="4600" y="7601"/>
                    </a:cubicBezTo>
                    <a:close/>
                    <a:moveTo>
                      <a:pt x="6679" y="6939"/>
                    </a:moveTo>
                    <a:cubicBezTo>
                      <a:pt x="7278" y="6939"/>
                      <a:pt x="7719" y="7412"/>
                      <a:pt x="7719" y="7948"/>
                    </a:cubicBezTo>
                    <a:cubicBezTo>
                      <a:pt x="7719" y="8515"/>
                      <a:pt x="7246" y="8987"/>
                      <a:pt x="6679" y="8987"/>
                    </a:cubicBezTo>
                    <a:cubicBezTo>
                      <a:pt x="6080" y="8987"/>
                      <a:pt x="5671" y="8515"/>
                      <a:pt x="5671" y="7948"/>
                    </a:cubicBezTo>
                    <a:cubicBezTo>
                      <a:pt x="5671" y="7412"/>
                      <a:pt x="6143" y="6939"/>
                      <a:pt x="6679" y="6939"/>
                    </a:cubicBezTo>
                    <a:close/>
                    <a:moveTo>
                      <a:pt x="5309" y="1"/>
                    </a:moveTo>
                    <a:cubicBezTo>
                      <a:pt x="5222" y="1"/>
                      <a:pt x="5135" y="24"/>
                      <a:pt x="5072" y="71"/>
                    </a:cubicBezTo>
                    <a:cubicBezTo>
                      <a:pt x="4946" y="197"/>
                      <a:pt x="4946" y="449"/>
                      <a:pt x="5072" y="544"/>
                    </a:cubicBezTo>
                    <a:cubicBezTo>
                      <a:pt x="5356" y="828"/>
                      <a:pt x="5545" y="1080"/>
                      <a:pt x="5639" y="1363"/>
                    </a:cubicBezTo>
                    <a:cubicBezTo>
                      <a:pt x="5356" y="1426"/>
                      <a:pt x="5041" y="1458"/>
                      <a:pt x="4757" y="1552"/>
                    </a:cubicBezTo>
                    <a:cubicBezTo>
                      <a:pt x="4474" y="1017"/>
                      <a:pt x="4096" y="796"/>
                      <a:pt x="3592" y="576"/>
                    </a:cubicBezTo>
                    <a:cubicBezTo>
                      <a:pt x="3552" y="560"/>
                      <a:pt x="3507" y="552"/>
                      <a:pt x="3460" y="552"/>
                    </a:cubicBezTo>
                    <a:cubicBezTo>
                      <a:pt x="3320" y="552"/>
                      <a:pt x="3166" y="623"/>
                      <a:pt x="3119" y="765"/>
                    </a:cubicBezTo>
                    <a:cubicBezTo>
                      <a:pt x="3024" y="922"/>
                      <a:pt x="3119" y="1143"/>
                      <a:pt x="3277" y="1206"/>
                    </a:cubicBezTo>
                    <a:cubicBezTo>
                      <a:pt x="3623" y="1363"/>
                      <a:pt x="3907" y="1552"/>
                      <a:pt x="4064" y="1804"/>
                    </a:cubicBezTo>
                    <a:cubicBezTo>
                      <a:pt x="3781" y="1930"/>
                      <a:pt x="3529" y="2088"/>
                      <a:pt x="3308" y="2245"/>
                    </a:cubicBezTo>
                    <a:cubicBezTo>
                      <a:pt x="2867" y="1836"/>
                      <a:pt x="2394" y="1773"/>
                      <a:pt x="1890" y="1741"/>
                    </a:cubicBezTo>
                    <a:cubicBezTo>
                      <a:pt x="1701" y="1741"/>
                      <a:pt x="1544" y="1836"/>
                      <a:pt x="1481" y="2056"/>
                    </a:cubicBezTo>
                    <a:cubicBezTo>
                      <a:pt x="1481" y="2245"/>
                      <a:pt x="1607" y="2403"/>
                      <a:pt x="1796" y="2434"/>
                    </a:cubicBezTo>
                    <a:cubicBezTo>
                      <a:pt x="2205" y="2466"/>
                      <a:pt x="2489" y="2529"/>
                      <a:pt x="2741" y="2718"/>
                    </a:cubicBezTo>
                    <a:cubicBezTo>
                      <a:pt x="2552" y="2907"/>
                      <a:pt x="2363" y="3159"/>
                      <a:pt x="2205" y="3379"/>
                    </a:cubicBezTo>
                    <a:cubicBezTo>
                      <a:pt x="1949" y="3294"/>
                      <a:pt x="1725" y="3260"/>
                      <a:pt x="1508" y="3260"/>
                    </a:cubicBezTo>
                    <a:cubicBezTo>
                      <a:pt x="1243" y="3260"/>
                      <a:pt x="987" y="3310"/>
                      <a:pt x="693" y="3379"/>
                    </a:cubicBezTo>
                    <a:cubicBezTo>
                      <a:pt x="504" y="3411"/>
                      <a:pt x="441" y="3631"/>
                      <a:pt x="473" y="3821"/>
                    </a:cubicBezTo>
                    <a:cubicBezTo>
                      <a:pt x="498" y="3970"/>
                      <a:pt x="621" y="4060"/>
                      <a:pt x="781" y="4060"/>
                    </a:cubicBezTo>
                    <a:cubicBezTo>
                      <a:pt x="823" y="4060"/>
                      <a:pt x="868" y="4054"/>
                      <a:pt x="914" y="4041"/>
                    </a:cubicBezTo>
                    <a:cubicBezTo>
                      <a:pt x="1160" y="3979"/>
                      <a:pt x="1366" y="3931"/>
                      <a:pt x="1567" y="3931"/>
                    </a:cubicBezTo>
                    <a:cubicBezTo>
                      <a:pt x="1674" y="3931"/>
                      <a:pt x="1780" y="3945"/>
                      <a:pt x="1890" y="3978"/>
                    </a:cubicBezTo>
                    <a:cubicBezTo>
                      <a:pt x="1764" y="4262"/>
                      <a:pt x="1638" y="4514"/>
                      <a:pt x="1607" y="4797"/>
                    </a:cubicBezTo>
                    <a:cubicBezTo>
                      <a:pt x="1071" y="4797"/>
                      <a:pt x="630" y="4986"/>
                      <a:pt x="189" y="5301"/>
                    </a:cubicBezTo>
                    <a:cubicBezTo>
                      <a:pt x="32" y="5427"/>
                      <a:pt x="0" y="5616"/>
                      <a:pt x="126" y="5774"/>
                    </a:cubicBezTo>
                    <a:cubicBezTo>
                      <a:pt x="186" y="5874"/>
                      <a:pt x="296" y="5935"/>
                      <a:pt x="409" y="5935"/>
                    </a:cubicBezTo>
                    <a:cubicBezTo>
                      <a:pt x="474" y="5935"/>
                      <a:pt x="541" y="5915"/>
                      <a:pt x="599" y="5868"/>
                    </a:cubicBezTo>
                    <a:cubicBezTo>
                      <a:pt x="914" y="5616"/>
                      <a:pt x="1166" y="5459"/>
                      <a:pt x="1481" y="5459"/>
                    </a:cubicBezTo>
                    <a:cubicBezTo>
                      <a:pt x="1481" y="5585"/>
                      <a:pt x="1449" y="5742"/>
                      <a:pt x="1449" y="5868"/>
                    </a:cubicBezTo>
                    <a:cubicBezTo>
                      <a:pt x="1449" y="6026"/>
                      <a:pt x="1449" y="6183"/>
                      <a:pt x="1481" y="6341"/>
                    </a:cubicBezTo>
                    <a:cubicBezTo>
                      <a:pt x="945" y="6530"/>
                      <a:pt x="662" y="6876"/>
                      <a:pt x="347" y="7318"/>
                    </a:cubicBezTo>
                    <a:cubicBezTo>
                      <a:pt x="221" y="7475"/>
                      <a:pt x="284" y="7664"/>
                      <a:pt x="441" y="7790"/>
                    </a:cubicBezTo>
                    <a:cubicBezTo>
                      <a:pt x="507" y="7843"/>
                      <a:pt x="584" y="7868"/>
                      <a:pt x="658" y="7868"/>
                    </a:cubicBezTo>
                    <a:cubicBezTo>
                      <a:pt x="761" y="7868"/>
                      <a:pt x="859" y="7819"/>
                      <a:pt x="914" y="7727"/>
                    </a:cubicBezTo>
                    <a:cubicBezTo>
                      <a:pt x="1134" y="7349"/>
                      <a:pt x="1323" y="7129"/>
                      <a:pt x="1607" y="7002"/>
                    </a:cubicBezTo>
                    <a:cubicBezTo>
                      <a:pt x="1701" y="7286"/>
                      <a:pt x="1764" y="7570"/>
                      <a:pt x="1922" y="7822"/>
                    </a:cubicBezTo>
                    <a:cubicBezTo>
                      <a:pt x="1481" y="8200"/>
                      <a:pt x="1323" y="8609"/>
                      <a:pt x="1166" y="9145"/>
                    </a:cubicBezTo>
                    <a:cubicBezTo>
                      <a:pt x="1134" y="9334"/>
                      <a:pt x="1260" y="9523"/>
                      <a:pt x="1418" y="9554"/>
                    </a:cubicBezTo>
                    <a:cubicBezTo>
                      <a:pt x="1452" y="9566"/>
                      <a:pt x="1486" y="9571"/>
                      <a:pt x="1519" y="9571"/>
                    </a:cubicBezTo>
                    <a:cubicBezTo>
                      <a:pt x="1671" y="9571"/>
                      <a:pt x="1807" y="9463"/>
                      <a:pt x="1859" y="9334"/>
                    </a:cubicBezTo>
                    <a:cubicBezTo>
                      <a:pt x="1953" y="8924"/>
                      <a:pt x="2048" y="8672"/>
                      <a:pt x="2268" y="8420"/>
                    </a:cubicBezTo>
                    <a:cubicBezTo>
                      <a:pt x="2426" y="8672"/>
                      <a:pt x="2646" y="8893"/>
                      <a:pt x="2835" y="9082"/>
                    </a:cubicBezTo>
                    <a:cubicBezTo>
                      <a:pt x="2520" y="9554"/>
                      <a:pt x="2552" y="10027"/>
                      <a:pt x="2583" y="10594"/>
                    </a:cubicBezTo>
                    <a:cubicBezTo>
                      <a:pt x="2583" y="10783"/>
                      <a:pt x="2741" y="10909"/>
                      <a:pt x="2961" y="10909"/>
                    </a:cubicBezTo>
                    <a:lnTo>
                      <a:pt x="2993" y="10909"/>
                    </a:lnTo>
                    <a:cubicBezTo>
                      <a:pt x="3182" y="10909"/>
                      <a:pt x="3308" y="10720"/>
                      <a:pt x="3308" y="10500"/>
                    </a:cubicBezTo>
                    <a:cubicBezTo>
                      <a:pt x="3277" y="10090"/>
                      <a:pt x="3277" y="9806"/>
                      <a:pt x="3371" y="9523"/>
                    </a:cubicBezTo>
                    <a:cubicBezTo>
                      <a:pt x="3623" y="9680"/>
                      <a:pt x="3844" y="9838"/>
                      <a:pt x="4127" y="9964"/>
                    </a:cubicBezTo>
                    <a:cubicBezTo>
                      <a:pt x="4001" y="10500"/>
                      <a:pt x="4159" y="10941"/>
                      <a:pt x="4411" y="11445"/>
                    </a:cubicBezTo>
                    <a:cubicBezTo>
                      <a:pt x="4452" y="11589"/>
                      <a:pt x="4561" y="11652"/>
                      <a:pt x="4684" y="11652"/>
                    </a:cubicBezTo>
                    <a:cubicBezTo>
                      <a:pt x="4749" y="11652"/>
                      <a:pt x="4818" y="11635"/>
                      <a:pt x="4883" y="11602"/>
                    </a:cubicBezTo>
                    <a:cubicBezTo>
                      <a:pt x="5041" y="11539"/>
                      <a:pt x="5104" y="11350"/>
                      <a:pt x="5041" y="11130"/>
                    </a:cubicBezTo>
                    <a:cubicBezTo>
                      <a:pt x="4883" y="10783"/>
                      <a:pt x="4757" y="10500"/>
                      <a:pt x="4789" y="10184"/>
                    </a:cubicBezTo>
                    <a:lnTo>
                      <a:pt x="4789" y="10184"/>
                    </a:lnTo>
                    <a:cubicBezTo>
                      <a:pt x="5072" y="10279"/>
                      <a:pt x="5356" y="10311"/>
                      <a:pt x="5671" y="10342"/>
                    </a:cubicBezTo>
                    <a:cubicBezTo>
                      <a:pt x="5734" y="10909"/>
                      <a:pt x="6049" y="11256"/>
                      <a:pt x="6427" y="11665"/>
                    </a:cubicBezTo>
                    <a:cubicBezTo>
                      <a:pt x="6474" y="11712"/>
                      <a:pt x="6561" y="11736"/>
                      <a:pt x="6651" y="11736"/>
                    </a:cubicBezTo>
                    <a:cubicBezTo>
                      <a:pt x="6742" y="11736"/>
                      <a:pt x="6837" y="11712"/>
                      <a:pt x="6900" y="11665"/>
                    </a:cubicBezTo>
                    <a:cubicBezTo>
                      <a:pt x="6994" y="11539"/>
                      <a:pt x="6994" y="11287"/>
                      <a:pt x="6900" y="11193"/>
                    </a:cubicBezTo>
                    <a:cubicBezTo>
                      <a:pt x="6616" y="10909"/>
                      <a:pt x="6427" y="10657"/>
                      <a:pt x="6333" y="10342"/>
                    </a:cubicBezTo>
                    <a:cubicBezTo>
                      <a:pt x="6616" y="10311"/>
                      <a:pt x="6931" y="10279"/>
                      <a:pt x="7215" y="10184"/>
                    </a:cubicBezTo>
                    <a:cubicBezTo>
                      <a:pt x="7467" y="10720"/>
                      <a:pt x="7876" y="10941"/>
                      <a:pt x="8380" y="11130"/>
                    </a:cubicBezTo>
                    <a:cubicBezTo>
                      <a:pt x="8424" y="11156"/>
                      <a:pt x="8474" y="11167"/>
                      <a:pt x="8526" y="11167"/>
                    </a:cubicBezTo>
                    <a:cubicBezTo>
                      <a:pt x="8662" y="11167"/>
                      <a:pt x="8807" y="11086"/>
                      <a:pt x="8853" y="10972"/>
                    </a:cubicBezTo>
                    <a:cubicBezTo>
                      <a:pt x="8947" y="10815"/>
                      <a:pt x="8853" y="10594"/>
                      <a:pt x="8695" y="10500"/>
                    </a:cubicBezTo>
                    <a:cubicBezTo>
                      <a:pt x="8349" y="10374"/>
                      <a:pt x="8065" y="10184"/>
                      <a:pt x="7908" y="9932"/>
                    </a:cubicBezTo>
                    <a:cubicBezTo>
                      <a:pt x="8191" y="9806"/>
                      <a:pt x="8412" y="9649"/>
                      <a:pt x="8664" y="9491"/>
                    </a:cubicBezTo>
                    <a:cubicBezTo>
                      <a:pt x="9105" y="9901"/>
                      <a:pt x="9578" y="9964"/>
                      <a:pt x="10082" y="9995"/>
                    </a:cubicBezTo>
                    <a:lnTo>
                      <a:pt x="10113" y="9995"/>
                    </a:lnTo>
                    <a:cubicBezTo>
                      <a:pt x="10302" y="9995"/>
                      <a:pt x="10428" y="9869"/>
                      <a:pt x="10460" y="9680"/>
                    </a:cubicBezTo>
                    <a:cubicBezTo>
                      <a:pt x="10460" y="9491"/>
                      <a:pt x="10365" y="9334"/>
                      <a:pt x="10145" y="9302"/>
                    </a:cubicBezTo>
                    <a:cubicBezTo>
                      <a:pt x="9767" y="9239"/>
                      <a:pt x="9483" y="9208"/>
                      <a:pt x="9199" y="9019"/>
                    </a:cubicBezTo>
                    <a:cubicBezTo>
                      <a:pt x="9388" y="8830"/>
                      <a:pt x="9609" y="8578"/>
                      <a:pt x="9767" y="8357"/>
                    </a:cubicBezTo>
                    <a:cubicBezTo>
                      <a:pt x="9980" y="8437"/>
                      <a:pt x="10181" y="8466"/>
                      <a:pt x="10384" y="8466"/>
                    </a:cubicBezTo>
                    <a:cubicBezTo>
                      <a:pt x="10660" y="8466"/>
                      <a:pt x="10938" y="8412"/>
                      <a:pt x="11247" y="8357"/>
                    </a:cubicBezTo>
                    <a:cubicBezTo>
                      <a:pt x="11468" y="8294"/>
                      <a:pt x="11531" y="8105"/>
                      <a:pt x="11499" y="7916"/>
                    </a:cubicBezTo>
                    <a:cubicBezTo>
                      <a:pt x="11472" y="7751"/>
                      <a:pt x="11300" y="7658"/>
                      <a:pt x="11131" y="7658"/>
                    </a:cubicBezTo>
                    <a:cubicBezTo>
                      <a:pt x="11107" y="7658"/>
                      <a:pt x="11082" y="7660"/>
                      <a:pt x="11058" y="7664"/>
                    </a:cubicBezTo>
                    <a:cubicBezTo>
                      <a:pt x="10806" y="7748"/>
                      <a:pt x="10596" y="7804"/>
                      <a:pt x="10391" y="7804"/>
                    </a:cubicBezTo>
                    <a:cubicBezTo>
                      <a:pt x="10288" y="7804"/>
                      <a:pt x="10187" y="7790"/>
                      <a:pt x="10082" y="7759"/>
                    </a:cubicBezTo>
                    <a:cubicBezTo>
                      <a:pt x="10208" y="7475"/>
                      <a:pt x="10302" y="7192"/>
                      <a:pt x="10365" y="6939"/>
                    </a:cubicBezTo>
                    <a:lnTo>
                      <a:pt x="10397" y="6939"/>
                    </a:lnTo>
                    <a:cubicBezTo>
                      <a:pt x="10932" y="6939"/>
                      <a:pt x="11342" y="6687"/>
                      <a:pt x="11751" y="6372"/>
                    </a:cubicBezTo>
                    <a:cubicBezTo>
                      <a:pt x="11940" y="6246"/>
                      <a:pt x="11972" y="6057"/>
                      <a:pt x="11846" y="5900"/>
                    </a:cubicBezTo>
                    <a:cubicBezTo>
                      <a:pt x="11789" y="5843"/>
                      <a:pt x="11687" y="5798"/>
                      <a:pt x="11580" y="5798"/>
                    </a:cubicBezTo>
                    <a:cubicBezTo>
                      <a:pt x="11509" y="5798"/>
                      <a:pt x="11436" y="5818"/>
                      <a:pt x="11373" y="5868"/>
                    </a:cubicBezTo>
                    <a:cubicBezTo>
                      <a:pt x="11058" y="6120"/>
                      <a:pt x="10775" y="6278"/>
                      <a:pt x="10460" y="6278"/>
                    </a:cubicBezTo>
                    <a:cubicBezTo>
                      <a:pt x="10460" y="6152"/>
                      <a:pt x="10491" y="5994"/>
                      <a:pt x="10491" y="5868"/>
                    </a:cubicBezTo>
                    <a:cubicBezTo>
                      <a:pt x="10491" y="5711"/>
                      <a:pt x="10491" y="5553"/>
                      <a:pt x="10460" y="5396"/>
                    </a:cubicBezTo>
                    <a:cubicBezTo>
                      <a:pt x="11027" y="5207"/>
                      <a:pt x="11279" y="4860"/>
                      <a:pt x="11594" y="4419"/>
                    </a:cubicBezTo>
                    <a:cubicBezTo>
                      <a:pt x="11720" y="4262"/>
                      <a:pt x="11688" y="4073"/>
                      <a:pt x="11531" y="3947"/>
                    </a:cubicBezTo>
                    <a:cubicBezTo>
                      <a:pt x="11465" y="3894"/>
                      <a:pt x="11394" y="3869"/>
                      <a:pt x="11324" y="3869"/>
                    </a:cubicBezTo>
                    <a:cubicBezTo>
                      <a:pt x="11226" y="3869"/>
                      <a:pt x="11132" y="3918"/>
                      <a:pt x="11058" y="4010"/>
                    </a:cubicBezTo>
                    <a:cubicBezTo>
                      <a:pt x="10838" y="4388"/>
                      <a:pt x="10617" y="4608"/>
                      <a:pt x="10365" y="4734"/>
                    </a:cubicBezTo>
                    <a:cubicBezTo>
                      <a:pt x="10271" y="4451"/>
                      <a:pt x="10176" y="4167"/>
                      <a:pt x="10019" y="3915"/>
                    </a:cubicBezTo>
                    <a:cubicBezTo>
                      <a:pt x="10460" y="3537"/>
                      <a:pt x="10617" y="3127"/>
                      <a:pt x="10775" y="2592"/>
                    </a:cubicBezTo>
                    <a:cubicBezTo>
                      <a:pt x="10806" y="2403"/>
                      <a:pt x="10712" y="2214"/>
                      <a:pt x="10554" y="2182"/>
                    </a:cubicBezTo>
                    <a:cubicBezTo>
                      <a:pt x="10520" y="2171"/>
                      <a:pt x="10485" y="2166"/>
                      <a:pt x="10450" y="2166"/>
                    </a:cubicBezTo>
                    <a:cubicBezTo>
                      <a:pt x="10292" y="2166"/>
                      <a:pt x="10139" y="2274"/>
                      <a:pt x="10113" y="2403"/>
                    </a:cubicBezTo>
                    <a:cubicBezTo>
                      <a:pt x="9987" y="2812"/>
                      <a:pt x="9924" y="3064"/>
                      <a:pt x="9672" y="3316"/>
                    </a:cubicBezTo>
                    <a:cubicBezTo>
                      <a:pt x="9515" y="3064"/>
                      <a:pt x="9325" y="2844"/>
                      <a:pt x="9136" y="2655"/>
                    </a:cubicBezTo>
                    <a:cubicBezTo>
                      <a:pt x="9451" y="2182"/>
                      <a:pt x="9388" y="1710"/>
                      <a:pt x="9357" y="1143"/>
                    </a:cubicBezTo>
                    <a:cubicBezTo>
                      <a:pt x="9357" y="954"/>
                      <a:pt x="9168" y="828"/>
                      <a:pt x="8979" y="828"/>
                    </a:cubicBezTo>
                    <a:cubicBezTo>
                      <a:pt x="8790" y="828"/>
                      <a:pt x="8664" y="1017"/>
                      <a:pt x="8664" y="1237"/>
                    </a:cubicBezTo>
                    <a:cubicBezTo>
                      <a:pt x="8695" y="1647"/>
                      <a:pt x="8695" y="1930"/>
                      <a:pt x="8569" y="2214"/>
                    </a:cubicBezTo>
                    <a:cubicBezTo>
                      <a:pt x="8349" y="2056"/>
                      <a:pt x="8097" y="1899"/>
                      <a:pt x="7813" y="1773"/>
                    </a:cubicBezTo>
                    <a:cubicBezTo>
                      <a:pt x="7939" y="1237"/>
                      <a:pt x="7782" y="796"/>
                      <a:pt x="7561" y="292"/>
                    </a:cubicBezTo>
                    <a:cubicBezTo>
                      <a:pt x="7493" y="178"/>
                      <a:pt x="7375" y="97"/>
                      <a:pt x="7243" y="97"/>
                    </a:cubicBezTo>
                    <a:cubicBezTo>
                      <a:pt x="7193" y="97"/>
                      <a:pt x="7141" y="108"/>
                      <a:pt x="7089" y="134"/>
                    </a:cubicBezTo>
                    <a:cubicBezTo>
                      <a:pt x="6931" y="197"/>
                      <a:pt x="6837" y="386"/>
                      <a:pt x="6931" y="607"/>
                    </a:cubicBezTo>
                    <a:cubicBezTo>
                      <a:pt x="7089" y="954"/>
                      <a:pt x="7215" y="1237"/>
                      <a:pt x="7152" y="1552"/>
                    </a:cubicBezTo>
                    <a:cubicBezTo>
                      <a:pt x="6900" y="1458"/>
                      <a:pt x="6616" y="1426"/>
                      <a:pt x="6301" y="1395"/>
                    </a:cubicBezTo>
                    <a:cubicBezTo>
                      <a:pt x="6206" y="828"/>
                      <a:pt x="5891" y="481"/>
                      <a:pt x="5545" y="71"/>
                    </a:cubicBezTo>
                    <a:cubicBezTo>
                      <a:pt x="5482" y="24"/>
                      <a:pt x="5395" y="1"/>
                      <a:pt x="5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-22740025" y="3217825"/>
                <a:ext cx="52000" cy="51225"/>
              </a:xfrm>
              <a:custGeom>
                <a:rect b="b" l="l" r="r" t="t"/>
                <a:pathLst>
                  <a:path extrusionOk="0" h="2049" w="2080">
                    <a:moveTo>
                      <a:pt x="1040" y="0"/>
                    </a:moveTo>
                    <a:cubicBezTo>
                      <a:pt x="441" y="0"/>
                      <a:pt x="0" y="473"/>
                      <a:pt x="0" y="1009"/>
                    </a:cubicBezTo>
                    <a:cubicBezTo>
                      <a:pt x="0" y="1607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09"/>
                    </a:cubicBezTo>
                    <a:cubicBezTo>
                      <a:pt x="2080" y="473"/>
                      <a:pt x="160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-22705375" y="3321800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3" name="Google Shape;1013;p34"/>
          <p:cNvGrpSpPr/>
          <p:nvPr/>
        </p:nvGrpSpPr>
        <p:grpSpPr>
          <a:xfrm>
            <a:off x="6068346" y="2843158"/>
            <a:ext cx="1483947" cy="1206220"/>
            <a:chOff x="5693571" y="2843158"/>
            <a:chExt cx="1483947" cy="1206220"/>
          </a:xfrm>
        </p:grpSpPr>
        <p:grpSp>
          <p:nvGrpSpPr>
            <p:cNvPr id="1014" name="Google Shape;1014;p34"/>
            <p:cNvGrpSpPr/>
            <p:nvPr/>
          </p:nvGrpSpPr>
          <p:grpSpPr>
            <a:xfrm>
              <a:off x="5693571" y="2843158"/>
              <a:ext cx="1483947" cy="1206220"/>
              <a:chOff x="4478546" y="2843158"/>
              <a:chExt cx="1483947" cy="1206220"/>
            </a:xfrm>
          </p:grpSpPr>
          <p:sp>
            <p:nvSpPr>
              <p:cNvPr id="1015" name="Google Shape;1015;p34"/>
              <p:cNvSpPr/>
              <p:nvPr/>
            </p:nvSpPr>
            <p:spPr>
              <a:xfrm>
                <a:off x="4478546" y="3145829"/>
                <a:ext cx="1483947" cy="610341"/>
              </a:xfrm>
              <a:custGeom>
                <a:rect b="b" l="l" r="r" t="t"/>
                <a:pathLst>
                  <a:path extrusionOk="0" h="16087" w="39113">
                    <a:moveTo>
                      <a:pt x="0" y="1"/>
                    </a:moveTo>
                    <a:lnTo>
                      <a:pt x="0" y="16074"/>
                    </a:lnTo>
                    <a:lnTo>
                      <a:pt x="28801" y="16074"/>
                    </a:lnTo>
                    <a:lnTo>
                      <a:pt x="28801" y="16086"/>
                    </a:lnTo>
                    <a:lnTo>
                      <a:pt x="30290" y="16086"/>
                    </a:lnTo>
                    <a:lnTo>
                      <a:pt x="30302" y="13574"/>
                    </a:lnTo>
                    <a:cubicBezTo>
                      <a:pt x="30302" y="13574"/>
                      <a:pt x="32088" y="12395"/>
                      <a:pt x="32361" y="11788"/>
                    </a:cubicBezTo>
                    <a:cubicBezTo>
                      <a:pt x="33004" y="10371"/>
                      <a:pt x="31718" y="9788"/>
                      <a:pt x="31718" y="9788"/>
                    </a:cubicBezTo>
                    <a:cubicBezTo>
                      <a:pt x="31718" y="9788"/>
                      <a:pt x="33600" y="8633"/>
                      <a:pt x="32981" y="7406"/>
                    </a:cubicBezTo>
                    <a:cubicBezTo>
                      <a:pt x="32742" y="6918"/>
                      <a:pt x="32183" y="5025"/>
                      <a:pt x="32183" y="5025"/>
                    </a:cubicBezTo>
                    <a:lnTo>
                      <a:pt x="32766" y="3180"/>
                    </a:lnTo>
                    <a:lnTo>
                      <a:pt x="33147" y="2358"/>
                    </a:lnTo>
                    <a:lnTo>
                      <a:pt x="3911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4"/>
              <p:cNvSpPr/>
              <p:nvPr/>
            </p:nvSpPr>
            <p:spPr>
              <a:xfrm>
                <a:off x="4676873" y="3728595"/>
                <a:ext cx="131007" cy="320783"/>
              </a:xfrm>
              <a:custGeom>
                <a:rect b="b" l="l" r="r" t="t"/>
                <a:pathLst>
                  <a:path extrusionOk="0" h="8455" w="3453">
                    <a:moveTo>
                      <a:pt x="1060" y="1"/>
                    </a:moveTo>
                    <a:lnTo>
                      <a:pt x="1048" y="4323"/>
                    </a:lnTo>
                    <a:lnTo>
                      <a:pt x="881" y="4989"/>
                    </a:lnTo>
                    <a:cubicBezTo>
                      <a:pt x="738" y="5406"/>
                      <a:pt x="619" y="5620"/>
                      <a:pt x="322" y="6025"/>
                    </a:cubicBezTo>
                    <a:cubicBezTo>
                      <a:pt x="83" y="6347"/>
                      <a:pt x="0" y="6692"/>
                      <a:pt x="48" y="7109"/>
                    </a:cubicBezTo>
                    <a:cubicBezTo>
                      <a:pt x="107" y="7859"/>
                      <a:pt x="833" y="8454"/>
                      <a:pt x="1726" y="8454"/>
                    </a:cubicBezTo>
                    <a:cubicBezTo>
                      <a:pt x="2655" y="8454"/>
                      <a:pt x="3417" y="7811"/>
                      <a:pt x="3417" y="7002"/>
                    </a:cubicBezTo>
                    <a:cubicBezTo>
                      <a:pt x="3453" y="6633"/>
                      <a:pt x="3358" y="6323"/>
                      <a:pt x="3143" y="6025"/>
                    </a:cubicBezTo>
                    <a:cubicBezTo>
                      <a:pt x="2869" y="5644"/>
                      <a:pt x="2738" y="5442"/>
                      <a:pt x="2608" y="5061"/>
                    </a:cubicBezTo>
                    <a:lnTo>
                      <a:pt x="2596" y="5061"/>
                    </a:lnTo>
                    <a:lnTo>
                      <a:pt x="2405" y="432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5484143" y="2843158"/>
                <a:ext cx="131045" cy="337932"/>
              </a:xfrm>
              <a:custGeom>
                <a:rect b="b" l="l" r="r" t="t"/>
                <a:pathLst>
                  <a:path extrusionOk="0" h="8907" w="3454">
                    <a:moveTo>
                      <a:pt x="1715" y="1"/>
                    </a:moveTo>
                    <a:cubicBezTo>
                      <a:pt x="786" y="1"/>
                      <a:pt x="36" y="655"/>
                      <a:pt x="36" y="1465"/>
                    </a:cubicBezTo>
                    <a:lnTo>
                      <a:pt x="24" y="1465"/>
                    </a:lnTo>
                    <a:cubicBezTo>
                      <a:pt x="1" y="1834"/>
                      <a:pt x="84" y="2144"/>
                      <a:pt x="298" y="2441"/>
                    </a:cubicBezTo>
                    <a:cubicBezTo>
                      <a:pt x="584" y="2810"/>
                      <a:pt x="703" y="3025"/>
                      <a:pt x="846" y="3406"/>
                    </a:cubicBezTo>
                    <a:lnTo>
                      <a:pt x="858" y="3406"/>
                    </a:lnTo>
                    <a:lnTo>
                      <a:pt x="1036" y="4144"/>
                    </a:lnTo>
                    <a:lnTo>
                      <a:pt x="1048" y="8906"/>
                    </a:lnTo>
                    <a:lnTo>
                      <a:pt x="2382" y="8906"/>
                    </a:lnTo>
                    <a:lnTo>
                      <a:pt x="2406" y="4144"/>
                    </a:lnTo>
                    <a:lnTo>
                      <a:pt x="2572" y="3477"/>
                    </a:lnTo>
                    <a:lnTo>
                      <a:pt x="2560" y="3477"/>
                    </a:lnTo>
                    <a:cubicBezTo>
                      <a:pt x="2715" y="3049"/>
                      <a:pt x="2834" y="2834"/>
                      <a:pt x="3132" y="2441"/>
                    </a:cubicBezTo>
                    <a:cubicBezTo>
                      <a:pt x="3358" y="2120"/>
                      <a:pt x="3453" y="1775"/>
                      <a:pt x="3394" y="1358"/>
                    </a:cubicBezTo>
                    <a:lnTo>
                      <a:pt x="3406" y="1358"/>
                    </a:lnTo>
                    <a:cubicBezTo>
                      <a:pt x="3346" y="596"/>
                      <a:pt x="2608" y="1"/>
                      <a:pt x="1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8" name="Google Shape;1018;p34"/>
            <p:cNvGrpSpPr/>
            <p:nvPr/>
          </p:nvGrpSpPr>
          <p:grpSpPr>
            <a:xfrm>
              <a:off x="6117519" y="3274587"/>
              <a:ext cx="310602" cy="352803"/>
              <a:chOff x="-28069875" y="3175300"/>
              <a:chExt cx="260725" cy="296150"/>
            </a:xfrm>
          </p:grpSpPr>
          <p:sp>
            <p:nvSpPr>
              <p:cNvPr id="1019" name="Google Shape;1019;p34"/>
              <p:cNvSpPr/>
              <p:nvPr/>
            </p:nvSpPr>
            <p:spPr>
              <a:xfrm>
                <a:off x="-28059650" y="3192625"/>
                <a:ext cx="26025" cy="70125"/>
              </a:xfrm>
              <a:custGeom>
                <a:rect b="b" l="l" r="r" t="t"/>
                <a:pathLst>
                  <a:path extrusionOk="0" h="2805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458"/>
                    </a:lnTo>
                    <a:cubicBezTo>
                      <a:pt x="410" y="2458"/>
                      <a:pt x="757" y="2584"/>
                      <a:pt x="1040" y="2804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-27843050" y="3192625"/>
                <a:ext cx="26025" cy="69325"/>
              </a:xfrm>
              <a:custGeom>
                <a:rect b="b" l="l" r="r" t="t"/>
                <a:pathLst>
                  <a:path extrusionOk="0" h="2773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773"/>
                    </a:lnTo>
                    <a:cubicBezTo>
                      <a:pt x="284" y="2584"/>
                      <a:pt x="694" y="2426"/>
                      <a:pt x="1040" y="2426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-27973000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1954"/>
                    </a:lnTo>
                    <a:cubicBezTo>
                      <a:pt x="410" y="1985"/>
                      <a:pt x="756" y="2080"/>
                      <a:pt x="1040" y="2300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-27929675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2300"/>
                    </a:lnTo>
                    <a:cubicBezTo>
                      <a:pt x="315" y="2111"/>
                      <a:pt x="693" y="1985"/>
                      <a:pt x="1040" y="1954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4"/>
              <p:cNvSpPr/>
              <p:nvPr/>
            </p:nvSpPr>
            <p:spPr>
              <a:xfrm>
                <a:off x="-28016325" y="3175300"/>
                <a:ext cx="26025" cy="91375"/>
              </a:xfrm>
              <a:custGeom>
                <a:rect b="b" l="l" r="r" t="t"/>
                <a:pathLst>
                  <a:path extrusionOk="0" h="3655" w="1041">
                    <a:moveTo>
                      <a:pt x="536" y="0"/>
                    </a:moveTo>
                    <a:cubicBezTo>
                      <a:pt x="253" y="0"/>
                      <a:pt x="1" y="221"/>
                      <a:pt x="1" y="504"/>
                    </a:cubicBezTo>
                    <a:lnTo>
                      <a:pt x="1" y="3655"/>
                    </a:lnTo>
                    <a:cubicBezTo>
                      <a:pt x="1" y="3655"/>
                      <a:pt x="1" y="3623"/>
                      <a:pt x="64" y="3623"/>
                    </a:cubicBezTo>
                    <a:cubicBezTo>
                      <a:pt x="284" y="3371"/>
                      <a:pt x="631" y="3182"/>
                      <a:pt x="1040" y="3056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4"/>
              <p:cNvSpPr/>
              <p:nvPr/>
            </p:nvSpPr>
            <p:spPr>
              <a:xfrm>
                <a:off x="-27886375" y="3176075"/>
                <a:ext cx="26025" cy="91400"/>
              </a:xfrm>
              <a:custGeom>
                <a:rect b="b" l="l" r="r" t="t"/>
                <a:pathLst>
                  <a:path extrusionOk="0" h="3656" w="1041">
                    <a:moveTo>
                      <a:pt x="536" y="1"/>
                    </a:moveTo>
                    <a:cubicBezTo>
                      <a:pt x="253" y="1"/>
                      <a:pt x="1" y="221"/>
                      <a:pt x="1" y="505"/>
                    </a:cubicBezTo>
                    <a:lnTo>
                      <a:pt x="1" y="3088"/>
                    </a:lnTo>
                    <a:cubicBezTo>
                      <a:pt x="379" y="3151"/>
                      <a:pt x="726" y="3340"/>
                      <a:pt x="1041" y="3655"/>
                    </a:cubicBezTo>
                    <a:lnTo>
                      <a:pt x="1041" y="505"/>
                    </a:lnTo>
                    <a:cubicBezTo>
                      <a:pt x="1041" y="253"/>
                      <a:pt x="789" y="1"/>
                      <a:pt x="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-28017900" y="3269025"/>
                <a:ext cx="161475" cy="133125"/>
              </a:xfrm>
              <a:custGeom>
                <a:rect b="b" l="l" r="r" t="t"/>
                <a:pathLst>
                  <a:path extrusionOk="0" h="5325" w="6459">
                    <a:moveTo>
                      <a:pt x="1733" y="0"/>
                    </a:moveTo>
                    <a:cubicBezTo>
                      <a:pt x="1355" y="0"/>
                      <a:pt x="946" y="158"/>
                      <a:pt x="662" y="410"/>
                    </a:cubicBezTo>
                    <a:cubicBezTo>
                      <a:pt x="64" y="882"/>
                      <a:pt x="1" y="1639"/>
                      <a:pt x="347" y="2237"/>
                    </a:cubicBezTo>
                    <a:cubicBezTo>
                      <a:pt x="1324" y="2458"/>
                      <a:pt x="2048" y="3340"/>
                      <a:pt x="2174" y="4348"/>
                    </a:cubicBezTo>
                    <a:lnTo>
                      <a:pt x="3214" y="5325"/>
                    </a:lnTo>
                    <a:lnTo>
                      <a:pt x="4285" y="4348"/>
                    </a:lnTo>
                    <a:cubicBezTo>
                      <a:pt x="4380" y="3340"/>
                      <a:pt x="5073" y="2521"/>
                      <a:pt x="6113" y="2237"/>
                    </a:cubicBezTo>
                    <a:cubicBezTo>
                      <a:pt x="6459" y="1639"/>
                      <a:pt x="6333" y="882"/>
                      <a:pt x="5860" y="410"/>
                    </a:cubicBezTo>
                    <a:cubicBezTo>
                      <a:pt x="5577" y="158"/>
                      <a:pt x="5199" y="0"/>
                      <a:pt x="4789" y="0"/>
                    </a:cubicBezTo>
                    <a:cubicBezTo>
                      <a:pt x="4411" y="0"/>
                      <a:pt x="4002" y="158"/>
                      <a:pt x="3750" y="410"/>
                    </a:cubicBezTo>
                    <a:lnTo>
                      <a:pt x="3277" y="882"/>
                    </a:lnTo>
                    <a:lnTo>
                      <a:pt x="2805" y="410"/>
                    </a:lnTo>
                    <a:cubicBezTo>
                      <a:pt x="2521" y="158"/>
                      <a:pt x="2143" y="0"/>
                      <a:pt x="1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-27930475" y="3269800"/>
                <a:ext cx="121325" cy="201650"/>
              </a:xfrm>
              <a:custGeom>
                <a:rect b="b" l="l" r="r" t="t"/>
                <a:pathLst>
                  <a:path extrusionOk="0" h="8066" w="4853">
                    <a:moveTo>
                      <a:pt x="4506" y="1"/>
                    </a:moveTo>
                    <a:cubicBezTo>
                      <a:pt x="3876" y="1"/>
                      <a:pt x="3403" y="505"/>
                      <a:pt x="3403" y="1198"/>
                    </a:cubicBezTo>
                    <a:lnTo>
                      <a:pt x="3403" y="2395"/>
                    </a:lnTo>
                    <a:cubicBezTo>
                      <a:pt x="3403" y="2584"/>
                      <a:pt x="3246" y="2742"/>
                      <a:pt x="3025" y="2742"/>
                    </a:cubicBezTo>
                    <a:cubicBezTo>
                      <a:pt x="2679" y="2742"/>
                      <a:pt x="2363" y="2868"/>
                      <a:pt x="2080" y="3025"/>
                    </a:cubicBezTo>
                    <a:cubicBezTo>
                      <a:pt x="1702" y="3372"/>
                      <a:pt x="1418" y="3939"/>
                      <a:pt x="1418" y="4474"/>
                    </a:cubicBezTo>
                    <a:lnTo>
                      <a:pt x="1418" y="5231"/>
                    </a:lnTo>
                    <a:cubicBezTo>
                      <a:pt x="1418" y="5420"/>
                      <a:pt x="1261" y="5577"/>
                      <a:pt x="1072" y="5577"/>
                    </a:cubicBezTo>
                    <a:cubicBezTo>
                      <a:pt x="883" y="5577"/>
                      <a:pt x="725" y="5420"/>
                      <a:pt x="725" y="5231"/>
                    </a:cubicBezTo>
                    <a:lnTo>
                      <a:pt x="1" y="5892"/>
                    </a:lnTo>
                    <a:lnTo>
                      <a:pt x="1" y="8066"/>
                    </a:lnTo>
                    <a:lnTo>
                      <a:pt x="3813" y="8066"/>
                    </a:lnTo>
                    <a:cubicBezTo>
                      <a:pt x="4033" y="8066"/>
                      <a:pt x="4191" y="7908"/>
                      <a:pt x="4191" y="7719"/>
                    </a:cubicBezTo>
                    <a:cubicBezTo>
                      <a:pt x="4191" y="7530"/>
                      <a:pt x="4033" y="7373"/>
                      <a:pt x="3813" y="7373"/>
                    </a:cubicBezTo>
                    <a:lnTo>
                      <a:pt x="3466" y="7373"/>
                    </a:lnTo>
                    <a:lnTo>
                      <a:pt x="3466" y="6270"/>
                    </a:lnTo>
                    <a:cubicBezTo>
                      <a:pt x="3466" y="6176"/>
                      <a:pt x="3498" y="6050"/>
                      <a:pt x="3592" y="6018"/>
                    </a:cubicBezTo>
                    <a:lnTo>
                      <a:pt x="4128" y="5420"/>
                    </a:lnTo>
                    <a:cubicBezTo>
                      <a:pt x="4600" y="4947"/>
                      <a:pt x="4852" y="4380"/>
                      <a:pt x="4852" y="3687"/>
                    </a:cubicBezTo>
                    <a:lnTo>
                      <a:pt x="4852" y="347"/>
                    </a:lnTo>
                    <a:cubicBezTo>
                      <a:pt x="4852" y="158"/>
                      <a:pt x="4695" y="1"/>
                      <a:pt x="45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4"/>
              <p:cNvSpPr/>
              <p:nvPr/>
            </p:nvSpPr>
            <p:spPr>
              <a:xfrm>
                <a:off x="-28069875" y="3271375"/>
                <a:ext cx="122875" cy="200075"/>
              </a:xfrm>
              <a:custGeom>
                <a:rect b="b" l="l" r="r" t="t"/>
                <a:pathLst>
                  <a:path extrusionOk="0" h="8003" w="4915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3718"/>
                    </a:lnTo>
                    <a:cubicBezTo>
                      <a:pt x="0" y="4348"/>
                      <a:pt x="221" y="4979"/>
                      <a:pt x="693" y="5451"/>
                    </a:cubicBezTo>
                    <a:lnTo>
                      <a:pt x="1323" y="5955"/>
                    </a:lnTo>
                    <a:cubicBezTo>
                      <a:pt x="1418" y="6018"/>
                      <a:pt x="1449" y="6113"/>
                      <a:pt x="1449" y="6207"/>
                    </a:cubicBezTo>
                    <a:lnTo>
                      <a:pt x="1449" y="7310"/>
                    </a:lnTo>
                    <a:lnTo>
                      <a:pt x="1103" y="7310"/>
                    </a:lnTo>
                    <a:cubicBezTo>
                      <a:pt x="882" y="7310"/>
                      <a:pt x="725" y="7467"/>
                      <a:pt x="725" y="7656"/>
                    </a:cubicBezTo>
                    <a:cubicBezTo>
                      <a:pt x="725" y="7845"/>
                      <a:pt x="882" y="8003"/>
                      <a:pt x="1103" y="8003"/>
                    </a:cubicBezTo>
                    <a:lnTo>
                      <a:pt x="4915" y="8003"/>
                    </a:lnTo>
                    <a:lnTo>
                      <a:pt x="4915" y="5829"/>
                    </a:lnTo>
                    <a:lnTo>
                      <a:pt x="4190" y="5168"/>
                    </a:lnTo>
                    <a:cubicBezTo>
                      <a:pt x="4190" y="5357"/>
                      <a:pt x="4033" y="5514"/>
                      <a:pt x="3844" y="5514"/>
                    </a:cubicBezTo>
                    <a:cubicBezTo>
                      <a:pt x="3655" y="5514"/>
                      <a:pt x="3497" y="5357"/>
                      <a:pt x="3497" y="5168"/>
                    </a:cubicBezTo>
                    <a:lnTo>
                      <a:pt x="3497" y="4411"/>
                    </a:lnTo>
                    <a:cubicBezTo>
                      <a:pt x="3497" y="3876"/>
                      <a:pt x="3214" y="3372"/>
                      <a:pt x="2741" y="3057"/>
                    </a:cubicBezTo>
                    <a:cubicBezTo>
                      <a:pt x="2458" y="2899"/>
                      <a:pt x="2143" y="2773"/>
                      <a:pt x="1796" y="2773"/>
                    </a:cubicBezTo>
                    <a:cubicBezTo>
                      <a:pt x="1607" y="2773"/>
                      <a:pt x="1449" y="2616"/>
                      <a:pt x="1449" y="2427"/>
                    </a:cubicBezTo>
                    <a:lnTo>
                      <a:pt x="1449" y="1229"/>
                    </a:lnTo>
                    <a:cubicBezTo>
                      <a:pt x="1449" y="473"/>
                      <a:pt x="945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8" name="Google Shape;1028;p34"/>
          <p:cNvGrpSpPr/>
          <p:nvPr/>
        </p:nvGrpSpPr>
        <p:grpSpPr>
          <a:xfrm>
            <a:off x="5525765" y="2112225"/>
            <a:ext cx="1315527" cy="930162"/>
            <a:chOff x="5150990" y="2112225"/>
            <a:chExt cx="1315527" cy="930162"/>
          </a:xfrm>
        </p:grpSpPr>
        <p:grpSp>
          <p:nvGrpSpPr>
            <p:cNvPr id="1029" name="Google Shape;1029;p34"/>
            <p:cNvGrpSpPr/>
            <p:nvPr/>
          </p:nvGrpSpPr>
          <p:grpSpPr>
            <a:xfrm>
              <a:off x="5150990" y="2112225"/>
              <a:ext cx="1315527" cy="930162"/>
              <a:chOff x="3935965" y="2112225"/>
              <a:chExt cx="1315527" cy="930162"/>
            </a:xfrm>
          </p:grpSpPr>
          <p:sp>
            <p:nvSpPr>
              <p:cNvPr id="1030" name="Google Shape;1030;p34"/>
              <p:cNvSpPr/>
              <p:nvPr/>
            </p:nvSpPr>
            <p:spPr>
              <a:xfrm>
                <a:off x="3935965" y="2432046"/>
                <a:ext cx="1015540" cy="610341"/>
              </a:xfrm>
              <a:custGeom>
                <a:rect b="b" l="l" r="r" t="t"/>
                <a:pathLst>
                  <a:path extrusionOk="0" h="16087" w="26767">
                    <a:moveTo>
                      <a:pt x="1" y="1"/>
                    </a:moveTo>
                    <a:lnTo>
                      <a:pt x="1" y="16086"/>
                    </a:lnTo>
                    <a:lnTo>
                      <a:pt x="2394" y="16086"/>
                    </a:lnTo>
                    <a:lnTo>
                      <a:pt x="2394" y="15300"/>
                    </a:lnTo>
                    <a:lnTo>
                      <a:pt x="2275" y="14824"/>
                    </a:lnTo>
                    <a:cubicBezTo>
                      <a:pt x="2144" y="14467"/>
                      <a:pt x="2061" y="14312"/>
                      <a:pt x="1811" y="13967"/>
                    </a:cubicBezTo>
                    <a:cubicBezTo>
                      <a:pt x="1489" y="13538"/>
                      <a:pt x="1358" y="13062"/>
                      <a:pt x="1406" y="12514"/>
                    </a:cubicBezTo>
                    <a:cubicBezTo>
                      <a:pt x="1418" y="12491"/>
                      <a:pt x="1418" y="12479"/>
                      <a:pt x="1418" y="12467"/>
                    </a:cubicBezTo>
                    <a:cubicBezTo>
                      <a:pt x="1418" y="12455"/>
                      <a:pt x="1418" y="12443"/>
                      <a:pt x="1418" y="12431"/>
                    </a:cubicBezTo>
                    <a:cubicBezTo>
                      <a:pt x="1525" y="11336"/>
                      <a:pt x="2596" y="10466"/>
                      <a:pt x="3906" y="10466"/>
                    </a:cubicBezTo>
                    <a:cubicBezTo>
                      <a:pt x="5275" y="10466"/>
                      <a:pt x="6406" y="11431"/>
                      <a:pt x="6406" y="12621"/>
                    </a:cubicBezTo>
                    <a:lnTo>
                      <a:pt x="6394" y="12621"/>
                    </a:lnTo>
                    <a:cubicBezTo>
                      <a:pt x="6418" y="13122"/>
                      <a:pt x="6287" y="13562"/>
                      <a:pt x="5990" y="13967"/>
                    </a:cubicBezTo>
                    <a:cubicBezTo>
                      <a:pt x="5763" y="14276"/>
                      <a:pt x="5668" y="14443"/>
                      <a:pt x="5561" y="14729"/>
                    </a:cubicBezTo>
                    <a:lnTo>
                      <a:pt x="5418" y="15300"/>
                    </a:lnTo>
                    <a:lnTo>
                      <a:pt x="5406" y="15300"/>
                    </a:lnTo>
                    <a:lnTo>
                      <a:pt x="5406" y="16086"/>
                    </a:lnTo>
                    <a:lnTo>
                      <a:pt x="26766" y="16086"/>
                    </a:lnTo>
                    <a:lnTo>
                      <a:pt x="26766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4713905" y="2112225"/>
                <a:ext cx="131045" cy="319834"/>
              </a:xfrm>
              <a:custGeom>
                <a:rect b="b" l="l" r="r" t="t"/>
                <a:pathLst>
                  <a:path extrusionOk="0" h="8430" w="3454">
                    <a:moveTo>
                      <a:pt x="1727" y="0"/>
                    </a:moveTo>
                    <a:cubicBezTo>
                      <a:pt x="798" y="0"/>
                      <a:pt x="36" y="643"/>
                      <a:pt x="36" y="1453"/>
                    </a:cubicBezTo>
                    <a:cubicBezTo>
                      <a:pt x="0" y="1822"/>
                      <a:pt x="96" y="2143"/>
                      <a:pt x="310" y="2429"/>
                    </a:cubicBezTo>
                    <a:cubicBezTo>
                      <a:pt x="584" y="2810"/>
                      <a:pt x="703" y="3024"/>
                      <a:pt x="846" y="3394"/>
                    </a:cubicBezTo>
                    <a:lnTo>
                      <a:pt x="858" y="3394"/>
                    </a:lnTo>
                    <a:lnTo>
                      <a:pt x="1036" y="4132"/>
                    </a:lnTo>
                    <a:lnTo>
                      <a:pt x="1048" y="8430"/>
                    </a:lnTo>
                    <a:lnTo>
                      <a:pt x="2382" y="8430"/>
                    </a:lnTo>
                    <a:lnTo>
                      <a:pt x="2405" y="4132"/>
                    </a:lnTo>
                    <a:lnTo>
                      <a:pt x="2572" y="3465"/>
                    </a:lnTo>
                    <a:lnTo>
                      <a:pt x="2560" y="3465"/>
                    </a:lnTo>
                    <a:cubicBezTo>
                      <a:pt x="2715" y="3048"/>
                      <a:pt x="2834" y="2834"/>
                      <a:pt x="3132" y="2429"/>
                    </a:cubicBezTo>
                    <a:cubicBezTo>
                      <a:pt x="3370" y="2108"/>
                      <a:pt x="3453" y="1774"/>
                      <a:pt x="3394" y="1346"/>
                    </a:cubicBezTo>
                    <a:lnTo>
                      <a:pt x="3406" y="1346"/>
                    </a:lnTo>
                    <a:cubicBezTo>
                      <a:pt x="3346" y="596"/>
                      <a:pt x="2620" y="0"/>
                      <a:pt x="17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4931203" y="2526183"/>
                <a:ext cx="320289" cy="128655"/>
              </a:xfrm>
              <a:custGeom>
                <a:rect b="b" l="l" r="r" t="t"/>
                <a:pathLst>
                  <a:path extrusionOk="0" h="3391" w="8442">
                    <a:moveTo>
                      <a:pt x="6840" y="1"/>
                    </a:moveTo>
                    <a:cubicBezTo>
                      <a:pt x="6533" y="1"/>
                      <a:pt x="6259" y="97"/>
                      <a:pt x="6013" y="282"/>
                    </a:cubicBezTo>
                    <a:cubicBezTo>
                      <a:pt x="5632" y="556"/>
                      <a:pt x="5418" y="675"/>
                      <a:pt x="5049" y="818"/>
                    </a:cubicBezTo>
                    <a:lnTo>
                      <a:pt x="5049" y="830"/>
                    </a:lnTo>
                    <a:lnTo>
                      <a:pt x="4310" y="1020"/>
                    </a:lnTo>
                    <a:lnTo>
                      <a:pt x="0" y="1020"/>
                    </a:lnTo>
                    <a:lnTo>
                      <a:pt x="0" y="2366"/>
                    </a:lnTo>
                    <a:lnTo>
                      <a:pt x="4310" y="2378"/>
                    </a:lnTo>
                    <a:lnTo>
                      <a:pt x="4965" y="2544"/>
                    </a:lnTo>
                    <a:lnTo>
                      <a:pt x="4977" y="2544"/>
                    </a:lnTo>
                    <a:cubicBezTo>
                      <a:pt x="5394" y="2687"/>
                      <a:pt x="5608" y="2806"/>
                      <a:pt x="6013" y="3104"/>
                    </a:cubicBezTo>
                    <a:cubicBezTo>
                      <a:pt x="6277" y="3299"/>
                      <a:pt x="6549" y="3391"/>
                      <a:pt x="6875" y="3391"/>
                    </a:cubicBezTo>
                    <a:cubicBezTo>
                      <a:pt x="6946" y="3391"/>
                      <a:pt x="7020" y="3386"/>
                      <a:pt x="7096" y="3378"/>
                    </a:cubicBezTo>
                    <a:cubicBezTo>
                      <a:pt x="7846" y="3318"/>
                      <a:pt x="8442" y="2592"/>
                      <a:pt x="8442" y="1699"/>
                    </a:cubicBezTo>
                    <a:cubicBezTo>
                      <a:pt x="8442" y="770"/>
                      <a:pt x="7787" y="8"/>
                      <a:pt x="6989" y="8"/>
                    </a:cubicBezTo>
                    <a:cubicBezTo>
                      <a:pt x="6939" y="3"/>
                      <a:pt x="6889" y="1"/>
                      <a:pt x="68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34"/>
            <p:cNvGrpSpPr/>
            <p:nvPr/>
          </p:nvGrpSpPr>
          <p:grpSpPr>
            <a:xfrm>
              <a:off x="5486119" y="2543408"/>
              <a:ext cx="345328" cy="352833"/>
              <a:chOff x="-24353875" y="3147725"/>
              <a:chExt cx="289875" cy="296175"/>
            </a:xfrm>
          </p:grpSpPr>
          <p:sp>
            <p:nvSpPr>
              <p:cNvPr id="1034" name="Google Shape;1034;p34"/>
              <p:cNvSpPr/>
              <p:nvPr/>
            </p:nvSpPr>
            <p:spPr>
              <a:xfrm>
                <a:off x="-24238100" y="3271375"/>
                <a:ext cx="52025" cy="51225"/>
              </a:xfrm>
              <a:custGeom>
                <a:rect b="b" l="l" r="r" t="t"/>
                <a:pathLst>
                  <a:path extrusionOk="0" h="2049" w="2081">
                    <a:moveTo>
                      <a:pt x="1041" y="1"/>
                    </a:moveTo>
                    <a:cubicBezTo>
                      <a:pt x="505" y="1"/>
                      <a:pt x="32" y="473"/>
                      <a:pt x="32" y="1040"/>
                    </a:cubicBezTo>
                    <a:cubicBezTo>
                      <a:pt x="1" y="1576"/>
                      <a:pt x="473" y="2049"/>
                      <a:pt x="1041" y="2049"/>
                    </a:cubicBezTo>
                    <a:cubicBezTo>
                      <a:pt x="1639" y="2049"/>
                      <a:pt x="2080" y="1576"/>
                      <a:pt x="2080" y="1040"/>
                    </a:cubicBezTo>
                    <a:cubicBezTo>
                      <a:pt x="2080" y="442"/>
                      <a:pt x="1608" y="1"/>
                      <a:pt x="1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-24353875" y="3147725"/>
                <a:ext cx="289875" cy="296175"/>
              </a:xfrm>
              <a:custGeom>
                <a:rect b="b" l="l" r="r" t="t"/>
                <a:pathLst>
                  <a:path extrusionOk="0" h="11847" w="11595">
                    <a:moveTo>
                      <a:pt x="5672" y="757"/>
                    </a:moveTo>
                    <a:cubicBezTo>
                      <a:pt x="6144" y="757"/>
                      <a:pt x="6680" y="1544"/>
                      <a:pt x="7026" y="2710"/>
                    </a:cubicBezTo>
                    <a:cubicBezTo>
                      <a:pt x="6585" y="2867"/>
                      <a:pt x="6176" y="3025"/>
                      <a:pt x="5672" y="3214"/>
                    </a:cubicBezTo>
                    <a:cubicBezTo>
                      <a:pt x="5262" y="3025"/>
                      <a:pt x="4789" y="2836"/>
                      <a:pt x="4348" y="2710"/>
                    </a:cubicBezTo>
                    <a:cubicBezTo>
                      <a:pt x="4695" y="1481"/>
                      <a:pt x="5199" y="757"/>
                      <a:pt x="5672" y="757"/>
                    </a:cubicBezTo>
                    <a:close/>
                    <a:moveTo>
                      <a:pt x="4191" y="3372"/>
                    </a:moveTo>
                    <a:cubicBezTo>
                      <a:pt x="4411" y="3466"/>
                      <a:pt x="4632" y="3529"/>
                      <a:pt x="4852" y="3624"/>
                    </a:cubicBezTo>
                    <a:cubicBezTo>
                      <a:pt x="4159" y="3970"/>
                      <a:pt x="4726" y="3655"/>
                      <a:pt x="4065" y="4096"/>
                    </a:cubicBezTo>
                    <a:lnTo>
                      <a:pt x="4191" y="3372"/>
                    </a:lnTo>
                    <a:close/>
                    <a:moveTo>
                      <a:pt x="7184" y="3372"/>
                    </a:moveTo>
                    <a:lnTo>
                      <a:pt x="7310" y="4096"/>
                    </a:lnTo>
                    <a:cubicBezTo>
                      <a:pt x="6585" y="3655"/>
                      <a:pt x="7184" y="4002"/>
                      <a:pt x="6522" y="3624"/>
                    </a:cubicBezTo>
                    <a:cubicBezTo>
                      <a:pt x="6743" y="3529"/>
                      <a:pt x="6995" y="3466"/>
                      <a:pt x="7184" y="3372"/>
                    </a:cubicBezTo>
                    <a:close/>
                    <a:moveTo>
                      <a:pt x="9191" y="3001"/>
                    </a:moveTo>
                    <a:cubicBezTo>
                      <a:pt x="9631" y="3001"/>
                      <a:pt x="10026" y="3084"/>
                      <a:pt x="10177" y="3340"/>
                    </a:cubicBezTo>
                    <a:cubicBezTo>
                      <a:pt x="10208" y="3435"/>
                      <a:pt x="10240" y="3529"/>
                      <a:pt x="10208" y="3655"/>
                    </a:cubicBezTo>
                    <a:cubicBezTo>
                      <a:pt x="9925" y="3687"/>
                      <a:pt x="9673" y="3907"/>
                      <a:pt x="9515" y="4159"/>
                    </a:cubicBezTo>
                    <a:cubicBezTo>
                      <a:pt x="9358" y="4474"/>
                      <a:pt x="9295" y="4852"/>
                      <a:pt x="9452" y="5104"/>
                    </a:cubicBezTo>
                    <a:cubicBezTo>
                      <a:pt x="9358" y="5230"/>
                      <a:pt x="9263" y="5356"/>
                      <a:pt x="9137" y="5482"/>
                    </a:cubicBezTo>
                    <a:cubicBezTo>
                      <a:pt x="8791" y="5167"/>
                      <a:pt x="8444" y="4884"/>
                      <a:pt x="8034" y="4600"/>
                    </a:cubicBezTo>
                    <a:cubicBezTo>
                      <a:pt x="8003" y="4128"/>
                      <a:pt x="7940" y="3655"/>
                      <a:pt x="7845" y="3183"/>
                    </a:cubicBezTo>
                    <a:cubicBezTo>
                      <a:pt x="8174" y="3100"/>
                      <a:pt x="8710" y="3001"/>
                      <a:pt x="9191" y="3001"/>
                    </a:cubicBezTo>
                    <a:close/>
                    <a:moveTo>
                      <a:pt x="2994" y="3119"/>
                    </a:moveTo>
                    <a:cubicBezTo>
                      <a:pt x="3151" y="3151"/>
                      <a:pt x="3309" y="3151"/>
                      <a:pt x="3466" y="3214"/>
                    </a:cubicBezTo>
                    <a:cubicBezTo>
                      <a:pt x="3403" y="3655"/>
                      <a:pt x="3309" y="4128"/>
                      <a:pt x="3277" y="4632"/>
                    </a:cubicBezTo>
                    <a:cubicBezTo>
                      <a:pt x="2899" y="4915"/>
                      <a:pt x="2490" y="5230"/>
                      <a:pt x="2174" y="5514"/>
                    </a:cubicBezTo>
                    <a:cubicBezTo>
                      <a:pt x="1733" y="5010"/>
                      <a:pt x="851" y="3939"/>
                      <a:pt x="1166" y="3340"/>
                    </a:cubicBezTo>
                    <a:cubicBezTo>
                      <a:pt x="1198" y="3277"/>
                      <a:pt x="1261" y="3183"/>
                      <a:pt x="1387" y="3151"/>
                    </a:cubicBezTo>
                    <a:cubicBezTo>
                      <a:pt x="1576" y="3372"/>
                      <a:pt x="1859" y="3529"/>
                      <a:pt x="2174" y="3529"/>
                    </a:cubicBezTo>
                    <a:cubicBezTo>
                      <a:pt x="2521" y="3529"/>
                      <a:pt x="2836" y="3372"/>
                      <a:pt x="2994" y="3119"/>
                    </a:cubicBezTo>
                    <a:close/>
                    <a:moveTo>
                      <a:pt x="3277" y="5482"/>
                    </a:moveTo>
                    <a:lnTo>
                      <a:pt x="3277" y="5482"/>
                    </a:lnTo>
                    <a:cubicBezTo>
                      <a:pt x="3246" y="6144"/>
                      <a:pt x="3246" y="5986"/>
                      <a:pt x="3277" y="6428"/>
                    </a:cubicBezTo>
                    <a:cubicBezTo>
                      <a:pt x="3088" y="6270"/>
                      <a:pt x="2899" y="6112"/>
                      <a:pt x="2742" y="5955"/>
                    </a:cubicBezTo>
                    <a:cubicBezTo>
                      <a:pt x="2899" y="5797"/>
                      <a:pt x="3088" y="5640"/>
                      <a:pt x="3277" y="5482"/>
                    </a:cubicBezTo>
                    <a:close/>
                    <a:moveTo>
                      <a:pt x="8097" y="5514"/>
                    </a:moveTo>
                    <a:cubicBezTo>
                      <a:pt x="8286" y="5671"/>
                      <a:pt x="8475" y="5829"/>
                      <a:pt x="8633" y="5986"/>
                    </a:cubicBezTo>
                    <a:cubicBezTo>
                      <a:pt x="8475" y="6144"/>
                      <a:pt x="8286" y="6301"/>
                      <a:pt x="8097" y="6459"/>
                    </a:cubicBezTo>
                    <a:lnTo>
                      <a:pt x="8097" y="5514"/>
                    </a:lnTo>
                    <a:close/>
                    <a:moveTo>
                      <a:pt x="5703" y="4002"/>
                    </a:moveTo>
                    <a:cubicBezTo>
                      <a:pt x="6333" y="4317"/>
                      <a:pt x="6743" y="4569"/>
                      <a:pt x="7373" y="5010"/>
                    </a:cubicBezTo>
                    <a:cubicBezTo>
                      <a:pt x="7436" y="5671"/>
                      <a:pt x="7436" y="6238"/>
                      <a:pt x="7373" y="6963"/>
                    </a:cubicBezTo>
                    <a:cubicBezTo>
                      <a:pt x="6837" y="7310"/>
                      <a:pt x="6333" y="7625"/>
                      <a:pt x="5703" y="7940"/>
                    </a:cubicBezTo>
                    <a:cubicBezTo>
                      <a:pt x="5073" y="7625"/>
                      <a:pt x="4537" y="7373"/>
                      <a:pt x="4002" y="6963"/>
                    </a:cubicBezTo>
                    <a:cubicBezTo>
                      <a:pt x="3907" y="6270"/>
                      <a:pt x="3907" y="5671"/>
                      <a:pt x="4002" y="5010"/>
                    </a:cubicBezTo>
                    <a:cubicBezTo>
                      <a:pt x="4600" y="4600"/>
                      <a:pt x="5041" y="4317"/>
                      <a:pt x="5703" y="4002"/>
                    </a:cubicBezTo>
                    <a:close/>
                    <a:moveTo>
                      <a:pt x="4065" y="7845"/>
                    </a:moveTo>
                    <a:cubicBezTo>
                      <a:pt x="4506" y="8097"/>
                      <a:pt x="4254" y="8003"/>
                      <a:pt x="4852" y="8318"/>
                    </a:cubicBezTo>
                    <a:cubicBezTo>
                      <a:pt x="4632" y="8381"/>
                      <a:pt x="4380" y="8507"/>
                      <a:pt x="4191" y="8538"/>
                    </a:cubicBezTo>
                    <a:lnTo>
                      <a:pt x="4065" y="7845"/>
                    </a:lnTo>
                    <a:close/>
                    <a:moveTo>
                      <a:pt x="7278" y="7845"/>
                    </a:moveTo>
                    <a:cubicBezTo>
                      <a:pt x="7247" y="8066"/>
                      <a:pt x="7215" y="8318"/>
                      <a:pt x="7152" y="8538"/>
                    </a:cubicBezTo>
                    <a:cubicBezTo>
                      <a:pt x="6900" y="8475"/>
                      <a:pt x="6711" y="8381"/>
                      <a:pt x="6491" y="8318"/>
                    </a:cubicBezTo>
                    <a:cubicBezTo>
                      <a:pt x="6837" y="8097"/>
                      <a:pt x="6869" y="8097"/>
                      <a:pt x="7278" y="7845"/>
                    </a:cubicBezTo>
                    <a:close/>
                    <a:moveTo>
                      <a:pt x="2237" y="6459"/>
                    </a:moveTo>
                    <a:cubicBezTo>
                      <a:pt x="2584" y="6774"/>
                      <a:pt x="2931" y="7058"/>
                      <a:pt x="3340" y="7310"/>
                    </a:cubicBezTo>
                    <a:cubicBezTo>
                      <a:pt x="3372" y="7845"/>
                      <a:pt x="3435" y="8255"/>
                      <a:pt x="3529" y="8727"/>
                    </a:cubicBezTo>
                    <a:cubicBezTo>
                      <a:pt x="3008" y="8861"/>
                      <a:pt x="2544" y="8927"/>
                      <a:pt x="2165" y="8927"/>
                    </a:cubicBezTo>
                    <a:cubicBezTo>
                      <a:pt x="1650" y="8927"/>
                      <a:pt x="1293" y="8806"/>
                      <a:pt x="1166" y="8570"/>
                    </a:cubicBezTo>
                    <a:cubicBezTo>
                      <a:pt x="851" y="8003"/>
                      <a:pt x="1733" y="6932"/>
                      <a:pt x="2237" y="6459"/>
                    </a:cubicBezTo>
                    <a:close/>
                    <a:moveTo>
                      <a:pt x="9137" y="6459"/>
                    </a:moveTo>
                    <a:cubicBezTo>
                      <a:pt x="9610" y="6932"/>
                      <a:pt x="10523" y="8003"/>
                      <a:pt x="10177" y="8570"/>
                    </a:cubicBezTo>
                    <a:cubicBezTo>
                      <a:pt x="10032" y="8806"/>
                      <a:pt x="9678" y="8927"/>
                      <a:pt x="9169" y="8927"/>
                    </a:cubicBezTo>
                    <a:cubicBezTo>
                      <a:pt x="8794" y="8927"/>
                      <a:pt x="8335" y="8861"/>
                      <a:pt x="7814" y="8727"/>
                    </a:cubicBezTo>
                    <a:cubicBezTo>
                      <a:pt x="7940" y="8318"/>
                      <a:pt x="8003" y="7845"/>
                      <a:pt x="8034" y="7310"/>
                    </a:cubicBezTo>
                    <a:cubicBezTo>
                      <a:pt x="8444" y="7058"/>
                      <a:pt x="8822" y="6743"/>
                      <a:pt x="9137" y="6459"/>
                    </a:cubicBezTo>
                    <a:close/>
                    <a:moveTo>
                      <a:pt x="5640" y="8696"/>
                    </a:moveTo>
                    <a:cubicBezTo>
                      <a:pt x="6081" y="8885"/>
                      <a:pt x="6554" y="9074"/>
                      <a:pt x="6995" y="9200"/>
                    </a:cubicBezTo>
                    <a:cubicBezTo>
                      <a:pt x="6680" y="10429"/>
                      <a:pt x="6176" y="11185"/>
                      <a:pt x="5672" y="11185"/>
                    </a:cubicBezTo>
                    <a:cubicBezTo>
                      <a:pt x="5609" y="11185"/>
                      <a:pt x="5482" y="11090"/>
                      <a:pt x="5356" y="11059"/>
                    </a:cubicBezTo>
                    <a:cubicBezTo>
                      <a:pt x="5482" y="10775"/>
                      <a:pt x="5451" y="10460"/>
                      <a:pt x="5293" y="10177"/>
                    </a:cubicBezTo>
                    <a:cubicBezTo>
                      <a:pt x="5136" y="9862"/>
                      <a:pt x="4821" y="9736"/>
                      <a:pt x="4474" y="9673"/>
                    </a:cubicBezTo>
                    <a:cubicBezTo>
                      <a:pt x="4411" y="9515"/>
                      <a:pt x="4348" y="9357"/>
                      <a:pt x="4317" y="9200"/>
                    </a:cubicBezTo>
                    <a:cubicBezTo>
                      <a:pt x="4726" y="9042"/>
                      <a:pt x="5167" y="8885"/>
                      <a:pt x="5640" y="8696"/>
                    </a:cubicBezTo>
                    <a:close/>
                    <a:moveTo>
                      <a:pt x="5640" y="1"/>
                    </a:moveTo>
                    <a:cubicBezTo>
                      <a:pt x="4758" y="1"/>
                      <a:pt x="4065" y="1072"/>
                      <a:pt x="3655" y="2489"/>
                    </a:cubicBezTo>
                    <a:cubicBezTo>
                      <a:pt x="3498" y="2426"/>
                      <a:pt x="3340" y="2395"/>
                      <a:pt x="3214" y="2395"/>
                    </a:cubicBezTo>
                    <a:cubicBezTo>
                      <a:pt x="3183" y="1859"/>
                      <a:pt x="2742" y="1418"/>
                      <a:pt x="2174" y="1418"/>
                    </a:cubicBezTo>
                    <a:cubicBezTo>
                      <a:pt x="1607" y="1418"/>
                      <a:pt x="1166" y="1891"/>
                      <a:pt x="1166" y="2426"/>
                    </a:cubicBezTo>
                    <a:cubicBezTo>
                      <a:pt x="883" y="2552"/>
                      <a:pt x="694" y="2710"/>
                      <a:pt x="568" y="2962"/>
                    </a:cubicBezTo>
                    <a:cubicBezTo>
                      <a:pt x="32" y="3907"/>
                      <a:pt x="977" y="5104"/>
                      <a:pt x="1702" y="5892"/>
                    </a:cubicBezTo>
                    <a:cubicBezTo>
                      <a:pt x="946" y="6743"/>
                      <a:pt x="1" y="8003"/>
                      <a:pt x="568" y="8885"/>
                    </a:cubicBezTo>
                    <a:cubicBezTo>
                      <a:pt x="879" y="9433"/>
                      <a:pt x="1519" y="9600"/>
                      <a:pt x="2210" y="9600"/>
                    </a:cubicBezTo>
                    <a:cubicBezTo>
                      <a:pt x="2710" y="9600"/>
                      <a:pt x="3237" y="9513"/>
                      <a:pt x="3687" y="9420"/>
                    </a:cubicBezTo>
                    <a:cubicBezTo>
                      <a:pt x="3718" y="9578"/>
                      <a:pt x="3750" y="9673"/>
                      <a:pt x="3844" y="9830"/>
                    </a:cubicBezTo>
                    <a:cubicBezTo>
                      <a:pt x="3403" y="10145"/>
                      <a:pt x="3246" y="10744"/>
                      <a:pt x="3529" y="11216"/>
                    </a:cubicBezTo>
                    <a:cubicBezTo>
                      <a:pt x="3718" y="11531"/>
                      <a:pt x="4065" y="11720"/>
                      <a:pt x="4411" y="11720"/>
                    </a:cubicBezTo>
                    <a:cubicBezTo>
                      <a:pt x="4600" y="11720"/>
                      <a:pt x="4789" y="11689"/>
                      <a:pt x="4947" y="11563"/>
                    </a:cubicBezTo>
                    <a:cubicBezTo>
                      <a:pt x="5167" y="11720"/>
                      <a:pt x="5419" y="11846"/>
                      <a:pt x="5703" y="11846"/>
                    </a:cubicBezTo>
                    <a:cubicBezTo>
                      <a:pt x="6585" y="11846"/>
                      <a:pt x="7278" y="10775"/>
                      <a:pt x="7688" y="9357"/>
                    </a:cubicBezTo>
                    <a:cubicBezTo>
                      <a:pt x="8143" y="9478"/>
                      <a:pt x="8678" y="9576"/>
                      <a:pt x="9184" y="9576"/>
                    </a:cubicBezTo>
                    <a:cubicBezTo>
                      <a:pt x="9868" y="9576"/>
                      <a:pt x="10499" y="9397"/>
                      <a:pt x="10807" y="8853"/>
                    </a:cubicBezTo>
                    <a:cubicBezTo>
                      <a:pt x="11374" y="7908"/>
                      <a:pt x="10429" y="6680"/>
                      <a:pt x="9673" y="5892"/>
                    </a:cubicBezTo>
                    <a:cubicBezTo>
                      <a:pt x="9799" y="5797"/>
                      <a:pt x="9862" y="5671"/>
                      <a:pt x="9988" y="5545"/>
                    </a:cubicBezTo>
                    <a:cubicBezTo>
                      <a:pt x="10145" y="5640"/>
                      <a:pt x="10271" y="5671"/>
                      <a:pt x="10429" y="5671"/>
                    </a:cubicBezTo>
                    <a:cubicBezTo>
                      <a:pt x="10775" y="5671"/>
                      <a:pt x="11122" y="5482"/>
                      <a:pt x="11311" y="5167"/>
                    </a:cubicBezTo>
                    <a:cubicBezTo>
                      <a:pt x="11594" y="4632"/>
                      <a:pt x="11437" y="4002"/>
                      <a:pt x="10933" y="3750"/>
                    </a:cubicBezTo>
                    <a:cubicBezTo>
                      <a:pt x="10964" y="3466"/>
                      <a:pt x="10901" y="3183"/>
                      <a:pt x="10775" y="2962"/>
                    </a:cubicBezTo>
                    <a:cubicBezTo>
                      <a:pt x="10457" y="2432"/>
                      <a:pt x="9842" y="2259"/>
                      <a:pt x="9179" y="2259"/>
                    </a:cubicBezTo>
                    <a:cubicBezTo>
                      <a:pt x="8661" y="2259"/>
                      <a:pt x="8113" y="2365"/>
                      <a:pt x="7656" y="2489"/>
                    </a:cubicBezTo>
                    <a:cubicBezTo>
                      <a:pt x="7278" y="1072"/>
                      <a:pt x="6585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6" name="Google Shape;1036;p34"/>
          <p:cNvGrpSpPr/>
          <p:nvPr/>
        </p:nvGrpSpPr>
        <p:grpSpPr>
          <a:xfrm>
            <a:off x="4961064" y="2855376"/>
            <a:ext cx="1003779" cy="900339"/>
            <a:chOff x="4586289" y="2855376"/>
            <a:chExt cx="1003779" cy="900339"/>
          </a:xfrm>
        </p:grpSpPr>
        <p:grpSp>
          <p:nvGrpSpPr>
            <p:cNvPr id="1037" name="Google Shape;1037;p34"/>
            <p:cNvGrpSpPr/>
            <p:nvPr/>
          </p:nvGrpSpPr>
          <p:grpSpPr>
            <a:xfrm>
              <a:off x="4586289" y="2855376"/>
              <a:ext cx="1003779" cy="900339"/>
              <a:chOff x="3371264" y="2855376"/>
              <a:chExt cx="1003779" cy="900339"/>
            </a:xfrm>
          </p:grpSpPr>
          <p:sp>
            <p:nvSpPr>
              <p:cNvPr id="1038" name="Google Shape;1038;p34"/>
              <p:cNvSpPr/>
              <p:nvPr/>
            </p:nvSpPr>
            <p:spPr>
              <a:xfrm>
                <a:off x="3371264" y="3145829"/>
                <a:ext cx="1003779" cy="609886"/>
              </a:xfrm>
              <a:custGeom>
                <a:rect b="b" l="l" r="r" t="t"/>
                <a:pathLst>
                  <a:path extrusionOk="0" h="16075" w="26457">
                    <a:moveTo>
                      <a:pt x="1" y="1"/>
                    </a:moveTo>
                    <a:cubicBezTo>
                      <a:pt x="1823" y="3084"/>
                      <a:pt x="4216" y="6180"/>
                      <a:pt x="7323" y="9240"/>
                    </a:cubicBezTo>
                    <a:cubicBezTo>
                      <a:pt x="8347" y="10240"/>
                      <a:pt x="8419" y="13086"/>
                      <a:pt x="8157" y="16074"/>
                    </a:cubicBezTo>
                    <a:lnTo>
                      <a:pt x="26457" y="16074"/>
                    </a:lnTo>
                    <a:lnTo>
                      <a:pt x="26457" y="1"/>
                    </a:lnTo>
                    <a:lnTo>
                      <a:pt x="10395" y="1"/>
                    </a:lnTo>
                    <a:lnTo>
                      <a:pt x="10395" y="608"/>
                    </a:lnTo>
                    <a:lnTo>
                      <a:pt x="10514" y="1084"/>
                    </a:lnTo>
                    <a:cubicBezTo>
                      <a:pt x="10645" y="1441"/>
                      <a:pt x="10729" y="1596"/>
                      <a:pt x="10979" y="1941"/>
                    </a:cubicBezTo>
                    <a:cubicBezTo>
                      <a:pt x="11300" y="2370"/>
                      <a:pt x="11431" y="2846"/>
                      <a:pt x="11371" y="3394"/>
                    </a:cubicBezTo>
                    <a:cubicBezTo>
                      <a:pt x="11371" y="3406"/>
                      <a:pt x="11371" y="3430"/>
                      <a:pt x="11371" y="3442"/>
                    </a:cubicBezTo>
                    <a:cubicBezTo>
                      <a:pt x="11371" y="3454"/>
                      <a:pt x="11371" y="3454"/>
                      <a:pt x="11371" y="3465"/>
                    </a:cubicBezTo>
                    <a:cubicBezTo>
                      <a:pt x="11264" y="4573"/>
                      <a:pt x="10193" y="5442"/>
                      <a:pt x="8883" y="5442"/>
                    </a:cubicBezTo>
                    <a:cubicBezTo>
                      <a:pt x="7502" y="5442"/>
                      <a:pt x="6383" y="4477"/>
                      <a:pt x="6383" y="3287"/>
                    </a:cubicBezTo>
                    <a:lnTo>
                      <a:pt x="6395" y="3287"/>
                    </a:lnTo>
                    <a:cubicBezTo>
                      <a:pt x="6359" y="2787"/>
                      <a:pt x="6502" y="2346"/>
                      <a:pt x="6799" y="1941"/>
                    </a:cubicBezTo>
                    <a:cubicBezTo>
                      <a:pt x="7026" y="1620"/>
                      <a:pt x="7121" y="1465"/>
                      <a:pt x="7228" y="1179"/>
                    </a:cubicBezTo>
                    <a:lnTo>
                      <a:pt x="7371" y="608"/>
                    </a:lnTo>
                    <a:lnTo>
                      <a:pt x="7383" y="608"/>
                    </a:lnTo>
                    <a:lnTo>
                      <a:pt x="7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4018643" y="2855376"/>
                <a:ext cx="131045" cy="325715"/>
              </a:xfrm>
              <a:custGeom>
                <a:rect b="b" l="l" r="r" t="t"/>
                <a:pathLst>
                  <a:path extrusionOk="0" h="8585" w="3454">
                    <a:moveTo>
                      <a:pt x="1727" y="0"/>
                    </a:moveTo>
                    <a:cubicBezTo>
                      <a:pt x="798" y="0"/>
                      <a:pt x="36" y="655"/>
                      <a:pt x="36" y="1464"/>
                    </a:cubicBezTo>
                    <a:cubicBezTo>
                      <a:pt x="1" y="1834"/>
                      <a:pt x="96" y="2143"/>
                      <a:pt x="310" y="2429"/>
                    </a:cubicBezTo>
                    <a:cubicBezTo>
                      <a:pt x="584" y="2810"/>
                      <a:pt x="703" y="3024"/>
                      <a:pt x="846" y="3405"/>
                    </a:cubicBezTo>
                    <a:lnTo>
                      <a:pt x="858" y="3405"/>
                    </a:lnTo>
                    <a:lnTo>
                      <a:pt x="1048" y="4143"/>
                    </a:lnTo>
                    <a:lnTo>
                      <a:pt x="1048" y="8584"/>
                    </a:lnTo>
                    <a:lnTo>
                      <a:pt x="2394" y="8584"/>
                    </a:lnTo>
                    <a:lnTo>
                      <a:pt x="2406" y="4143"/>
                    </a:lnTo>
                    <a:lnTo>
                      <a:pt x="2572" y="3477"/>
                    </a:lnTo>
                    <a:cubicBezTo>
                      <a:pt x="2715" y="3048"/>
                      <a:pt x="2834" y="2834"/>
                      <a:pt x="3132" y="2429"/>
                    </a:cubicBezTo>
                    <a:cubicBezTo>
                      <a:pt x="3370" y="2119"/>
                      <a:pt x="3453" y="1774"/>
                      <a:pt x="3394" y="1357"/>
                    </a:cubicBezTo>
                    <a:lnTo>
                      <a:pt x="3406" y="1357"/>
                    </a:lnTo>
                    <a:cubicBezTo>
                      <a:pt x="3346" y="595"/>
                      <a:pt x="2620" y="0"/>
                      <a:pt x="17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" name="Google Shape;1040;p34"/>
            <p:cNvGrpSpPr/>
            <p:nvPr/>
          </p:nvGrpSpPr>
          <p:grpSpPr>
            <a:xfrm>
              <a:off x="5080585" y="3276925"/>
              <a:ext cx="350004" cy="348128"/>
              <a:chOff x="-24353075" y="3891250"/>
              <a:chExt cx="293800" cy="292225"/>
            </a:xfrm>
          </p:grpSpPr>
          <p:sp>
            <p:nvSpPr>
              <p:cNvPr id="1041" name="Google Shape;1041;p34"/>
              <p:cNvSpPr/>
              <p:nvPr/>
            </p:nvSpPr>
            <p:spPr>
              <a:xfrm>
                <a:off x="-24251475" y="4012525"/>
                <a:ext cx="88225" cy="65400"/>
              </a:xfrm>
              <a:custGeom>
                <a:rect b="b" l="l" r="r" t="t"/>
                <a:pathLst>
                  <a:path extrusionOk="0" h="2616" w="3529">
                    <a:moveTo>
                      <a:pt x="725" y="1"/>
                    </a:moveTo>
                    <a:cubicBezTo>
                      <a:pt x="315" y="1"/>
                      <a:pt x="0" y="347"/>
                      <a:pt x="0" y="725"/>
                    </a:cubicBezTo>
                    <a:cubicBezTo>
                      <a:pt x="0" y="1356"/>
                      <a:pt x="1040" y="2049"/>
                      <a:pt x="1733" y="2616"/>
                    </a:cubicBezTo>
                    <a:cubicBezTo>
                      <a:pt x="2458" y="2017"/>
                      <a:pt x="3466" y="1356"/>
                      <a:pt x="3466" y="725"/>
                    </a:cubicBezTo>
                    <a:cubicBezTo>
                      <a:pt x="3529" y="410"/>
                      <a:pt x="3277" y="1"/>
                      <a:pt x="2804" y="1"/>
                    </a:cubicBezTo>
                    <a:cubicBezTo>
                      <a:pt x="2300" y="1"/>
                      <a:pt x="2111" y="599"/>
                      <a:pt x="2111" y="599"/>
                    </a:cubicBezTo>
                    <a:cubicBezTo>
                      <a:pt x="2063" y="745"/>
                      <a:pt x="1906" y="824"/>
                      <a:pt x="1753" y="824"/>
                    </a:cubicBezTo>
                    <a:cubicBezTo>
                      <a:pt x="1607" y="824"/>
                      <a:pt x="1464" y="753"/>
                      <a:pt x="1418" y="599"/>
                    </a:cubicBezTo>
                    <a:cubicBezTo>
                      <a:pt x="1418" y="568"/>
                      <a:pt x="1229" y="1"/>
                      <a:pt x="7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-24353075" y="3891250"/>
                <a:ext cx="293800" cy="292225"/>
              </a:xfrm>
              <a:custGeom>
                <a:rect b="b" l="l" r="r" t="t"/>
                <a:pathLst>
                  <a:path extrusionOk="0" h="11689" w="11752">
                    <a:moveTo>
                      <a:pt x="6837" y="4159"/>
                    </a:moveTo>
                    <a:cubicBezTo>
                      <a:pt x="7624" y="4159"/>
                      <a:pt x="8223" y="4789"/>
                      <a:pt x="8223" y="5576"/>
                    </a:cubicBezTo>
                    <a:cubicBezTo>
                      <a:pt x="8254" y="6616"/>
                      <a:pt x="7309" y="7183"/>
                      <a:pt x="6049" y="8223"/>
                    </a:cubicBezTo>
                    <a:cubicBezTo>
                      <a:pt x="5986" y="8286"/>
                      <a:pt x="5907" y="8317"/>
                      <a:pt x="5829" y="8317"/>
                    </a:cubicBezTo>
                    <a:cubicBezTo>
                      <a:pt x="5750" y="8317"/>
                      <a:pt x="5671" y="8286"/>
                      <a:pt x="5608" y="8223"/>
                    </a:cubicBezTo>
                    <a:cubicBezTo>
                      <a:pt x="4348" y="7183"/>
                      <a:pt x="3403" y="6585"/>
                      <a:pt x="3403" y="5576"/>
                    </a:cubicBezTo>
                    <a:cubicBezTo>
                      <a:pt x="3403" y="4789"/>
                      <a:pt x="4033" y="4159"/>
                      <a:pt x="4789" y="4159"/>
                    </a:cubicBezTo>
                    <a:cubicBezTo>
                      <a:pt x="5293" y="4159"/>
                      <a:pt x="5608" y="4411"/>
                      <a:pt x="5797" y="4663"/>
                    </a:cubicBezTo>
                    <a:cubicBezTo>
                      <a:pt x="6018" y="4411"/>
                      <a:pt x="6364" y="4159"/>
                      <a:pt x="6837" y="4159"/>
                    </a:cubicBezTo>
                    <a:close/>
                    <a:moveTo>
                      <a:pt x="4474" y="0"/>
                    </a:moveTo>
                    <a:cubicBezTo>
                      <a:pt x="3875" y="0"/>
                      <a:pt x="3466" y="473"/>
                      <a:pt x="3466" y="1008"/>
                    </a:cubicBezTo>
                    <a:lnTo>
                      <a:pt x="3466" y="3466"/>
                    </a:lnTo>
                    <a:lnTo>
                      <a:pt x="1008" y="3466"/>
                    </a:lnTo>
                    <a:cubicBezTo>
                      <a:pt x="410" y="3466"/>
                      <a:pt x="0" y="3938"/>
                      <a:pt x="0" y="4474"/>
                    </a:cubicBezTo>
                    <a:lnTo>
                      <a:pt x="0" y="7246"/>
                    </a:lnTo>
                    <a:cubicBezTo>
                      <a:pt x="0" y="7813"/>
                      <a:pt x="473" y="8254"/>
                      <a:pt x="1008" y="8254"/>
                    </a:cubicBezTo>
                    <a:lnTo>
                      <a:pt x="3466" y="8254"/>
                    </a:lnTo>
                    <a:lnTo>
                      <a:pt x="3466" y="10649"/>
                    </a:lnTo>
                    <a:cubicBezTo>
                      <a:pt x="3466" y="11247"/>
                      <a:pt x="3938" y="11688"/>
                      <a:pt x="4474" y="11688"/>
                    </a:cubicBezTo>
                    <a:lnTo>
                      <a:pt x="7246" y="11688"/>
                    </a:lnTo>
                    <a:cubicBezTo>
                      <a:pt x="7813" y="11688"/>
                      <a:pt x="8254" y="11216"/>
                      <a:pt x="8254" y="10649"/>
                    </a:cubicBezTo>
                    <a:lnTo>
                      <a:pt x="8254" y="8254"/>
                    </a:lnTo>
                    <a:lnTo>
                      <a:pt x="10680" y="8254"/>
                    </a:lnTo>
                    <a:cubicBezTo>
                      <a:pt x="11279" y="8254"/>
                      <a:pt x="11720" y="7782"/>
                      <a:pt x="11720" y="7246"/>
                    </a:cubicBezTo>
                    <a:lnTo>
                      <a:pt x="11720" y="4474"/>
                    </a:lnTo>
                    <a:cubicBezTo>
                      <a:pt x="11751" y="3938"/>
                      <a:pt x="11279" y="3466"/>
                      <a:pt x="10680" y="3466"/>
                    </a:cubicBezTo>
                    <a:lnTo>
                      <a:pt x="8254" y="3466"/>
                    </a:lnTo>
                    <a:lnTo>
                      <a:pt x="8254" y="1008"/>
                    </a:lnTo>
                    <a:cubicBezTo>
                      <a:pt x="8254" y="410"/>
                      <a:pt x="7782" y="0"/>
                      <a:pt x="7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3" name="Google Shape;1043;p34"/>
          <p:cNvGrpSpPr/>
          <p:nvPr/>
        </p:nvGrpSpPr>
        <p:grpSpPr>
          <a:xfrm>
            <a:off x="4771350" y="2113553"/>
            <a:ext cx="650975" cy="1212557"/>
            <a:chOff x="4396575" y="2113553"/>
            <a:chExt cx="650975" cy="1212557"/>
          </a:xfrm>
        </p:grpSpPr>
        <p:grpSp>
          <p:nvGrpSpPr>
            <p:cNvPr id="1044" name="Google Shape;1044;p34"/>
            <p:cNvGrpSpPr/>
            <p:nvPr/>
          </p:nvGrpSpPr>
          <p:grpSpPr>
            <a:xfrm>
              <a:off x="4396575" y="2113553"/>
              <a:ext cx="650975" cy="1212557"/>
              <a:chOff x="3181550" y="2113553"/>
              <a:chExt cx="650975" cy="1212557"/>
            </a:xfrm>
          </p:grpSpPr>
          <p:sp>
            <p:nvSpPr>
              <p:cNvPr id="1045" name="Google Shape;1045;p34"/>
              <p:cNvSpPr/>
              <p:nvPr/>
            </p:nvSpPr>
            <p:spPr>
              <a:xfrm>
                <a:off x="3181550" y="2432046"/>
                <a:ext cx="650975" cy="610341"/>
              </a:xfrm>
              <a:custGeom>
                <a:rect b="b" l="l" r="r" t="t"/>
                <a:pathLst>
                  <a:path extrusionOk="0" h="16087" w="17158">
                    <a:moveTo>
                      <a:pt x="227" y="1"/>
                    </a:moveTo>
                    <a:cubicBezTo>
                      <a:pt x="0" y="5049"/>
                      <a:pt x="881" y="10526"/>
                      <a:pt x="3548" y="16086"/>
                    </a:cubicBezTo>
                    <a:lnTo>
                      <a:pt x="17157" y="16086"/>
                    </a:lnTo>
                    <a:lnTo>
                      <a:pt x="17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3572322" y="2113553"/>
                <a:ext cx="131045" cy="318506"/>
              </a:xfrm>
              <a:custGeom>
                <a:rect b="b" l="l" r="r" t="t"/>
                <a:pathLst>
                  <a:path extrusionOk="0" h="8395" w="3454">
                    <a:moveTo>
                      <a:pt x="1727" y="1"/>
                    </a:moveTo>
                    <a:cubicBezTo>
                      <a:pt x="798" y="1"/>
                      <a:pt x="36" y="656"/>
                      <a:pt x="36" y="1454"/>
                    </a:cubicBezTo>
                    <a:cubicBezTo>
                      <a:pt x="0" y="1835"/>
                      <a:pt x="96" y="2144"/>
                      <a:pt x="310" y="2430"/>
                    </a:cubicBezTo>
                    <a:cubicBezTo>
                      <a:pt x="584" y="2811"/>
                      <a:pt x="703" y="3025"/>
                      <a:pt x="846" y="3406"/>
                    </a:cubicBezTo>
                    <a:lnTo>
                      <a:pt x="858" y="3406"/>
                    </a:lnTo>
                    <a:lnTo>
                      <a:pt x="1048" y="4144"/>
                    </a:lnTo>
                    <a:lnTo>
                      <a:pt x="1048" y="8395"/>
                    </a:lnTo>
                    <a:lnTo>
                      <a:pt x="2382" y="8395"/>
                    </a:lnTo>
                    <a:lnTo>
                      <a:pt x="2405" y="4144"/>
                    </a:lnTo>
                    <a:lnTo>
                      <a:pt x="2572" y="3478"/>
                    </a:lnTo>
                    <a:cubicBezTo>
                      <a:pt x="2715" y="3049"/>
                      <a:pt x="2834" y="2835"/>
                      <a:pt x="3132" y="2430"/>
                    </a:cubicBezTo>
                    <a:cubicBezTo>
                      <a:pt x="3370" y="2120"/>
                      <a:pt x="3453" y="1775"/>
                      <a:pt x="3405" y="1358"/>
                    </a:cubicBezTo>
                    <a:cubicBezTo>
                      <a:pt x="3346" y="596"/>
                      <a:pt x="2620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3642782" y="3012118"/>
                <a:ext cx="131045" cy="313991"/>
              </a:xfrm>
              <a:custGeom>
                <a:rect b="b" l="l" r="r" t="t"/>
                <a:pathLst>
                  <a:path extrusionOk="0" h="8276" w="3454">
                    <a:moveTo>
                      <a:pt x="1048" y="0"/>
                    </a:moveTo>
                    <a:lnTo>
                      <a:pt x="1048" y="4132"/>
                    </a:lnTo>
                    <a:lnTo>
                      <a:pt x="882" y="4799"/>
                    </a:lnTo>
                    <a:cubicBezTo>
                      <a:pt x="739" y="5215"/>
                      <a:pt x="620" y="5430"/>
                      <a:pt x="322" y="5835"/>
                    </a:cubicBezTo>
                    <a:cubicBezTo>
                      <a:pt x="84" y="6156"/>
                      <a:pt x="1" y="6501"/>
                      <a:pt x="48" y="6918"/>
                    </a:cubicBezTo>
                    <a:cubicBezTo>
                      <a:pt x="108" y="7668"/>
                      <a:pt x="834" y="8275"/>
                      <a:pt x="1727" y="8275"/>
                    </a:cubicBezTo>
                    <a:cubicBezTo>
                      <a:pt x="2656" y="8275"/>
                      <a:pt x="3418" y="7620"/>
                      <a:pt x="3418" y="6811"/>
                    </a:cubicBezTo>
                    <a:cubicBezTo>
                      <a:pt x="3453" y="6442"/>
                      <a:pt x="3358" y="6132"/>
                      <a:pt x="3144" y="5835"/>
                    </a:cubicBezTo>
                    <a:cubicBezTo>
                      <a:pt x="2870" y="5454"/>
                      <a:pt x="2751" y="5251"/>
                      <a:pt x="2608" y="4870"/>
                    </a:cubicBezTo>
                    <a:lnTo>
                      <a:pt x="2596" y="4870"/>
                    </a:lnTo>
                    <a:lnTo>
                      <a:pt x="2406" y="4132"/>
                    </a:lnTo>
                    <a:lnTo>
                      <a:pt x="2406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8" name="Google Shape;1048;p34"/>
            <p:cNvSpPr/>
            <p:nvPr/>
          </p:nvSpPr>
          <p:spPr>
            <a:xfrm>
              <a:off x="4586293" y="2565238"/>
              <a:ext cx="375349" cy="344435"/>
            </a:xfrm>
            <a:custGeom>
              <a:rect b="b" l="l" r="r" t="t"/>
              <a:pathLst>
                <a:path extrusionOk="0" h="11565" w="12603">
                  <a:moveTo>
                    <a:pt x="9200" y="822"/>
                  </a:moveTo>
                  <a:lnTo>
                    <a:pt x="11311" y="2933"/>
                  </a:lnTo>
                  <a:cubicBezTo>
                    <a:pt x="11279" y="3185"/>
                    <a:pt x="11185" y="3437"/>
                    <a:pt x="11090" y="3689"/>
                  </a:cubicBezTo>
                  <a:lnTo>
                    <a:pt x="8444" y="1074"/>
                  </a:lnTo>
                  <a:cubicBezTo>
                    <a:pt x="8664" y="948"/>
                    <a:pt x="8916" y="853"/>
                    <a:pt x="9200" y="822"/>
                  </a:cubicBezTo>
                  <a:close/>
                  <a:moveTo>
                    <a:pt x="7814" y="1389"/>
                  </a:moveTo>
                  <a:lnTo>
                    <a:pt x="10712" y="4287"/>
                  </a:lnTo>
                  <a:cubicBezTo>
                    <a:pt x="10649" y="4413"/>
                    <a:pt x="10555" y="4476"/>
                    <a:pt x="10492" y="4571"/>
                  </a:cubicBezTo>
                  <a:cubicBezTo>
                    <a:pt x="10397" y="4634"/>
                    <a:pt x="10334" y="4728"/>
                    <a:pt x="10208" y="4791"/>
                  </a:cubicBezTo>
                  <a:lnTo>
                    <a:pt x="7310" y="1893"/>
                  </a:lnTo>
                  <a:cubicBezTo>
                    <a:pt x="7373" y="1798"/>
                    <a:pt x="7467" y="1704"/>
                    <a:pt x="7530" y="1609"/>
                  </a:cubicBezTo>
                  <a:cubicBezTo>
                    <a:pt x="7625" y="1546"/>
                    <a:pt x="7688" y="1452"/>
                    <a:pt x="7814" y="1389"/>
                  </a:cubicBezTo>
                  <a:close/>
                  <a:moveTo>
                    <a:pt x="6994" y="2523"/>
                  </a:moveTo>
                  <a:lnTo>
                    <a:pt x="9609" y="5169"/>
                  </a:lnTo>
                  <a:cubicBezTo>
                    <a:pt x="9389" y="5264"/>
                    <a:pt x="9105" y="5327"/>
                    <a:pt x="8885" y="5390"/>
                  </a:cubicBezTo>
                  <a:lnTo>
                    <a:pt x="6742" y="3279"/>
                  </a:lnTo>
                  <a:cubicBezTo>
                    <a:pt x="6774" y="3027"/>
                    <a:pt x="6868" y="2743"/>
                    <a:pt x="6994" y="2523"/>
                  </a:cubicBezTo>
                  <a:close/>
                  <a:moveTo>
                    <a:pt x="3812" y="6209"/>
                  </a:moveTo>
                  <a:lnTo>
                    <a:pt x="5923" y="8351"/>
                  </a:lnTo>
                  <a:cubicBezTo>
                    <a:pt x="5892" y="8572"/>
                    <a:pt x="5797" y="8855"/>
                    <a:pt x="5671" y="9107"/>
                  </a:cubicBezTo>
                  <a:lnTo>
                    <a:pt x="3056" y="6461"/>
                  </a:lnTo>
                  <a:cubicBezTo>
                    <a:pt x="3277" y="6335"/>
                    <a:pt x="3560" y="6272"/>
                    <a:pt x="3812" y="6209"/>
                  </a:cubicBezTo>
                  <a:close/>
                  <a:moveTo>
                    <a:pt x="2426" y="6776"/>
                  </a:moveTo>
                  <a:lnTo>
                    <a:pt x="5325" y="9675"/>
                  </a:lnTo>
                  <a:cubicBezTo>
                    <a:pt x="5262" y="9801"/>
                    <a:pt x="5167" y="9895"/>
                    <a:pt x="5104" y="9958"/>
                  </a:cubicBezTo>
                  <a:cubicBezTo>
                    <a:pt x="5010" y="10053"/>
                    <a:pt x="4947" y="10116"/>
                    <a:pt x="4821" y="10210"/>
                  </a:cubicBezTo>
                  <a:lnTo>
                    <a:pt x="1891" y="7280"/>
                  </a:lnTo>
                  <a:cubicBezTo>
                    <a:pt x="1985" y="7217"/>
                    <a:pt x="2080" y="7091"/>
                    <a:pt x="2143" y="6997"/>
                  </a:cubicBezTo>
                  <a:cubicBezTo>
                    <a:pt x="2206" y="6934"/>
                    <a:pt x="2300" y="6839"/>
                    <a:pt x="2426" y="6776"/>
                  </a:cubicBezTo>
                  <a:close/>
                  <a:moveTo>
                    <a:pt x="1576" y="7910"/>
                  </a:moveTo>
                  <a:lnTo>
                    <a:pt x="4222" y="10557"/>
                  </a:lnTo>
                  <a:cubicBezTo>
                    <a:pt x="4002" y="10620"/>
                    <a:pt x="3718" y="10714"/>
                    <a:pt x="3466" y="10777"/>
                  </a:cubicBezTo>
                  <a:lnTo>
                    <a:pt x="1355" y="8666"/>
                  </a:lnTo>
                  <a:cubicBezTo>
                    <a:pt x="1387" y="8414"/>
                    <a:pt x="1481" y="8162"/>
                    <a:pt x="1576" y="7910"/>
                  </a:cubicBezTo>
                  <a:close/>
                  <a:moveTo>
                    <a:pt x="10602" y="0"/>
                  </a:moveTo>
                  <a:cubicBezTo>
                    <a:pt x="9383" y="0"/>
                    <a:pt x="7954" y="274"/>
                    <a:pt x="7089" y="1168"/>
                  </a:cubicBezTo>
                  <a:cubicBezTo>
                    <a:pt x="6207" y="2082"/>
                    <a:pt x="5923" y="3500"/>
                    <a:pt x="5923" y="4728"/>
                  </a:cubicBezTo>
                  <a:cubicBezTo>
                    <a:pt x="6238" y="4760"/>
                    <a:pt x="6459" y="4791"/>
                    <a:pt x="6522" y="4791"/>
                  </a:cubicBezTo>
                  <a:lnTo>
                    <a:pt x="6585" y="4791"/>
                  </a:lnTo>
                  <a:lnTo>
                    <a:pt x="6585" y="4130"/>
                  </a:lnTo>
                  <a:lnTo>
                    <a:pt x="7971" y="5516"/>
                  </a:lnTo>
                  <a:cubicBezTo>
                    <a:pt x="7751" y="5532"/>
                    <a:pt x="7540" y="5538"/>
                    <a:pt x="7348" y="5538"/>
                  </a:cubicBezTo>
                  <a:cubicBezTo>
                    <a:pt x="6772" y="5538"/>
                    <a:pt x="6364" y="5484"/>
                    <a:pt x="6364" y="5484"/>
                  </a:cubicBezTo>
                  <a:cubicBezTo>
                    <a:pt x="6314" y="5459"/>
                    <a:pt x="5810" y="5369"/>
                    <a:pt x="5121" y="5369"/>
                  </a:cubicBezTo>
                  <a:cubicBezTo>
                    <a:pt x="4077" y="5369"/>
                    <a:pt x="2606" y="5575"/>
                    <a:pt x="1639" y="6524"/>
                  </a:cubicBezTo>
                  <a:cubicBezTo>
                    <a:pt x="0" y="8162"/>
                    <a:pt x="536" y="11155"/>
                    <a:pt x="567" y="11250"/>
                  </a:cubicBezTo>
                  <a:cubicBezTo>
                    <a:pt x="599" y="11407"/>
                    <a:pt x="725" y="11533"/>
                    <a:pt x="914" y="11533"/>
                  </a:cubicBezTo>
                  <a:lnTo>
                    <a:pt x="1009" y="11533"/>
                  </a:lnTo>
                  <a:cubicBezTo>
                    <a:pt x="1198" y="11502"/>
                    <a:pt x="1324" y="11344"/>
                    <a:pt x="1261" y="11155"/>
                  </a:cubicBezTo>
                  <a:cubicBezTo>
                    <a:pt x="1261" y="11155"/>
                    <a:pt x="1166" y="10399"/>
                    <a:pt x="1229" y="9517"/>
                  </a:cubicBezTo>
                  <a:lnTo>
                    <a:pt x="1229" y="9517"/>
                  </a:lnTo>
                  <a:lnTo>
                    <a:pt x="2615" y="10903"/>
                  </a:lnTo>
                  <a:cubicBezTo>
                    <a:pt x="2447" y="10903"/>
                    <a:pt x="2293" y="10917"/>
                    <a:pt x="2153" y="10917"/>
                  </a:cubicBezTo>
                  <a:cubicBezTo>
                    <a:pt x="2083" y="10917"/>
                    <a:pt x="2017" y="10914"/>
                    <a:pt x="1954" y="10903"/>
                  </a:cubicBezTo>
                  <a:lnTo>
                    <a:pt x="1954" y="10966"/>
                  </a:lnTo>
                  <a:cubicBezTo>
                    <a:pt x="1985" y="11187"/>
                    <a:pt x="1954" y="11407"/>
                    <a:pt x="1859" y="11565"/>
                  </a:cubicBezTo>
                  <a:lnTo>
                    <a:pt x="2048" y="11565"/>
                  </a:lnTo>
                  <a:cubicBezTo>
                    <a:pt x="3277" y="11565"/>
                    <a:pt x="4695" y="11281"/>
                    <a:pt x="5577" y="10399"/>
                  </a:cubicBezTo>
                  <a:cubicBezTo>
                    <a:pt x="6427" y="9517"/>
                    <a:pt x="6742" y="8068"/>
                    <a:pt x="6742" y="6839"/>
                  </a:cubicBezTo>
                  <a:cubicBezTo>
                    <a:pt x="6396" y="6808"/>
                    <a:pt x="6144" y="6776"/>
                    <a:pt x="6112" y="6776"/>
                  </a:cubicBezTo>
                  <a:lnTo>
                    <a:pt x="6049" y="6776"/>
                  </a:lnTo>
                  <a:lnTo>
                    <a:pt x="6049" y="7438"/>
                  </a:lnTo>
                  <a:lnTo>
                    <a:pt x="4663" y="6051"/>
                  </a:lnTo>
                  <a:cubicBezTo>
                    <a:pt x="4876" y="6036"/>
                    <a:pt x="5083" y="6030"/>
                    <a:pt x="5273" y="6030"/>
                  </a:cubicBezTo>
                  <a:cubicBezTo>
                    <a:pt x="5845" y="6030"/>
                    <a:pt x="6270" y="6083"/>
                    <a:pt x="6270" y="6083"/>
                  </a:cubicBezTo>
                  <a:cubicBezTo>
                    <a:pt x="6301" y="6083"/>
                    <a:pt x="6837" y="6178"/>
                    <a:pt x="7499" y="6178"/>
                  </a:cubicBezTo>
                  <a:cubicBezTo>
                    <a:pt x="8727" y="6178"/>
                    <a:pt x="10145" y="5862"/>
                    <a:pt x="10996" y="4980"/>
                  </a:cubicBezTo>
                  <a:cubicBezTo>
                    <a:pt x="12602" y="3374"/>
                    <a:pt x="12098" y="381"/>
                    <a:pt x="12067" y="255"/>
                  </a:cubicBezTo>
                  <a:cubicBezTo>
                    <a:pt x="12035" y="160"/>
                    <a:pt x="11878" y="34"/>
                    <a:pt x="11657" y="34"/>
                  </a:cubicBezTo>
                  <a:cubicBezTo>
                    <a:pt x="11468" y="66"/>
                    <a:pt x="11342" y="223"/>
                    <a:pt x="11405" y="444"/>
                  </a:cubicBezTo>
                  <a:cubicBezTo>
                    <a:pt x="11405" y="444"/>
                    <a:pt x="11531" y="1168"/>
                    <a:pt x="11437" y="2050"/>
                  </a:cubicBezTo>
                  <a:lnTo>
                    <a:pt x="10050" y="664"/>
                  </a:lnTo>
                  <a:cubicBezTo>
                    <a:pt x="10218" y="664"/>
                    <a:pt x="10373" y="650"/>
                    <a:pt x="10513" y="650"/>
                  </a:cubicBezTo>
                  <a:cubicBezTo>
                    <a:pt x="10583" y="650"/>
                    <a:pt x="10649" y="654"/>
                    <a:pt x="10712" y="664"/>
                  </a:cubicBezTo>
                  <a:lnTo>
                    <a:pt x="10712" y="601"/>
                  </a:lnTo>
                  <a:cubicBezTo>
                    <a:pt x="10681" y="381"/>
                    <a:pt x="10712" y="160"/>
                    <a:pt x="10807" y="3"/>
                  </a:cubicBezTo>
                  <a:cubicBezTo>
                    <a:pt x="10739" y="1"/>
                    <a:pt x="10671" y="0"/>
                    <a:pt x="10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6644772" y="1718719"/>
            <a:ext cx="702004" cy="609886"/>
            <a:chOff x="6269997" y="1718719"/>
            <a:chExt cx="702004" cy="609886"/>
          </a:xfrm>
        </p:grpSpPr>
        <p:sp>
          <p:nvSpPr>
            <p:cNvPr id="1050" name="Google Shape;1050;p34"/>
            <p:cNvSpPr/>
            <p:nvPr/>
          </p:nvSpPr>
          <p:spPr>
            <a:xfrm>
              <a:off x="6269997" y="1718719"/>
              <a:ext cx="702004" cy="609886"/>
            </a:xfrm>
            <a:custGeom>
              <a:rect b="b" l="l" r="r" t="t"/>
              <a:pathLst>
                <a:path extrusionOk="0" h="16075" w="18503">
                  <a:moveTo>
                    <a:pt x="1" y="1"/>
                  </a:moveTo>
                  <a:lnTo>
                    <a:pt x="1" y="16074"/>
                  </a:lnTo>
                  <a:lnTo>
                    <a:pt x="2418" y="16074"/>
                  </a:lnTo>
                  <a:lnTo>
                    <a:pt x="2418" y="15622"/>
                  </a:lnTo>
                  <a:lnTo>
                    <a:pt x="2298" y="15158"/>
                  </a:lnTo>
                  <a:cubicBezTo>
                    <a:pt x="2168" y="14800"/>
                    <a:pt x="2084" y="14646"/>
                    <a:pt x="1822" y="14300"/>
                  </a:cubicBezTo>
                  <a:cubicBezTo>
                    <a:pt x="1501" y="13860"/>
                    <a:pt x="1382" y="13384"/>
                    <a:pt x="1429" y="12836"/>
                  </a:cubicBezTo>
                  <a:cubicBezTo>
                    <a:pt x="1429" y="12824"/>
                    <a:pt x="1429" y="12812"/>
                    <a:pt x="1429" y="12800"/>
                  </a:cubicBezTo>
                  <a:cubicBezTo>
                    <a:pt x="1441" y="12788"/>
                    <a:pt x="1441" y="12776"/>
                    <a:pt x="1441" y="12764"/>
                  </a:cubicBezTo>
                  <a:cubicBezTo>
                    <a:pt x="1548" y="11669"/>
                    <a:pt x="2620" y="10788"/>
                    <a:pt x="3930" y="10788"/>
                  </a:cubicBezTo>
                  <a:cubicBezTo>
                    <a:pt x="5299" y="10788"/>
                    <a:pt x="6418" y="11764"/>
                    <a:pt x="6418" y="12943"/>
                  </a:cubicBezTo>
                  <a:cubicBezTo>
                    <a:pt x="6442" y="13455"/>
                    <a:pt x="6311" y="13896"/>
                    <a:pt x="6013" y="14300"/>
                  </a:cubicBezTo>
                  <a:cubicBezTo>
                    <a:pt x="5775" y="14610"/>
                    <a:pt x="5692" y="14765"/>
                    <a:pt x="5573" y="15062"/>
                  </a:cubicBezTo>
                  <a:lnTo>
                    <a:pt x="5430" y="15622"/>
                  </a:lnTo>
                  <a:lnTo>
                    <a:pt x="5418" y="15622"/>
                  </a:lnTo>
                  <a:lnTo>
                    <a:pt x="5418" y="16074"/>
                  </a:lnTo>
                  <a:lnTo>
                    <a:pt x="18241" y="16074"/>
                  </a:lnTo>
                  <a:cubicBezTo>
                    <a:pt x="18503" y="11907"/>
                    <a:pt x="17979" y="5847"/>
                    <a:pt x="1420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1" name="Google Shape;1051;p34"/>
            <p:cNvGrpSpPr/>
            <p:nvPr/>
          </p:nvGrpSpPr>
          <p:grpSpPr>
            <a:xfrm>
              <a:off x="6569973" y="1847721"/>
              <a:ext cx="228045" cy="351880"/>
              <a:chOff x="-28032075" y="3916450"/>
              <a:chExt cx="191425" cy="295375"/>
            </a:xfrm>
          </p:grpSpPr>
          <p:sp>
            <p:nvSpPr>
              <p:cNvPr id="1052" name="Google Shape;1052;p34"/>
              <p:cNvSpPr/>
              <p:nvPr/>
            </p:nvSpPr>
            <p:spPr>
              <a:xfrm>
                <a:off x="-27996625" y="3916450"/>
                <a:ext cx="120525" cy="51225"/>
              </a:xfrm>
              <a:custGeom>
                <a:rect b="b" l="l" r="r" t="t"/>
                <a:pathLst>
                  <a:path extrusionOk="0" h="2049" w="4821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40" y="2048"/>
                    </a:cubicBezTo>
                    <a:lnTo>
                      <a:pt x="3781" y="2048"/>
                    </a:lnTo>
                    <a:cubicBezTo>
                      <a:pt x="4379" y="2048"/>
                      <a:pt x="4820" y="1575"/>
                      <a:pt x="4820" y="1040"/>
                    </a:cubicBezTo>
                    <a:cubicBezTo>
                      <a:pt x="4820" y="441"/>
                      <a:pt x="4348" y="0"/>
                      <a:pt x="37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-28032075" y="4089975"/>
                <a:ext cx="191425" cy="121850"/>
              </a:xfrm>
              <a:custGeom>
                <a:rect b="b" l="l" r="r" t="t"/>
                <a:pathLst>
                  <a:path extrusionOk="0" h="4874" w="7657">
                    <a:moveTo>
                      <a:pt x="1733" y="715"/>
                    </a:moveTo>
                    <a:cubicBezTo>
                      <a:pt x="1954" y="715"/>
                      <a:pt x="2111" y="872"/>
                      <a:pt x="2111" y="1061"/>
                    </a:cubicBezTo>
                    <a:cubicBezTo>
                      <a:pt x="2111" y="1250"/>
                      <a:pt x="1954" y="1408"/>
                      <a:pt x="1733" y="1408"/>
                    </a:cubicBezTo>
                    <a:cubicBezTo>
                      <a:pt x="1544" y="1408"/>
                      <a:pt x="1387" y="1250"/>
                      <a:pt x="1387" y="1061"/>
                    </a:cubicBezTo>
                    <a:cubicBezTo>
                      <a:pt x="1418" y="872"/>
                      <a:pt x="1576" y="715"/>
                      <a:pt x="1733" y="715"/>
                    </a:cubicBezTo>
                    <a:close/>
                    <a:moveTo>
                      <a:pt x="3151" y="1376"/>
                    </a:moveTo>
                    <a:cubicBezTo>
                      <a:pt x="3372" y="1376"/>
                      <a:pt x="3529" y="1534"/>
                      <a:pt x="3529" y="1723"/>
                    </a:cubicBezTo>
                    <a:cubicBezTo>
                      <a:pt x="3529" y="1912"/>
                      <a:pt x="3372" y="2070"/>
                      <a:pt x="3151" y="2070"/>
                    </a:cubicBezTo>
                    <a:cubicBezTo>
                      <a:pt x="2962" y="2070"/>
                      <a:pt x="2804" y="1912"/>
                      <a:pt x="2804" y="1723"/>
                    </a:cubicBezTo>
                    <a:cubicBezTo>
                      <a:pt x="2804" y="1534"/>
                      <a:pt x="2962" y="1376"/>
                      <a:pt x="3151" y="1376"/>
                    </a:cubicBezTo>
                    <a:close/>
                    <a:moveTo>
                      <a:pt x="5199" y="2070"/>
                    </a:moveTo>
                    <a:cubicBezTo>
                      <a:pt x="5419" y="2070"/>
                      <a:pt x="5577" y="2227"/>
                      <a:pt x="5577" y="2448"/>
                    </a:cubicBezTo>
                    <a:cubicBezTo>
                      <a:pt x="5577" y="2637"/>
                      <a:pt x="5419" y="2794"/>
                      <a:pt x="5199" y="2794"/>
                    </a:cubicBezTo>
                    <a:cubicBezTo>
                      <a:pt x="5010" y="2794"/>
                      <a:pt x="4852" y="2637"/>
                      <a:pt x="4852" y="2448"/>
                    </a:cubicBezTo>
                    <a:cubicBezTo>
                      <a:pt x="4884" y="2227"/>
                      <a:pt x="5041" y="2070"/>
                      <a:pt x="5199" y="2070"/>
                    </a:cubicBezTo>
                    <a:close/>
                    <a:moveTo>
                      <a:pt x="3151" y="2794"/>
                    </a:moveTo>
                    <a:cubicBezTo>
                      <a:pt x="3372" y="2794"/>
                      <a:pt x="3529" y="2952"/>
                      <a:pt x="3529" y="3141"/>
                    </a:cubicBezTo>
                    <a:cubicBezTo>
                      <a:pt x="3529" y="3330"/>
                      <a:pt x="3372" y="3487"/>
                      <a:pt x="3151" y="3487"/>
                    </a:cubicBezTo>
                    <a:cubicBezTo>
                      <a:pt x="2962" y="3487"/>
                      <a:pt x="2804" y="3330"/>
                      <a:pt x="2804" y="3141"/>
                    </a:cubicBezTo>
                    <a:cubicBezTo>
                      <a:pt x="2804" y="2952"/>
                      <a:pt x="2962" y="2794"/>
                      <a:pt x="3151" y="2794"/>
                    </a:cubicBezTo>
                    <a:close/>
                    <a:moveTo>
                      <a:pt x="1748" y="1"/>
                    </a:moveTo>
                    <a:cubicBezTo>
                      <a:pt x="1181" y="1"/>
                      <a:pt x="615" y="166"/>
                      <a:pt x="63" y="494"/>
                    </a:cubicBezTo>
                    <a:cubicBezTo>
                      <a:pt x="63" y="715"/>
                      <a:pt x="0" y="872"/>
                      <a:pt x="0" y="1061"/>
                    </a:cubicBezTo>
                    <a:cubicBezTo>
                      <a:pt x="0" y="2196"/>
                      <a:pt x="536" y="3298"/>
                      <a:pt x="1418" y="4023"/>
                    </a:cubicBezTo>
                    <a:cubicBezTo>
                      <a:pt x="2111" y="4558"/>
                      <a:pt x="2962" y="4874"/>
                      <a:pt x="3844" y="4874"/>
                    </a:cubicBezTo>
                    <a:cubicBezTo>
                      <a:pt x="4096" y="4874"/>
                      <a:pt x="4380" y="4842"/>
                      <a:pt x="4663" y="4811"/>
                    </a:cubicBezTo>
                    <a:cubicBezTo>
                      <a:pt x="6144" y="4495"/>
                      <a:pt x="7341" y="3267"/>
                      <a:pt x="7625" y="1723"/>
                    </a:cubicBezTo>
                    <a:cubicBezTo>
                      <a:pt x="7656" y="1439"/>
                      <a:pt x="7656" y="1219"/>
                      <a:pt x="7656" y="935"/>
                    </a:cubicBezTo>
                    <a:lnTo>
                      <a:pt x="7656" y="935"/>
                    </a:lnTo>
                    <a:cubicBezTo>
                      <a:pt x="7033" y="1235"/>
                      <a:pt x="6444" y="1354"/>
                      <a:pt x="5904" y="1354"/>
                    </a:cubicBezTo>
                    <a:cubicBezTo>
                      <a:pt x="4969" y="1354"/>
                      <a:pt x="4183" y="1000"/>
                      <a:pt x="3624" y="620"/>
                    </a:cubicBezTo>
                    <a:cubicBezTo>
                      <a:pt x="3010" y="206"/>
                      <a:pt x="2378" y="1"/>
                      <a:pt x="1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4"/>
              <p:cNvSpPr/>
              <p:nvPr/>
            </p:nvSpPr>
            <p:spPr>
              <a:xfrm>
                <a:off x="-28024975" y="3985750"/>
                <a:ext cx="181950" cy="121975"/>
              </a:xfrm>
              <a:custGeom>
                <a:rect b="b" l="l" r="r" t="t"/>
                <a:pathLst>
                  <a:path extrusionOk="0" h="4879" w="7278">
                    <a:moveTo>
                      <a:pt x="1827" y="1"/>
                    </a:moveTo>
                    <a:lnTo>
                      <a:pt x="1827" y="1639"/>
                    </a:lnTo>
                    <a:cubicBezTo>
                      <a:pt x="1827" y="1765"/>
                      <a:pt x="1733" y="1891"/>
                      <a:pt x="1607" y="1922"/>
                    </a:cubicBezTo>
                    <a:cubicBezTo>
                      <a:pt x="914" y="2363"/>
                      <a:pt x="315" y="3025"/>
                      <a:pt x="0" y="3813"/>
                    </a:cubicBezTo>
                    <a:cubicBezTo>
                      <a:pt x="492" y="3611"/>
                      <a:pt x="988" y="3505"/>
                      <a:pt x="1488" y="3505"/>
                    </a:cubicBezTo>
                    <a:cubicBezTo>
                      <a:pt x="2237" y="3505"/>
                      <a:pt x="2993" y="3743"/>
                      <a:pt x="3749" y="4254"/>
                    </a:cubicBezTo>
                    <a:cubicBezTo>
                      <a:pt x="4370" y="4673"/>
                      <a:pt x="5000" y="4878"/>
                      <a:pt x="5629" y="4878"/>
                    </a:cubicBezTo>
                    <a:cubicBezTo>
                      <a:pt x="6181" y="4878"/>
                      <a:pt x="6733" y="4721"/>
                      <a:pt x="7278" y="4411"/>
                    </a:cubicBezTo>
                    <a:cubicBezTo>
                      <a:pt x="7057" y="3372"/>
                      <a:pt x="6427" y="2427"/>
                      <a:pt x="5450" y="1922"/>
                    </a:cubicBezTo>
                    <a:cubicBezTo>
                      <a:pt x="5356" y="1859"/>
                      <a:pt x="5293" y="1765"/>
                      <a:pt x="5293" y="1639"/>
                    </a:cubicBezTo>
                    <a:lnTo>
                      <a:pt x="52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5" name="Google Shape;1055;p34"/>
          <p:cNvSpPr txBox="1"/>
          <p:nvPr/>
        </p:nvSpPr>
        <p:spPr>
          <a:xfrm>
            <a:off x="1591700" y="1740013"/>
            <a:ext cx="2592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Planet Venus</a:t>
            </a:r>
            <a:endParaRPr sz="20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6" name="Google Shape;1056;p34"/>
          <p:cNvSpPr txBox="1"/>
          <p:nvPr/>
        </p:nvSpPr>
        <p:spPr>
          <a:xfrm>
            <a:off x="1591700" y="2086863"/>
            <a:ext cx="25920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5"/>
          <p:cNvGrpSpPr/>
          <p:nvPr/>
        </p:nvGrpSpPr>
        <p:grpSpPr>
          <a:xfrm>
            <a:off x="2823475" y="1395000"/>
            <a:ext cx="1746307" cy="1356851"/>
            <a:chOff x="2823475" y="1395000"/>
            <a:chExt cx="1746307" cy="1356851"/>
          </a:xfrm>
        </p:grpSpPr>
        <p:sp>
          <p:nvSpPr>
            <p:cNvPr id="1062" name="Google Shape;1062;p35"/>
            <p:cNvSpPr/>
            <p:nvPr/>
          </p:nvSpPr>
          <p:spPr>
            <a:xfrm>
              <a:off x="3501322" y="1395000"/>
              <a:ext cx="1068460" cy="1356851"/>
            </a:xfrm>
            <a:custGeom>
              <a:rect b="b" l="l" r="r" t="t"/>
              <a:pathLst>
                <a:path extrusionOk="0" h="36637" w="28850">
                  <a:moveTo>
                    <a:pt x="14935" y="0"/>
                  </a:moveTo>
                  <a:cubicBezTo>
                    <a:pt x="12203" y="0"/>
                    <a:pt x="9799" y="1864"/>
                    <a:pt x="9764" y="4228"/>
                  </a:cubicBezTo>
                  <a:cubicBezTo>
                    <a:pt x="9740" y="5704"/>
                    <a:pt x="10740" y="6573"/>
                    <a:pt x="12097" y="7383"/>
                  </a:cubicBezTo>
                  <a:lnTo>
                    <a:pt x="1" y="7383"/>
                  </a:lnTo>
                  <a:lnTo>
                    <a:pt x="1" y="19432"/>
                  </a:lnTo>
                  <a:cubicBezTo>
                    <a:pt x="755" y="17959"/>
                    <a:pt x="2062" y="17300"/>
                    <a:pt x="3593" y="17300"/>
                  </a:cubicBezTo>
                  <a:cubicBezTo>
                    <a:pt x="3634" y="17300"/>
                    <a:pt x="3675" y="17300"/>
                    <a:pt x="3715" y="17301"/>
                  </a:cubicBezTo>
                  <a:cubicBezTo>
                    <a:pt x="6097" y="17337"/>
                    <a:pt x="8168" y="18146"/>
                    <a:pt x="8240" y="22290"/>
                  </a:cubicBezTo>
                  <a:cubicBezTo>
                    <a:pt x="8287" y="25200"/>
                    <a:pt x="6259" y="27410"/>
                    <a:pt x="3910" y="27410"/>
                  </a:cubicBezTo>
                  <a:cubicBezTo>
                    <a:pt x="3885" y="27410"/>
                    <a:pt x="3860" y="27410"/>
                    <a:pt x="3835" y="27409"/>
                  </a:cubicBezTo>
                  <a:cubicBezTo>
                    <a:pt x="2251" y="27385"/>
                    <a:pt x="727" y="26314"/>
                    <a:pt x="1" y="24766"/>
                  </a:cubicBezTo>
                  <a:lnTo>
                    <a:pt x="1" y="36637"/>
                  </a:lnTo>
                  <a:lnTo>
                    <a:pt x="28850" y="36637"/>
                  </a:lnTo>
                  <a:lnTo>
                    <a:pt x="28850" y="7383"/>
                  </a:lnTo>
                  <a:lnTo>
                    <a:pt x="18015" y="7383"/>
                  </a:lnTo>
                  <a:cubicBezTo>
                    <a:pt x="19396" y="6621"/>
                    <a:pt x="20146" y="5871"/>
                    <a:pt x="20170" y="4395"/>
                  </a:cubicBezTo>
                  <a:cubicBezTo>
                    <a:pt x="20206" y="2013"/>
                    <a:pt x="18039" y="37"/>
                    <a:pt x="15038" y="1"/>
                  </a:cubicBezTo>
                  <a:cubicBezTo>
                    <a:pt x="15004" y="1"/>
                    <a:pt x="14970" y="0"/>
                    <a:pt x="14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3" name="Google Shape;1063;p35"/>
            <p:cNvCxnSpPr/>
            <p:nvPr/>
          </p:nvCxnSpPr>
          <p:spPr>
            <a:xfrm>
              <a:off x="2823475" y="1844175"/>
              <a:ext cx="850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064" name="Google Shape;1064;p35"/>
          <p:cNvGrpSpPr/>
          <p:nvPr/>
        </p:nvGrpSpPr>
        <p:grpSpPr>
          <a:xfrm>
            <a:off x="2823475" y="2436837"/>
            <a:ext cx="2045246" cy="1390516"/>
            <a:chOff x="2823475" y="2436837"/>
            <a:chExt cx="2045246" cy="1390516"/>
          </a:xfrm>
        </p:grpSpPr>
        <p:sp>
          <p:nvSpPr>
            <p:cNvPr id="1065" name="Google Shape;1065;p35"/>
            <p:cNvSpPr/>
            <p:nvPr/>
          </p:nvSpPr>
          <p:spPr>
            <a:xfrm>
              <a:off x="3198850" y="2436837"/>
              <a:ext cx="1669871" cy="1390516"/>
            </a:xfrm>
            <a:custGeom>
              <a:rect b="b" l="l" r="r" t="t"/>
              <a:pathLst>
                <a:path extrusionOk="0" h="37546" w="45089">
                  <a:moveTo>
                    <a:pt x="23539" y="0"/>
                  </a:moveTo>
                  <a:cubicBezTo>
                    <a:pt x="23380" y="0"/>
                    <a:pt x="23217" y="6"/>
                    <a:pt x="23051" y="17"/>
                  </a:cubicBezTo>
                  <a:cubicBezTo>
                    <a:pt x="20193" y="220"/>
                    <a:pt x="17824" y="1851"/>
                    <a:pt x="17776" y="4244"/>
                  </a:cubicBezTo>
                  <a:cubicBezTo>
                    <a:pt x="17752" y="5709"/>
                    <a:pt x="18752" y="7697"/>
                    <a:pt x="20086" y="8507"/>
                  </a:cubicBezTo>
                  <a:lnTo>
                    <a:pt x="8168" y="8507"/>
                  </a:lnTo>
                  <a:lnTo>
                    <a:pt x="8192" y="19675"/>
                  </a:lnTo>
                  <a:cubicBezTo>
                    <a:pt x="7489" y="18044"/>
                    <a:pt x="6084" y="16912"/>
                    <a:pt x="4441" y="16889"/>
                  </a:cubicBezTo>
                  <a:cubicBezTo>
                    <a:pt x="4419" y="16888"/>
                    <a:pt x="4398" y="16888"/>
                    <a:pt x="4376" y="16888"/>
                  </a:cubicBezTo>
                  <a:cubicBezTo>
                    <a:pt x="2024" y="16888"/>
                    <a:pt x="71" y="18811"/>
                    <a:pt x="36" y="22020"/>
                  </a:cubicBezTo>
                  <a:cubicBezTo>
                    <a:pt x="0" y="25175"/>
                    <a:pt x="1881" y="27247"/>
                    <a:pt x="4262" y="27295"/>
                  </a:cubicBezTo>
                  <a:cubicBezTo>
                    <a:pt x="4280" y="27295"/>
                    <a:pt x="4298" y="27295"/>
                    <a:pt x="4316" y="27295"/>
                  </a:cubicBezTo>
                  <a:cubicBezTo>
                    <a:pt x="5938" y="27295"/>
                    <a:pt x="7414" y="26218"/>
                    <a:pt x="8168" y="24628"/>
                  </a:cubicBezTo>
                  <a:lnTo>
                    <a:pt x="8168" y="37546"/>
                  </a:lnTo>
                  <a:lnTo>
                    <a:pt x="19812" y="37546"/>
                  </a:lnTo>
                  <a:cubicBezTo>
                    <a:pt x="18300" y="36760"/>
                    <a:pt x="17264" y="34712"/>
                    <a:pt x="17288" y="33129"/>
                  </a:cubicBezTo>
                  <a:cubicBezTo>
                    <a:pt x="17336" y="30747"/>
                    <a:pt x="19693" y="28973"/>
                    <a:pt x="22562" y="28902"/>
                  </a:cubicBezTo>
                  <a:cubicBezTo>
                    <a:pt x="22613" y="28901"/>
                    <a:pt x="22663" y="28900"/>
                    <a:pt x="22712" y="28900"/>
                  </a:cubicBezTo>
                  <a:cubicBezTo>
                    <a:pt x="25657" y="28900"/>
                    <a:pt x="27729" y="30966"/>
                    <a:pt x="27694" y="33307"/>
                  </a:cubicBezTo>
                  <a:cubicBezTo>
                    <a:pt x="27670" y="34891"/>
                    <a:pt x="26622" y="36820"/>
                    <a:pt x="25087" y="37546"/>
                  </a:cubicBezTo>
                  <a:lnTo>
                    <a:pt x="37017" y="37546"/>
                  </a:lnTo>
                  <a:lnTo>
                    <a:pt x="37148" y="25592"/>
                  </a:lnTo>
                  <a:cubicBezTo>
                    <a:pt x="37910" y="26973"/>
                    <a:pt x="39195" y="27878"/>
                    <a:pt x="40672" y="27914"/>
                  </a:cubicBezTo>
                  <a:cubicBezTo>
                    <a:pt x="40703" y="27914"/>
                    <a:pt x="40735" y="27914"/>
                    <a:pt x="40767" y="27914"/>
                  </a:cubicBezTo>
                  <a:cubicBezTo>
                    <a:pt x="43107" y="27914"/>
                    <a:pt x="45089" y="26600"/>
                    <a:pt x="45065" y="22782"/>
                  </a:cubicBezTo>
                  <a:cubicBezTo>
                    <a:pt x="45053" y="18972"/>
                    <a:pt x="43220" y="17543"/>
                    <a:pt x="40838" y="17508"/>
                  </a:cubicBezTo>
                  <a:cubicBezTo>
                    <a:pt x="40821" y="17507"/>
                    <a:pt x="40804" y="17507"/>
                    <a:pt x="40786" y="17507"/>
                  </a:cubicBezTo>
                  <a:cubicBezTo>
                    <a:pt x="39326" y="17507"/>
                    <a:pt x="37817" y="18488"/>
                    <a:pt x="37017" y="19818"/>
                  </a:cubicBezTo>
                  <a:lnTo>
                    <a:pt x="37017" y="8507"/>
                  </a:lnTo>
                  <a:lnTo>
                    <a:pt x="25837" y="8507"/>
                  </a:lnTo>
                  <a:cubicBezTo>
                    <a:pt x="27206" y="7745"/>
                    <a:pt x="28158" y="5887"/>
                    <a:pt x="28182" y="4411"/>
                  </a:cubicBezTo>
                  <a:cubicBezTo>
                    <a:pt x="28216" y="2146"/>
                    <a:pt x="26624" y="0"/>
                    <a:pt x="23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6" name="Google Shape;1066;p35"/>
            <p:cNvCxnSpPr/>
            <p:nvPr/>
          </p:nvCxnSpPr>
          <p:spPr>
            <a:xfrm>
              <a:off x="2823475" y="3022244"/>
              <a:ext cx="850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diamond"/>
              <a:tailEnd len="med" w="med" type="none"/>
            </a:ln>
          </p:spPr>
        </p:cxnSp>
      </p:grpSp>
      <p:grpSp>
        <p:nvGrpSpPr>
          <p:cNvPr id="1067" name="Google Shape;1067;p35"/>
          <p:cNvGrpSpPr/>
          <p:nvPr/>
        </p:nvGrpSpPr>
        <p:grpSpPr>
          <a:xfrm>
            <a:off x="4251855" y="1668440"/>
            <a:ext cx="2068670" cy="1406700"/>
            <a:chOff x="4251855" y="1668440"/>
            <a:chExt cx="2068670" cy="1406700"/>
          </a:xfrm>
        </p:grpSpPr>
        <p:sp>
          <p:nvSpPr>
            <p:cNvPr id="1068" name="Google Shape;1068;p35"/>
            <p:cNvSpPr/>
            <p:nvPr/>
          </p:nvSpPr>
          <p:spPr>
            <a:xfrm>
              <a:off x="4251855" y="1668440"/>
              <a:ext cx="1693277" cy="1406700"/>
            </a:xfrm>
            <a:custGeom>
              <a:rect b="b" l="l" r="r" t="t"/>
              <a:pathLst>
                <a:path extrusionOk="0" h="37983" w="45721">
                  <a:moveTo>
                    <a:pt x="8585" y="0"/>
                  </a:moveTo>
                  <a:lnTo>
                    <a:pt x="8585" y="11978"/>
                  </a:lnTo>
                  <a:cubicBezTo>
                    <a:pt x="7834" y="10608"/>
                    <a:pt x="5929" y="9823"/>
                    <a:pt x="4453" y="9799"/>
                  </a:cubicBezTo>
                  <a:cubicBezTo>
                    <a:pt x="4428" y="9798"/>
                    <a:pt x="4404" y="9798"/>
                    <a:pt x="4379" y="9798"/>
                  </a:cubicBezTo>
                  <a:cubicBezTo>
                    <a:pt x="2031" y="9798"/>
                    <a:pt x="95" y="12031"/>
                    <a:pt x="48" y="14871"/>
                  </a:cubicBezTo>
                  <a:cubicBezTo>
                    <a:pt x="0" y="17740"/>
                    <a:pt x="1977" y="21086"/>
                    <a:pt x="4560" y="21169"/>
                  </a:cubicBezTo>
                  <a:cubicBezTo>
                    <a:pt x="4600" y="21171"/>
                    <a:pt x="4641" y="21171"/>
                    <a:pt x="4681" y="21171"/>
                  </a:cubicBezTo>
                  <a:cubicBezTo>
                    <a:pt x="6131" y="21171"/>
                    <a:pt x="7809" y="20347"/>
                    <a:pt x="8585" y="19038"/>
                  </a:cubicBezTo>
                  <a:lnTo>
                    <a:pt x="8585" y="29254"/>
                  </a:lnTo>
                  <a:lnTo>
                    <a:pt x="18705" y="29254"/>
                  </a:lnTo>
                  <a:cubicBezTo>
                    <a:pt x="17336" y="30004"/>
                    <a:pt x="16407" y="31802"/>
                    <a:pt x="16383" y="33278"/>
                  </a:cubicBezTo>
                  <a:cubicBezTo>
                    <a:pt x="16336" y="35659"/>
                    <a:pt x="18919" y="37921"/>
                    <a:pt x="21801" y="37981"/>
                  </a:cubicBezTo>
                  <a:cubicBezTo>
                    <a:pt x="21849" y="37982"/>
                    <a:pt x="21898" y="37982"/>
                    <a:pt x="21946" y="37982"/>
                  </a:cubicBezTo>
                  <a:cubicBezTo>
                    <a:pt x="25517" y="37982"/>
                    <a:pt x="27325" y="35818"/>
                    <a:pt x="27361" y="33468"/>
                  </a:cubicBezTo>
                  <a:cubicBezTo>
                    <a:pt x="27385" y="31992"/>
                    <a:pt x="26611" y="30051"/>
                    <a:pt x="25265" y="29254"/>
                  </a:cubicBezTo>
                  <a:lnTo>
                    <a:pt x="37576" y="29254"/>
                  </a:lnTo>
                  <a:lnTo>
                    <a:pt x="37576" y="18979"/>
                  </a:lnTo>
                  <a:cubicBezTo>
                    <a:pt x="38912" y="20024"/>
                    <a:pt x="40373" y="20692"/>
                    <a:pt x="41514" y="20692"/>
                  </a:cubicBezTo>
                  <a:cubicBezTo>
                    <a:pt x="41686" y="20692"/>
                    <a:pt x="41850" y="20677"/>
                    <a:pt x="42005" y="20645"/>
                  </a:cubicBezTo>
                  <a:cubicBezTo>
                    <a:pt x="44339" y="20157"/>
                    <a:pt x="45625" y="18609"/>
                    <a:pt x="45673" y="15740"/>
                  </a:cubicBezTo>
                  <a:cubicBezTo>
                    <a:pt x="45720" y="12871"/>
                    <a:pt x="43994" y="10442"/>
                    <a:pt x="41613" y="10394"/>
                  </a:cubicBezTo>
                  <a:cubicBezTo>
                    <a:pt x="41585" y="10394"/>
                    <a:pt x="41557" y="10393"/>
                    <a:pt x="41530" y="10393"/>
                  </a:cubicBezTo>
                  <a:cubicBezTo>
                    <a:pt x="40090" y="10393"/>
                    <a:pt x="38885" y="11009"/>
                    <a:pt x="37576" y="12633"/>
                  </a:cubicBezTo>
                  <a:lnTo>
                    <a:pt x="37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9" name="Google Shape;1069;p35"/>
            <p:cNvCxnSpPr/>
            <p:nvPr/>
          </p:nvCxnSpPr>
          <p:spPr>
            <a:xfrm>
              <a:off x="5470025" y="1844175"/>
              <a:ext cx="850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1070" name="Google Shape;1070;p35"/>
          <p:cNvGrpSpPr/>
          <p:nvPr/>
        </p:nvGrpSpPr>
        <p:grpSpPr>
          <a:xfrm>
            <a:off x="4569771" y="2751869"/>
            <a:ext cx="1750754" cy="1361703"/>
            <a:chOff x="4569771" y="2751869"/>
            <a:chExt cx="1750754" cy="1361703"/>
          </a:xfrm>
        </p:grpSpPr>
        <p:sp>
          <p:nvSpPr>
            <p:cNvPr id="1071" name="Google Shape;1071;p35"/>
            <p:cNvSpPr/>
            <p:nvPr/>
          </p:nvSpPr>
          <p:spPr>
            <a:xfrm>
              <a:off x="4569771" y="2751869"/>
              <a:ext cx="1073756" cy="1361703"/>
            </a:xfrm>
            <a:custGeom>
              <a:rect b="b" l="l" r="r" t="t"/>
              <a:pathLst>
                <a:path extrusionOk="0" h="36768" w="28993">
                  <a:moveTo>
                    <a:pt x="1" y="1"/>
                  </a:moveTo>
                  <a:lnTo>
                    <a:pt x="1" y="29040"/>
                  </a:lnTo>
                  <a:lnTo>
                    <a:pt x="9454" y="29040"/>
                  </a:lnTo>
                  <a:cubicBezTo>
                    <a:pt x="8668" y="29623"/>
                    <a:pt x="7847" y="30897"/>
                    <a:pt x="7823" y="32374"/>
                  </a:cubicBezTo>
                  <a:cubicBezTo>
                    <a:pt x="7787" y="34755"/>
                    <a:pt x="10085" y="36767"/>
                    <a:pt x="12955" y="36767"/>
                  </a:cubicBezTo>
                  <a:cubicBezTo>
                    <a:pt x="16110" y="36767"/>
                    <a:pt x="18181" y="34922"/>
                    <a:pt x="18229" y="32540"/>
                  </a:cubicBezTo>
                  <a:cubicBezTo>
                    <a:pt x="18253" y="31076"/>
                    <a:pt x="17396" y="29838"/>
                    <a:pt x="16038" y="29040"/>
                  </a:cubicBezTo>
                  <a:lnTo>
                    <a:pt x="28992" y="29040"/>
                  </a:lnTo>
                  <a:lnTo>
                    <a:pt x="28992" y="17491"/>
                  </a:lnTo>
                  <a:cubicBezTo>
                    <a:pt x="28227" y="18998"/>
                    <a:pt x="25691" y="20051"/>
                    <a:pt x="24104" y="20051"/>
                  </a:cubicBezTo>
                  <a:cubicBezTo>
                    <a:pt x="24086" y="20051"/>
                    <a:pt x="24069" y="20051"/>
                    <a:pt x="24051" y="20051"/>
                  </a:cubicBezTo>
                  <a:cubicBezTo>
                    <a:pt x="21670" y="20015"/>
                    <a:pt x="19789" y="17467"/>
                    <a:pt x="19824" y="14776"/>
                  </a:cubicBezTo>
                  <a:cubicBezTo>
                    <a:pt x="19872" y="11590"/>
                    <a:pt x="21813" y="9644"/>
                    <a:pt x="24166" y="9644"/>
                  </a:cubicBezTo>
                  <a:cubicBezTo>
                    <a:pt x="24187" y="9644"/>
                    <a:pt x="24208" y="9644"/>
                    <a:pt x="24230" y="9645"/>
                  </a:cubicBezTo>
                  <a:cubicBezTo>
                    <a:pt x="25813" y="9680"/>
                    <a:pt x="28266" y="10740"/>
                    <a:pt x="28992" y="12288"/>
                  </a:cubicBezTo>
                  <a:lnTo>
                    <a:pt x="28992" y="1"/>
                  </a:lnTo>
                  <a:lnTo>
                    <a:pt x="16681" y="1"/>
                  </a:lnTo>
                  <a:cubicBezTo>
                    <a:pt x="18027" y="798"/>
                    <a:pt x="18741" y="2310"/>
                    <a:pt x="18717" y="3787"/>
                  </a:cubicBezTo>
                  <a:cubicBezTo>
                    <a:pt x="18671" y="6118"/>
                    <a:pt x="18202" y="8004"/>
                    <a:pt x="13535" y="8004"/>
                  </a:cubicBezTo>
                  <a:cubicBezTo>
                    <a:pt x="13434" y="8004"/>
                    <a:pt x="13332" y="8003"/>
                    <a:pt x="13228" y="8002"/>
                  </a:cubicBezTo>
                  <a:cubicBezTo>
                    <a:pt x="10347" y="7954"/>
                    <a:pt x="8275" y="5989"/>
                    <a:pt x="8311" y="3608"/>
                  </a:cubicBezTo>
                  <a:cubicBezTo>
                    <a:pt x="8335" y="2132"/>
                    <a:pt x="9252" y="846"/>
                    <a:pt x="10633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2" name="Google Shape;1072;p35"/>
            <p:cNvCxnSpPr/>
            <p:nvPr/>
          </p:nvCxnSpPr>
          <p:spPr>
            <a:xfrm>
              <a:off x="5470025" y="3022244"/>
              <a:ext cx="850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1073" name="Google Shape;1073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074" name="Google Shape;1074;p35"/>
          <p:cNvSpPr txBox="1"/>
          <p:nvPr/>
        </p:nvSpPr>
        <p:spPr>
          <a:xfrm>
            <a:off x="786475" y="16293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5" name="Google Shape;1075;p35"/>
          <p:cNvSpPr txBox="1"/>
          <p:nvPr/>
        </p:nvSpPr>
        <p:spPr>
          <a:xfrm>
            <a:off x="786475" y="197622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35"/>
          <p:cNvSpPr txBox="1"/>
          <p:nvPr/>
        </p:nvSpPr>
        <p:spPr>
          <a:xfrm>
            <a:off x="6472925" y="16293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7" name="Google Shape;1077;p35"/>
          <p:cNvSpPr txBox="1"/>
          <p:nvPr/>
        </p:nvSpPr>
        <p:spPr>
          <a:xfrm>
            <a:off x="6472925" y="197622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gas giant is composed mostly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35"/>
          <p:cNvSpPr txBox="1"/>
          <p:nvPr/>
        </p:nvSpPr>
        <p:spPr>
          <a:xfrm>
            <a:off x="6472925" y="2807444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9" name="Google Shape;1079;p35"/>
          <p:cNvSpPr txBox="1"/>
          <p:nvPr/>
        </p:nvSpPr>
        <p:spPr>
          <a:xfrm>
            <a:off x="6472925" y="314857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35"/>
          <p:cNvSpPr txBox="1"/>
          <p:nvPr/>
        </p:nvSpPr>
        <p:spPr>
          <a:xfrm>
            <a:off x="786475" y="2807444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1" name="Google Shape;1081;p35"/>
          <p:cNvSpPr txBox="1"/>
          <p:nvPr/>
        </p:nvSpPr>
        <p:spPr>
          <a:xfrm>
            <a:off x="786475" y="314857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2" name="Google Shape;1082;p35"/>
          <p:cNvGrpSpPr/>
          <p:nvPr/>
        </p:nvGrpSpPr>
        <p:grpSpPr>
          <a:xfrm>
            <a:off x="3974937" y="2228025"/>
            <a:ext cx="1192786" cy="1052275"/>
            <a:chOff x="3974937" y="2228025"/>
            <a:chExt cx="1192786" cy="1052275"/>
          </a:xfrm>
        </p:grpSpPr>
        <p:sp>
          <p:nvSpPr>
            <p:cNvPr id="1083" name="Google Shape;1083;p35"/>
            <p:cNvSpPr/>
            <p:nvPr/>
          </p:nvSpPr>
          <p:spPr>
            <a:xfrm>
              <a:off x="3974937" y="2228025"/>
              <a:ext cx="1192786" cy="1052275"/>
            </a:xfrm>
            <a:custGeom>
              <a:rect b="b" l="l" r="r" t="t"/>
              <a:pathLst>
                <a:path extrusionOk="0" h="28413" w="32207">
                  <a:moveTo>
                    <a:pt x="8973" y="0"/>
                  </a:moveTo>
                  <a:cubicBezTo>
                    <a:pt x="8453" y="0"/>
                    <a:pt x="7926" y="44"/>
                    <a:pt x="7394" y="131"/>
                  </a:cubicBezTo>
                  <a:cubicBezTo>
                    <a:pt x="4191" y="667"/>
                    <a:pt x="1917" y="2405"/>
                    <a:pt x="786" y="5501"/>
                  </a:cubicBezTo>
                  <a:cubicBezTo>
                    <a:pt x="60" y="7477"/>
                    <a:pt x="0" y="9513"/>
                    <a:pt x="393" y="11561"/>
                  </a:cubicBezTo>
                  <a:cubicBezTo>
                    <a:pt x="905" y="14240"/>
                    <a:pt x="2167" y="16562"/>
                    <a:pt x="3846" y="18669"/>
                  </a:cubicBezTo>
                  <a:cubicBezTo>
                    <a:pt x="7120" y="22800"/>
                    <a:pt x="11287" y="25837"/>
                    <a:pt x="15859" y="28361"/>
                  </a:cubicBezTo>
                  <a:cubicBezTo>
                    <a:pt x="15921" y="28396"/>
                    <a:pt x="16006" y="28413"/>
                    <a:pt x="16096" y="28413"/>
                  </a:cubicBezTo>
                  <a:cubicBezTo>
                    <a:pt x="16216" y="28413"/>
                    <a:pt x="16342" y="28384"/>
                    <a:pt x="16431" y="28337"/>
                  </a:cubicBezTo>
                  <a:cubicBezTo>
                    <a:pt x="17836" y="27492"/>
                    <a:pt x="19264" y="26682"/>
                    <a:pt x="20610" y="25765"/>
                  </a:cubicBezTo>
                  <a:cubicBezTo>
                    <a:pt x="24003" y="23431"/>
                    <a:pt x="27075" y="20753"/>
                    <a:pt x="29397" y="17300"/>
                  </a:cubicBezTo>
                  <a:cubicBezTo>
                    <a:pt x="31147" y="14692"/>
                    <a:pt x="32206" y="11859"/>
                    <a:pt x="32075" y="8668"/>
                  </a:cubicBezTo>
                  <a:cubicBezTo>
                    <a:pt x="31885" y="3893"/>
                    <a:pt x="29075" y="691"/>
                    <a:pt x="24444" y="83"/>
                  </a:cubicBezTo>
                  <a:cubicBezTo>
                    <a:pt x="24065" y="34"/>
                    <a:pt x="23675" y="8"/>
                    <a:pt x="23279" y="8"/>
                  </a:cubicBezTo>
                  <a:cubicBezTo>
                    <a:pt x="20534" y="8"/>
                    <a:pt x="17503" y="1233"/>
                    <a:pt x="16109" y="4167"/>
                  </a:cubicBezTo>
                  <a:cubicBezTo>
                    <a:pt x="15514" y="2846"/>
                    <a:pt x="14621" y="1893"/>
                    <a:pt x="13430" y="1203"/>
                  </a:cubicBezTo>
                  <a:cubicBezTo>
                    <a:pt x="12021" y="391"/>
                    <a:pt x="10526" y="0"/>
                    <a:pt x="8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4" name="Google Shape;1084;p35"/>
            <p:cNvGrpSpPr/>
            <p:nvPr/>
          </p:nvGrpSpPr>
          <p:grpSpPr>
            <a:xfrm>
              <a:off x="4271346" y="2524981"/>
              <a:ext cx="601301" cy="357852"/>
              <a:chOff x="5318259" y="2982111"/>
              <a:chExt cx="371013" cy="220787"/>
            </a:xfrm>
          </p:grpSpPr>
          <p:sp>
            <p:nvSpPr>
              <p:cNvPr id="1085" name="Google Shape;1085;p35"/>
              <p:cNvSpPr/>
              <p:nvPr/>
            </p:nvSpPr>
            <p:spPr>
              <a:xfrm>
                <a:off x="5364123" y="3021546"/>
                <a:ext cx="58372" cy="18396"/>
              </a:xfrm>
              <a:custGeom>
                <a:rect b="b" l="l" r="r" t="t"/>
                <a:pathLst>
                  <a:path extrusionOk="0" h="578" w="1834">
                    <a:moveTo>
                      <a:pt x="674" y="0"/>
                    </a:moveTo>
                    <a:cubicBezTo>
                      <a:pt x="513" y="0"/>
                      <a:pt x="335" y="16"/>
                      <a:pt x="143" y="54"/>
                    </a:cubicBezTo>
                    <a:cubicBezTo>
                      <a:pt x="60" y="66"/>
                      <a:pt x="0" y="149"/>
                      <a:pt x="0" y="220"/>
                    </a:cubicBezTo>
                    <a:lnTo>
                      <a:pt x="0" y="399"/>
                    </a:lnTo>
                    <a:cubicBezTo>
                      <a:pt x="0" y="482"/>
                      <a:pt x="72" y="566"/>
                      <a:pt x="167" y="566"/>
                    </a:cubicBezTo>
                    <a:cubicBezTo>
                      <a:pt x="250" y="566"/>
                      <a:pt x="334" y="482"/>
                      <a:pt x="334" y="399"/>
                    </a:cubicBezTo>
                    <a:lnTo>
                      <a:pt x="334" y="351"/>
                    </a:lnTo>
                    <a:cubicBezTo>
                      <a:pt x="453" y="332"/>
                      <a:pt x="564" y="324"/>
                      <a:pt x="666" y="324"/>
                    </a:cubicBezTo>
                    <a:cubicBezTo>
                      <a:pt x="878" y="324"/>
                      <a:pt x="1050" y="359"/>
                      <a:pt x="1179" y="399"/>
                    </a:cubicBezTo>
                    <a:cubicBezTo>
                      <a:pt x="1405" y="459"/>
                      <a:pt x="1536" y="530"/>
                      <a:pt x="1536" y="542"/>
                    </a:cubicBezTo>
                    <a:cubicBezTo>
                      <a:pt x="1560" y="566"/>
                      <a:pt x="1596" y="578"/>
                      <a:pt x="1619" y="578"/>
                    </a:cubicBezTo>
                    <a:cubicBezTo>
                      <a:pt x="1679" y="578"/>
                      <a:pt x="1727" y="542"/>
                      <a:pt x="1774" y="506"/>
                    </a:cubicBezTo>
                    <a:cubicBezTo>
                      <a:pt x="1834" y="423"/>
                      <a:pt x="1810" y="328"/>
                      <a:pt x="1727" y="256"/>
                    </a:cubicBezTo>
                    <a:cubicBezTo>
                      <a:pt x="1707" y="247"/>
                      <a:pt x="1322" y="0"/>
                      <a:pt x="6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5346681" y="3151338"/>
                <a:ext cx="11012" cy="39052"/>
              </a:xfrm>
              <a:custGeom>
                <a:rect b="b" l="l" r="r" t="t"/>
                <a:pathLst>
                  <a:path extrusionOk="0" h="1227" w="346">
                    <a:moveTo>
                      <a:pt x="167" y="0"/>
                    </a:moveTo>
                    <a:cubicBezTo>
                      <a:pt x="72" y="0"/>
                      <a:pt x="0" y="71"/>
                      <a:pt x="0" y="155"/>
                    </a:cubicBezTo>
                    <a:lnTo>
                      <a:pt x="0" y="1072"/>
                    </a:lnTo>
                    <a:cubicBezTo>
                      <a:pt x="0" y="1155"/>
                      <a:pt x="72" y="1226"/>
                      <a:pt x="167" y="1226"/>
                    </a:cubicBezTo>
                    <a:cubicBezTo>
                      <a:pt x="250" y="1226"/>
                      <a:pt x="322" y="1155"/>
                      <a:pt x="322" y="1072"/>
                    </a:cubicBezTo>
                    <a:lnTo>
                      <a:pt x="322" y="155"/>
                    </a:lnTo>
                    <a:cubicBezTo>
                      <a:pt x="346" y="71"/>
                      <a:pt x="274" y="0"/>
                      <a:pt x="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5318259" y="2988763"/>
                <a:ext cx="149717" cy="202773"/>
              </a:xfrm>
              <a:custGeom>
                <a:rect b="b" l="l" r="r" t="t"/>
                <a:pathLst>
                  <a:path extrusionOk="0" h="6371" w="4704">
                    <a:moveTo>
                      <a:pt x="3620" y="322"/>
                    </a:moveTo>
                    <a:lnTo>
                      <a:pt x="3620" y="1179"/>
                    </a:lnTo>
                    <a:cubicBezTo>
                      <a:pt x="3620" y="1322"/>
                      <a:pt x="3584" y="1453"/>
                      <a:pt x="3513" y="1596"/>
                    </a:cubicBezTo>
                    <a:lnTo>
                      <a:pt x="3441" y="1727"/>
                    </a:lnTo>
                    <a:cubicBezTo>
                      <a:pt x="3418" y="1750"/>
                      <a:pt x="3418" y="1774"/>
                      <a:pt x="3418" y="1798"/>
                    </a:cubicBezTo>
                    <a:lnTo>
                      <a:pt x="3418" y="2167"/>
                    </a:lnTo>
                    <a:cubicBezTo>
                      <a:pt x="3453" y="2465"/>
                      <a:pt x="3334" y="2751"/>
                      <a:pt x="3108" y="2965"/>
                    </a:cubicBezTo>
                    <a:cubicBezTo>
                      <a:pt x="2892" y="3158"/>
                      <a:pt x="2633" y="3275"/>
                      <a:pt x="2351" y="3275"/>
                    </a:cubicBezTo>
                    <a:cubicBezTo>
                      <a:pt x="2338" y="3275"/>
                      <a:pt x="2324" y="3275"/>
                      <a:pt x="2310" y="3274"/>
                    </a:cubicBezTo>
                    <a:cubicBezTo>
                      <a:pt x="1715" y="3263"/>
                      <a:pt x="1239" y="2739"/>
                      <a:pt x="1239" y="2108"/>
                    </a:cubicBezTo>
                    <a:lnTo>
                      <a:pt x="1239" y="1798"/>
                    </a:lnTo>
                    <a:cubicBezTo>
                      <a:pt x="1239" y="1774"/>
                      <a:pt x="1239" y="1739"/>
                      <a:pt x="1215" y="1727"/>
                    </a:cubicBezTo>
                    <a:lnTo>
                      <a:pt x="1143" y="1596"/>
                    </a:lnTo>
                    <a:cubicBezTo>
                      <a:pt x="1084" y="1453"/>
                      <a:pt x="1036" y="1322"/>
                      <a:pt x="1036" y="1179"/>
                    </a:cubicBezTo>
                    <a:cubicBezTo>
                      <a:pt x="1036" y="715"/>
                      <a:pt x="1429" y="322"/>
                      <a:pt x="1894" y="322"/>
                    </a:cubicBezTo>
                    <a:close/>
                    <a:moveTo>
                      <a:pt x="2906" y="3513"/>
                    </a:moveTo>
                    <a:lnTo>
                      <a:pt x="2906" y="3751"/>
                    </a:lnTo>
                    <a:cubicBezTo>
                      <a:pt x="2906" y="3798"/>
                      <a:pt x="2918" y="3858"/>
                      <a:pt x="2918" y="3894"/>
                    </a:cubicBezTo>
                    <a:lnTo>
                      <a:pt x="2334" y="4334"/>
                    </a:lnTo>
                    <a:lnTo>
                      <a:pt x="1763" y="3894"/>
                    </a:lnTo>
                    <a:cubicBezTo>
                      <a:pt x="1775" y="3858"/>
                      <a:pt x="1775" y="3798"/>
                      <a:pt x="1775" y="3751"/>
                    </a:cubicBezTo>
                    <a:lnTo>
                      <a:pt x="1775" y="3513"/>
                    </a:lnTo>
                    <a:cubicBezTo>
                      <a:pt x="1929" y="3584"/>
                      <a:pt x="2096" y="3632"/>
                      <a:pt x="2286" y="3632"/>
                    </a:cubicBezTo>
                    <a:lnTo>
                      <a:pt x="2334" y="3632"/>
                    </a:lnTo>
                    <a:cubicBezTo>
                      <a:pt x="2525" y="3632"/>
                      <a:pt x="2727" y="3584"/>
                      <a:pt x="2906" y="3513"/>
                    </a:cubicBezTo>
                    <a:close/>
                    <a:moveTo>
                      <a:pt x="1905" y="0"/>
                    </a:moveTo>
                    <a:cubicBezTo>
                      <a:pt x="1251" y="0"/>
                      <a:pt x="715" y="536"/>
                      <a:pt x="715" y="1191"/>
                    </a:cubicBezTo>
                    <a:cubicBezTo>
                      <a:pt x="715" y="1381"/>
                      <a:pt x="762" y="1572"/>
                      <a:pt x="846" y="1750"/>
                    </a:cubicBezTo>
                    <a:lnTo>
                      <a:pt x="893" y="1858"/>
                    </a:lnTo>
                    <a:lnTo>
                      <a:pt x="893" y="2120"/>
                    </a:lnTo>
                    <a:cubicBezTo>
                      <a:pt x="893" y="2596"/>
                      <a:pt x="1108" y="3013"/>
                      <a:pt x="1441" y="3298"/>
                    </a:cubicBezTo>
                    <a:lnTo>
                      <a:pt x="1441" y="3763"/>
                    </a:lnTo>
                    <a:cubicBezTo>
                      <a:pt x="1441" y="3834"/>
                      <a:pt x="1405" y="3906"/>
                      <a:pt x="1322" y="3941"/>
                    </a:cubicBezTo>
                    <a:lnTo>
                      <a:pt x="465" y="4263"/>
                    </a:lnTo>
                    <a:cubicBezTo>
                      <a:pt x="179" y="4370"/>
                      <a:pt x="0" y="4644"/>
                      <a:pt x="0" y="4941"/>
                    </a:cubicBezTo>
                    <a:lnTo>
                      <a:pt x="0" y="6203"/>
                    </a:lnTo>
                    <a:cubicBezTo>
                      <a:pt x="0" y="6299"/>
                      <a:pt x="72" y="6370"/>
                      <a:pt x="167" y="6370"/>
                    </a:cubicBezTo>
                    <a:cubicBezTo>
                      <a:pt x="251" y="6370"/>
                      <a:pt x="334" y="6299"/>
                      <a:pt x="334" y="6203"/>
                    </a:cubicBezTo>
                    <a:lnTo>
                      <a:pt x="334" y="4941"/>
                    </a:lnTo>
                    <a:cubicBezTo>
                      <a:pt x="334" y="4775"/>
                      <a:pt x="429" y="4644"/>
                      <a:pt x="572" y="4584"/>
                    </a:cubicBezTo>
                    <a:lnTo>
                      <a:pt x="1429" y="4251"/>
                    </a:lnTo>
                    <a:cubicBezTo>
                      <a:pt x="1477" y="4239"/>
                      <a:pt x="1513" y="4215"/>
                      <a:pt x="1560" y="4179"/>
                    </a:cubicBezTo>
                    <a:lnTo>
                      <a:pt x="2179" y="4644"/>
                    </a:lnTo>
                    <a:lnTo>
                      <a:pt x="2179" y="6203"/>
                    </a:lnTo>
                    <a:cubicBezTo>
                      <a:pt x="2179" y="6299"/>
                      <a:pt x="2251" y="6370"/>
                      <a:pt x="2334" y="6370"/>
                    </a:cubicBezTo>
                    <a:cubicBezTo>
                      <a:pt x="2429" y="6370"/>
                      <a:pt x="2501" y="6299"/>
                      <a:pt x="2501" y="6203"/>
                    </a:cubicBezTo>
                    <a:lnTo>
                      <a:pt x="2501" y="4644"/>
                    </a:lnTo>
                    <a:lnTo>
                      <a:pt x="3108" y="4179"/>
                    </a:lnTo>
                    <a:cubicBezTo>
                      <a:pt x="3156" y="4215"/>
                      <a:pt x="3203" y="4239"/>
                      <a:pt x="3239" y="4251"/>
                    </a:cubicBezTo>
                    <a:lnTo>
                      <a:pt x="4108" y="4584"/>
                    </a:lnTo>
                    <a:cubicBezTo>
                      <a:pt x="4251" y="4644"/>
                      <a:pt x="4346" y="4775"/>
                      <a:pt x="4346" y="4941"/>
                    </a:cubicBezTo>
                    <a:cubicBezTo>
                      <a:pt x="4346" y="5025"/>
                      <a:pt x="4418" y="5108"/>
                      <a:pt x="4513" y="5108"/>
                    </a:cubicBezTo>
                    <a:cubicBezTo>
                      <a:pt x="4596" y="5108"/>
                      <a:pt x="4668" y="5025"/>
                      <a:pt x="4668" y="4941"/>
                    </a:cubicBezTo>
                    <a:cubicBezTo>
                      <a:pt x="4703" y="4632"/>
                      <a:pt x="4525" y="4358"/>
                      <a:pt x="4239" y="4251"/>
                    </a:cubicBezTo>
                    <a:lnTo>
                      <a:pt x="3382" y="3929"/>
                    </a:lnTo>
                    <a:cubicBezTo>
                      <a:pt x="3310" y="3894"/>
                      <a:pt x="3263" y="3822"/>
                      <a:pt x="3263" y="3751"/>
                    </a:cubicBezTo>
                    <a:lnTo>
                      <a:pt x="3263" y="3322"/>
                    </a:lnTo>
                    <a:cubicBezTo>
                      <a:pt x="3310" y="3286"/>
                      <a:pt x="3334" y="3263"/>
                      <a:pt x="3370" y="3227"/>
                    </a:cubicBezTo>
                    <a:cubicBezTo>
                      <a:pt x="3644" y="2941"/>
                      <a:pt x="3810" y="2584"/>
                      <a:pt x="3810" y="2179"/>
                    </a:cubicBezTo>
                    <a:lnTo>
                      <a:pt x="3810" y="1858"/>
                    </a:lnTo>
                    <a:lnTo>
                      <a:pt x="3858" y="1750"/>
                    </a:lnTo>
                    <a:cubicBezTo>
                      <a:pt x="3941" y="1572"/>
                      <a:pt x="3989" y="1381"/>
                      <a:pt x="3989" y="1191"/>
                    </a:cubicBezTo>
                    <a:lnTo>
                      <a:pt x="3989" y="155"/>
                    </a:lnTo>
                    <a:cubicBezTo>
                      <a:pt x="3989" y="72"/>
                      <a:pt x="3918" y="0"/>
                      <a:pt x="38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5548658" y="2982111"/>
                <a:ext cx="140614" cy="208279"/>
              </a:xfrm>
              <a:custGeom>
                <a:rect b="b" l="l" r="r" t="t"/>
                <a:pathLst>
                  <a:path extrusionOk="0" h="6544" w="4418">
                    <a:moveTo>
                      <a:pt x="2246" y="370"/>
                    </a:moveTo>
                    <a:cubicBezTo>
                      <a:pt x="2295" y="370"/>
                      <a:pt x="2346" y="376"/>
                      <a:pt x="2394" y="388"/>
                    </a:cubicBezTo>
                    <a:cubicBezTo>
                      <a:pt x="3132" y="459"/>
                      <a:pt x="3715" y="1102"/>
                      <a:pt x="3727" y="1876"/>
                    </a:cubicBezTo>
                    <a:cubicBezTo>
                      <a:pt x="3727" y="2602"/>
                      <a:pt x="3906" y="3269"/>
                      <a:pt x="4061" y="3626"/>
                    </a:cubicBezTo>
                    <a:lnTo>
                      <a:pt x="4061" y="3638"/>
                    </a:lnTo>
                    <a:cubicBezTo>
                      <a:pt x="3882" y="3722"/>
                      <a:pt x="3537" y="3912"/>
                      <a:pt x="2953" y="4031"/>
                    </a:cubicBezTo>
                    <a:lnTo>
                      <a:pt x="2953" y="3972"/>
                    </a:lnTo>
                    <a:lnTo>
                      <a:pt x="2953" y="3626"/>
                    </a:lnTo>
                    <a:cubicBezTo>
                      <a:pt x="3179" y="3495"/>
                      <a:pt x="3370" y="3317"/>
                      <a:pt x="3489" y="3091"/>
                    </a:cubicBezTo>
                    <a:cubicBezTo>
                      <a:pt x="3727" y="2674"/>
                      <a:pt x="3644" y="2126"/>
                      <a:pt x="3287" y="1793"/>
                    </a:cubicBezTo>
                    <a:cubicBezTo>
                      <a:pt x="3025" y="1578"/>
                      <a:pt x="2584" y="1293"/>
                      <a:pt x="1870" y="1293"/>
                    </a:cubicBezTo>
                    <a:cubicBezTo>
                      <a:pt x="1822" y="1293"/>
                      <a:pt x="1786" y="1305"/>
                      <a:pt x="1751" y="1340"/>
                    </a:cubicBezTo>
                    <a:lnTo>
                      <a:pt x="1382" y="1709"/>
                    </a:lnTo>
                    <a:cubicBezTo>
                      <a:pt x="1322" y="1769"/>
                      <a:pt x="1322" y="1888"/>
                      <a:pt x="1382" y="1948"/>
                    </a:cubicBezTo>
                    <a:cubicBezTo>
                      <a:pt x="1411" y="1977"/>
                      <a:pt x="1456" y="1992"/>
                      <a:pt x="1501" y="1992"/>
                    </a:cubicBezTo>
                    <a:cubicBezTo>
                      <a:pt x="1545" y="1992"/>
                      <a:pt x="1590" y="1977"/>
                      <a:pt x="1620" y="1948"/>
                    </a:cubicBezTo>
                    <a:lnTo>
                      <a:pt x="1929" y="1638"/>
                    </a:lnTo>
                    <a:cubicBezTo>
                      <a:pt x="2394" y="1650"/>
                      <a:pt x="2763" y="1781"/>
                      <a:pt x="3048" y="2055"/>
                    </a:cubicBezTo>
                    <a:cubicBezTo>
                      <a:pt x="3287" y="2269"/>
                      <a:pt x="3346" y="2650"/>
                      <a:pt x="3179" y="2924"/>
                    </a:cubicBezTo>
                    <a:cubicBezTo>
                      <a:pt x="2989" y="3269"/>
                      <a:pt x="2608" y="3495"/>
                      <a:pt x="2215" y="3495"/>
                    </a:cubicBezTo>
                    <a:cubicBezTo>
                      <a:pt x="1596" y="3495"/>
                      <a:pt x="1108" y="3007"/>
                      <a:pt x="1108" y="2388"/>
                    </a:cubicBezTo>
                    <a:cubicBezTo>
                      <a:pt x="1108" y="2305"/>
                      <a:pt x="1036" y="2233"/>
                      <a:pt x="941" y="2233"/>
                    </a:cubicBezTo>
                    <a:cubicBezTo>
                      <a:pt x="858" y="2233"/>
                      <a:pt x="786" y="2305"/>
                      <a:pt x="786" y="2388"/>
                    </a:cubicBezTo>
                    <a:cubicBezTo>
                      <a:pt x="786" y="2924"/>
                      <a:pt x="1084" y="3400"/>
                      <a:pt x="1513" y="3662"/>
                    </a:cubicBezTo>
                    <a:lnTo>
                      <a:pt x="1513" y="3995"/>
                    </a:lnTo>
                    <a:lnTo>
                      <a:pt x="1513" y="4055"/>
                    </a:lnTo>
                    <a:cubicBezTo>
                      <a:pt x="929" y="3936"/>
                      <a:pt x="608" y="3745"/>
                      <a:pt x="441" y="3638"/>
                    </a:cubicBezTo>
                    <a:cubicBezTo>
                      <a:pt x="441" y="3638"/>
                      <a:pt x="429" y="3638"/>
                      <a:pt x="441" y="3626"/>
                    </a:cubicBezTo>
                    <a:cubicBezTo>
                      <a:pt x="596" y="3269"/>
                      <a:pt x="774" y="2602"/>
                      <a:pt x="774" y="1876"/>
                    </a:cubicBezTo>
                    <a:cubicBezTo>
                      <a:pt x="774" y="1114"/>
                      <a:pt x="1370" y="459"/>
                      <a:pt x="2108" y="388"/>
                    </a:cubicBezTo>
                    <a:cubicBezTo>
                      <a:pt x="2150" y="376"/>
                      <a:pt x="2197" y="370"/>
                      <a:pt x="2246" y="370"/>
                    </a:cubicBezTo>
                    <a:close/>
                    <a:moveTo>
                      <a:pt x="2584" y="3769"/>
                    </a:moveTo>
                    <a:lnTo>
                      <a:pt x="2584" y="3972"/>
                    </a:lnTo>
                    <a:cubicBezTo>
                      <a:pt x="2584" y="4174"/>
                      <a:pt x="2703" y="4365"/>
                      <a:pt x="2882" y="4448"/>
                    </a:cubicBezTo>
                    <a:lnTo>
                      <a:pt x="2989" y="4507"/>
                    </a:lnTo>
                    <a:cubicBezTo>
                      <a:pt x="2858" y="4769"/>
                      <a:pt x="2560" y="4936"/>
                      <a:pt x="2227" y="4936"/>
                    </a:cubicBezTo>
                    <a:cubicBezTo>
                      <a:pt x="1917" y="4936"/>
                      <a:pt x="1620" y="4769"/>
                      <a:pt x="1441" y="4507"/>
                    </a:cubicBezTo>
                    <a:lnTo>
                      <a:pt x="1548" y="4448"/>
                    </a:lnTo>
                    <a:cubicBezTo>
                      <a:pt x="1727" y="4365"/>
                      <a:pt x="1846" y="4162"/>
                      <a:pt x="1846" y="3972"/>
                    </a:cubicBezTo>
                    <a:lnTo>
                      <a:pt x="1846" y="3769"/>
                    </a:lnTo>
                    <a:cubicBezTo>
                      <a:pt x="1965" y="3793"/>
                      <a:pt x="2096" y="3805"/>
                      <a:pt x="2215" y="3805"/>
                    </a:cubicBezTo>
                    <a:cubicBezTo>
                      <a:pt x="2346" y="3805"/>
                      <a:pt x="2465" y="3793"/>
                      <a:pt x="2584" y="3769"/>
                    </a:cubicBezTo>
                    <a:close/>
                    <a:moveTo>
                      <a:pt x="2209" y="1"/>
                    </a:moveTo>
                    <a:cubicBezTo>
                      <a:pt x="2153" y="1"/>
                      <a:pt x="2096" y="7"/>
                      <a:pt x="2036" y="19"/>
                    </a:cubicBezTo>
                    <a:cubicBezTo>
                      <a:pt x="1108" y="102"/>
                      <a:pt x="393" y="912"/>
                      <a:pt x="381" y="1840"/>
                    </a:cubicBezTo>
                    <a:cubicBezTo>
                      <a:pt x="381" y="2519"/>
                      <a:pt x="215" y="3138"/>
                      <a:pt x="84" y="3472"/>
                    </a:cubicBezTo>
                    <a:cubicBezTo>
                      <a:pt x="24" y="3614"/>
                      <a:pt x="72" y="3793"/>
                      <a:pt x="203" y="3876"/>
                    </a:cubicBezTo>
                    <a:cubicBezTo>
                      <a:pt x="358" y="3984"/>
                      <a:pt x="632" y="4150"/>
                      <a:pt x="1084" y="4281"/>
                    </a:cubicBezTo>
                    <a:lnTo>
                      <a:pt x="393" y="4626"/>
                    </a:lnTo>
                    <a:cubicBezTo>
                      <a:pt x="215" y="4722"/>
                      <a:pt x="84" y="4877"/>
                      <a:pt x="24" y="5055"/>
                    </a:cubicBezTo>
                    <a:cubicBezTo>
                      <a:pt x="0" y="5150"/>
                      <a:pt x="60" y="5234"/>
                      <a:pt x="143" y="5269"/>
                    </a:cubicBezTo>
                    <a:lnTo>
                      <a:pt x="191" y="5269"/>
                    </a:lnTo>
                    <a:cubicBezTo>
                      <a:pt x="262" y="5269"/>
                      <a:pt x="334" y="5222"/>
                      <a:pt x="358" y="5150"/>
                    </a:cubicBezTo>
                    <a:cubicBezTo>
                      <a:pt x="381" y="5043"/>
                      <a:pt x="453" y="4972"/>
                      <a:pt x="548" y="4924"/>
                    </a:cubicBezTo>
                    <a:lnTo>
                      <a:pt x="1084" y="4662"/>
                    </a:lnTo>
                    <a:cubicBezTo>
                      <a:pt x="1310" y="5043"/>
                      <a:pt x="1727" y="5281"/>
                      <a:pt x="2167" y="5281"/>
                    </a:cubicBezTo>
                    <a:cubicBezTo>
                      <a:pt x="2620" y="5281"/>
                      <a:pt x="3037" y="5043"/>
                      <a:pt x="3251" y="4662"/>
                    </a:cubicBezTo>
                    <a:lnTo>
                      <a:pt x="3787" y="4924"/>
                    </a:lnTo>
                    <a:cubicBezTo>
                      <a:pt x="3930" y="4984"/>
                      <a:pt x="4001" y="5115"/>
                      <a:pt x="4001" y="5269"/>
                    </a:cubicBezTo>
                    <a:lnTo>
                      <a:pt x="4001" y="6377"/>
                    </a:lnTo>
                    <a:cubicBezTo>
                      <a:pt x="4001" y="6472"/>
                      <a:pt x="4072" y="6543"/>
                      <a:pt x="4168" y="6543"/>
                    </a:cubicBezTo>
                    <a:cubicBezTo>
                      <a:pt x="4251" y="6543"/>
                      <a:pt x="4322" y="6472"/>
                      <a:pt x="4322" y="6377"/>
                    </a:cubicBezTo>
                    <a:lnTo>
                      <a:pt x="4322" y="5269"/>
                    </a:lnTo>
                    <a:cubicBezTo>
                      <a:pt x="4418" y="4996"/>
                      <a:pt x="4263" y="4746"/>
                      <a:pt x="4013" y="4626"/>
                    </a:cubicBezTo>
                    <a:lnTo>
                      <a:pt x="3334" y="4281"/>
                    </a:lnTo>
                    <a:cubicBezTo>
                      <a:pt x="3787" y="4150"/>
                      <a:pt x="4072" y="3984"/>
                      <a:pt x="4203" y="3876"/>
                    </a:cubicBezTo>
                    <a:cubicBezTo>
                      <a:pt x="4346" y="3793"/>
                      <a:pt x="4406" y="3614"/>
                      <a:pt x="4322" y="3472"/>
                    </a:cubicBezTo>
                    <a:cubicBezTo>
                      <a:pt x="4191" y="3138"/>
                      <a:pt x="4025" y="2519"/>
                      <a:pt x="4025" y="1840"/>
                    </a:cubicBezTo>
                    <a:cubicBezTo>
                      <a:pt x="4025" y="912"/>
                      <a:pt x="3299" y="102"/>
                      <a:pt x="2382" y="19"/>
                    </a:cubicBezTo>
                    <a:cubicBezTo>
                      <a:pt x="2322" y="7"/>
                      <a:pt x="2266" y="1"/>
                      <a:pt x="2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5655153" y="3157004"/>
                <a:ext cx="10630" cy="33387"/>
              </a:xfrm>
              <a:custGeom>
                <a:rect b="b" l="l" r="r" t="t"/>
                <a:pathLst>
                  <a:path extrusionOk="0" h="1049" w="334">
                    <a:moveTo>
                      <a:pt x="167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894"/>
                    </a:lnTo>
                    <a:cubicBezTo>
                      <a:pt x="0" y="977"/>
                      <a:pt x="72" y="1048"/>
                      <a:pt x="167" y="1048"/>
                    </a:cubicBezTo>
                    <a:cubicBezTo>
                      <a:pt x="250" y="1048"/>
                      <a:pt x="322" y="977"/>
                      <a:pt x="322" y="894"/>
                    </a:cubicBezTo>
                    <a:lnTo>
                      <a:pt x="322" y="155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5497893" y="3174445"/>
                <a:ext cx="11012" cy="10248"/>
              </a:xfrm>
              <a:custGeom>
                <a:rect b="b" l="l" r="r" t="t"/>
                <a:pathLst>
                  <a:path extrusionOk="0" h="322" w="346">
                    <a:moveTo>
                      <a:pt x="179" y="0"/>
                    </a:moveTo>
                    <a:cubicBezTo>
                      <a:pt x="83" y="0"/>
                      <a:pt x="0" y="72"/>
                      <a:pt x="0" y="167"/>
                    </a:cubicBezTo>
                    <a:cubicBezTo>
                      <a:pt x="0" y="250"/>
                      <a:pt x="71" y="322"/>
                      <a:pt x="179" y="322"/>
                    </a:cubicBezTo>
                    <a:cubicBezTo>
                      <a:pt x="262" y="322"/>
                      <a:pt x="333" y="250"/>
                      <a:pt x="333" y="167"/>
                    </a:cubicBezTo>
                    <a:cubicBezTo>
                      <a:pt x="345" y="72"/>
                      <a:pt x="262" y="0"/>
                      <a:pt x="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5410718" y="3156972"/>
                <a:ext cx="74699" cy="45927"/>
              </a:xfrm>
              <a:custGeom>
                <a:rect b="b" l="l" r="r" t="t"/>
                <a:pathLst>
                  <a:path extrusionOk="0" h="1443" w="2347">
                    <a:moveTo>
                      <a:pt x="905" y="0"/>
                    </a:moveTo>
                    <a:cubicBezTo>
                      <a:pt x="870" y="0"/>
                      <a:pt x="833" y="13"/>
                      <a:pt x="798" y="37"/>
                    </a:cubicBezTo>
                    <a:lnTo>
                      <a:pt x="72" y="585"/>
                    </a:lnTo>
                    <a:cubicBezTo>
                      <a:pt x="24" y="621"/>
                      <a:pt x="1" y="680"/>
                      <a:pt x="1" y="728"/>
                    </a:cubicBezTo>
                    <a:cubicBezTo>
                      <a:pt x="1" y="764"/>
                      <a:pt x="24" y="823"/>
                      <a:pt x="72" y="859"/>
                    </a:cubicBezTo>
                    <a:lnTo>
                      <a:pt x="798" y="1407"/>
                    </a:lnTo>
                    <a:cubicBezTo>
                      <a:pt x="834" y="1442"/>
                      <a:pt x="858" y="1442"/>
                      <a:pt x="905" y="1442"/>
                    </a:cubicBezTo>
                    <a:cubicBezTo>
                      <a:pt x="953" y="1442"/>
                      <a:pt x="1013" y="1407"/>
                      <a:pt x="1036" y="1359"/>
                    </a:cubicBezTo>
                    <a:cubicBezTo>
                      <a:pt x="1096" y="1287"/>
                      <a:pt x="1084" y="1180"/>
                      <a:pt x="1013" y="1121"/>
                    </a:cubicBezTo>
                    <a:lnTo>
                      <a:pt x="679" y="883"/>
                    </a:lnTo>
                    <a:lnTo>
                      <a:pt x="2191" y="883"/>
                    </a:lnTo>
                    <a:cubicBezTo>
                      <a:pt x="2275" y="883"/>
                      <a:pt x="2346" y="811"/>
                      <a:pt x="2346" y="728"/>
                    </a:cubicBezTo>
                    <a:cubicBezTo>
                      <a:pt x="2346" y="621"/>
                      <a:pt x="2275" y="549"/>
                      <a:pt x="2191" y="549"/>
                    </a:cubicBezTo>
                    <a:lnTo>
                      <a:pt x="679" y="549"/>
                    </a:lnTo>
                    <a:lnTo>
                      <a:pt x="1013" y="311"/>
                    </a:lnTo>
                    <a:cubicBezTo>
                      <a:pt x="1084" y="252"/>
                      <a:pt x="1096" y="145"/>
                      <a:pt x="1036" y="73"/>
                    </a:cubicBezTo>
                    <a:cubicBezTo>
                      <a:pt x="1002" y="24"/>
                      <a:pt x="955" y="0"/>
                      <a:pt x="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5521382" y="3156590"/>
                <a:ext cx="75049" cy="45163"/>
              </a:xfrm>
              <a:custGeom>
                <a:rect b="b" l="l" r="r" t="t"/>
                <a:pathLst>
                  <a:path extrusionOk="0" h="1419" w="2358">
                    <a:moveTo>
                      <a:pt x="1446" y="0"/>
                    </a:moveTo>
                    <a:cubicBezTo>
                      <a:pt x="1396" y="0"/>
                      <a:pt x="1345" y="25"/>
                      <a:pt x="1310" y="73"/>
                    </a:cubicBezTo>
                    <a:cubicBezTo>
                      <a:pt x="1250" y="145"/>
                      <a:pt x="1274" y="252"/>
                      <a:pt x="1346" y="311"/>
                    </a:cubicBezTo>
                    <a:lnTo>
                      <a:pt x="1667" y="549"/>
                    </a:lnTo>
                    <a:lnTo>
                      <a:pt x="167" y="549"/>
                    </a:lnTo>
                    <a:cubicBezTo>
                      <a:pt x="84" y="549"/>
                      <a:pt x="0" y="621"/>
                      <a:pt x="0" y="704"/>
                    </a:cubicBezTo>
                    <a:cubicBezTo>
                      <a:pt x="0" y="799"/>
                      <a:pt x="84" y="871"/>
                      <a:pt x="167" y="871"/>
                    </a:cubicBezTo>
                    <a:lnTo>
                      <a:pt x="1667" y="871"/>
                    </a:lnTo>
                    <a:lnTo>
                      <a:pt x="1346" y="1109"/>
                    </a:lnTo>
                    <a:cubicBezTo>
                      <a:pt x="1274" y="1169"/>
                      <a:pt x="1250" y="1276"/>
                      <a:pt x="1310" y="1347"/>
                    </a:cubicBezTo>
                    <a:cubicBezTo>
                      <a:pt x="1346" y="1395"/>
                      <a:pt x="1405" y="1419"/>
                      <a:pt x="1453" y="1419"/>
                    </a:cubicBezTo>
                    <a:cubicBezTo>
                      <a:pt x="1477" y="1419"/>
                      <a:pt x="1524" y="1407"/>
                      <a:pt x="1548" y="1395"/>
                    </a:cubicBezTo>
                    <a:lnTo>
                      <a:pt x="2286" y="847"/>
                    </a:lnTo>
                    <a:cubicBezTo>
                      <a:pt x="2322" y="811"/>
                      <a:pt x="2358" y="752"/>
                      <a:pt x="2358" y="704"/>
                    </a:cubicBezTo>
                    <a:cubicBezTo>
                      <a:pt x="2358" y="668"/>
                      <a:pt x="2322" y="633"/>
                      <a:pt x="2286" y="585"/>
                    </a:cubicBezTo>
                    <a:lnTo>
                      <a:pt x="1548" y="37"/>
                    </a:lnTo>
                    <a:cubicBezTo>
                      <a:pt x="1518" y="13"/>
                      <a:pt x="1482" y="0"/>
                      <a:pt x="1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6"/>
          <p:cNvSpPr txBox="1"/>
          <p:nvPr>
            <p:ph type="title"/>
          </p:nvPr>
        </p:nvSpPr>
        <p:spPr>
          <a:xfrm>
            <a:off x="710275" y="536650"/>
            <a:ext cx="294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098" name="Google Shape;1098;p36"/>
          <p:cNvSpPr txBox="1"/>
          <p:nvPr/>
        </p:nvSpPr>
        <p:spPr>
          <a:xfrm>
            <a:off x="5484913" y="36334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9" name="Google Shape;1099;p36"/>
          <p:cNvSpPr txBox="1"/>
          <p:nvPr/>
        </p:nvSpPr>
        <p:spPr>
          <a:xfrm>
            <a:off x="5484913" y="3980312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36"/>
          <p:cNvSpPr txBox="1"/>
          <p:nvPr/>
        </p:nvSpPr>
        <p:spPr>
          <a:xfrm>
            <a:off x="5484913" y="21309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1" name="Google Shape;1101;p36"/>
          <p:cNvSpPr txBox="1"/>
          <p:nvPr/>
        </p:nvSpPr>
        <p:spPr>
          <a:xfrm>
            <a:off x="5484913" y="24777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36"/>
          <p:cNvSpPr txBox="1"/>
          <p:nvPr/>
        </p:nvSpPr>
        <p:spPr>
          <a:xfrm>
            <a:off x="5484913" y="974800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36"/>
          <p:cNvSpPr txBox="1"/>
          <p:nvPr/>
        </p:nvSpPr>
        <p:spPr>
          <a:xfrm>
            <a:off x="1622088" y="13876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4" name="Google Shape;1104;p36"/>
          <p:cNvSpPr txBox="1"/>
          <p:nvPr/>
        </p:nvSpPr>
        <p:spPr>
          <a:xfrm>
            <a:off x="1622088" y="1734450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planet</a:t>
            </a: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has a beautiful name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36"/>
          <p:cNvSpPr txBox="1"/>
          <p:nvPr/>
        </p:nvSpPr>
        <p:spPr>
          <a:xfrm>
            <a:off x="1622088" y="28880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6" name="Google Shape;1106;p36"/>
          <p:cNvSpPr txBox="1"/>
          <p:nvPr/>
        </p:nvSpPr>
        <p:spPr>
          <a:xfrm>
            <a:off x="1622088" y="3234900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36"/>
          <p:cNvSpPr txBox="1"/>
          <p:nvPr/>
        </p:nvSpPr>
        <p:spPr>
          <a:xfrm>
            <a:off x="5484913" y="6279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08" name="Google Shape;1108;p36"/>
          <p:cNvGrpSpPr/>
          <p:nvPr/>
        </p:nvGrpSpPr>
        <p:grpSpPr>
          <a:xfrm>
            <a:off x="4192489" y="536650"/>
            <a:ext cx="1133811" cy="1064350"/>
            <a:chOff x="4192489" y="536650"/>
            <a:chExt cx="1133811" cy="1064350"/>
          </a:xfrm>
        </p:grpSpPr>
        <p:sp>
          <p:nvSpPr>
            <p:cNvPr id="1109" name="Google Shape;1109;p36"/>
            <p:cNvSpPr/>
            <p:nvPr/>
          </p:nvSpPr>
          <p:spPr>
            <a:xfrm>
              <a:off x="4192489" y="536650"/>
              <a:ext cx="759020" cy="1064350"/>
            </a:xfrm>
            <a:custGeom>
              <a:rect b="b" l="l" r="r" t="t"/>
              <a:pathLst>
                <a:path extrusionOk="0" h="27183" w="19385">
                  <a:moveTo>
                    <a:pt x="9693" y="0"/>
                  </a:moveTo>
                  <a:cubicBezTo>
                    <a:pt x="3775" y="0"/>
                    <a:pt x="6787" y="3108"/>
                    <a:pt x="6787" y="3501"/>
                  </a:cubicBezTo>
                  <a:cubicBezTo>
                    <a:pt x="6787" y="3870"/>
                    <a:pt x="5883" y="3894"/>
                    <a:pt x="5811" y="3894"/>
                  </a:cubicBezTo>
                  <a:lnTo>
                    <a:pt x="25" y="3894"/>
                  </a:lnTo>
                  <a:lnTo>
                    <a:pt x="25" y="9561"/>
                  </a:lnTo>
                  <a:lnTo>
                    <a:pt x="25" y="9704"/>
                  </a:lnTo>
                  <a:cubicBezTo>
                    <a:pt x="25" y="9704"/>
                    <a:pt x="1" y="10359"/>
                    <a:pt x="227" y="10597"/>
                  </a:cubicBezTo>
                  <a:cubicBezTo>
                    <a:pt x="263" y="10645"/>
                    <a:pt x="298" y="10668"/>
                    <a:pt x="346" y="10668"/>
                  </a:cubicBezTo>
                  <a:lnTo>
                    <a:pt x="382" y="10668"/>
                  </a:lnTo>
                  <a:cubicBezTo>
                    <a:pt x="406" y="10668"/>
                    <a:pt x="453" y="10656"/>
                    <a:pt x="525" y="10621"/>
                  </a:cubicBezTo>
                  <a:cubicBezTo>
                    <a:pt x="703" y="10537"/>
                    <a:pt x="953" y="10359"/>
                    <a:pt x="1251" y="10204"/>
                  </a:cubicBezTo>
                  <a:cubicBezTo>
                    <a:pt x="1382" y="10133"/>
                    <a:pt x="1525" y="10073"/>
                    <a:pt x="1668" y="10014"/>
                  </a:cubicBezTo>
                  <a:cubicBezTo>
                    <a:pt x="1692" y="10002"/>
                    <a:pt x="1715" y="10002"/>
                    <a:pt x="1739" y="9990"/>
                  </a:cubicBezTo>
                  <a:cubicBezTo>
                    <a:pt x="1751" y="9990"/>
                    <a:pt x="1763" y="9978"/>
                    <a:pt x="1775" y="9978"/>
                  </a:cubicBezTo>
                  <a:cubicBezTo>
                    <a:pt x="1943" y="9931"/>
                    <a:pt x="2119" y="9899"/>
                    <a:pt x="2302" y="9899"/>
                  </a:cubicBezTo>
                  <a:cubicBezTo>
                    <a:pt x="2352" y="9899"/>
                    <a:pt x="2403" y="9901"/>
                    <a:pt x="2454" y="9906"/>
                  </a:cubicBezTo>
                  <a:cubicBezTo>
                    <a:pt x="2739" y="9954"/>
                    <a:pt x="3037" y="10085"/>
                    <a:pt x="3287" y="10454"/>
                  </a:cubicBezTo>
                  <a:cubicBezTo>
                    <a:pt x="3632" y="10990"/>
                    <a:pt x="3870" y="11942"/>
                    <a:pt x="3870" y="13585"/>
                  </a:cubicBezTo>
                  <a:cubicBezTo>
                    <a:pt x="3870" y="14324"/>
                    <a:pt x="3823" y="14931"/>
                    <a:pt x="3739" y="15419"/>
                  </a:cubicBezTo>
                  <a:cubicBezTo>
                    <a:pt x="3549" y="16324"/>
                    <a:pt x="3263" y="16741"/>
                    <a:pt x="3251" y="16764"/>
                  </a:cubicBezTo>
                  <a:cubicBezTo>
                    <a:pt x="2978" y="17146"/>
                    <a:pt x="2641" y="17280"/>
                    <a:pt x="2293" y="17280"/>
                  </a:cubicBezTo>
                  <a:cubicBezTo>
                    <a:pt x="1457" y="17280"/>
                    <a:pt x="563" y="16502"/>
                    <a:pt x="370" y="16502"/>
                  </a:cubicBezTo>
                  <a:cubicBezTo>
                    <a:pt x="358" y="16502"/>
                    <a:pt x="334" y="16502"/>
                    <a:pt x="310" y="16514"/>
                  </a:cubicBezTo>
                  <a:lnTo>
                    <a:pt x="298" y="16514"/>
                  </a:lnTo>
                  <a:cubicBezTo>
                    <a:pt x="287" y="16514"/>
                    <a:pt x="275" y="16526"/>
                    <a:pt x="275" y="16526"/>
                  </a:cubicBezTo>
                  <a:cubicBezTo>
                    <a:pt x="203" y="16574"/>
                    <a:pt x="179" y="16645"/>
                    <a:pt x="144" y="16729"/>
                  </a:cubicBezTo>
                  <a:cubicBezTo>
                    <a:pt x="60" y="16907"/>
                    <a:pt x="25" y="17193"/>
                    <a:pt x="25" y="17657"/>
                  </a:cubicBezTo>
                  <a:lnTo>
                    <a:pt x="25" y="23241"/>
                  </a:lnTo>
                  <a:lnTo>
                    <a:pt x="5859" y="23241"/>
                  </a:lnTo>
                  <a:cubicBezTo>
                    <a:pt x="5966" y="23241"/>
                    <a:pt x="6228" y="23289"/>
                    <a:pt x="6442" y="23360"/>
                  </a:cubicBezTo>
                  <a:cubicBezTo>
                    <a:pt x="6549" y="23396"/>
                    <a:pt x="6633" y="23456"/>
                    <a:pt x="6704" y="23503"/>
                  </a:cubicBezTo>
                  <a:cubicBezTo>
                    <a:pt x="6716" y="23515"/>
                    <a:pt x="6728" y="23539"/>
                    <a:pt x="6740" y="23551"/>
                  </a:cubicBezTo>
                  <a:cubicBezTo>
                    <a:pt x="6740" y="23551"/>
                    <a:pt x="6740" y="23563"/>
                    <a:pt x="6740" y="23563"/>
                  </a:cubicBezTo>
                  <a:cubicBezTo>
                    <a:pt x="6764" y="23599"/>
                    <a:pt x="6775" y="23634"/>
                    <a:pt x="6775" y="23682"/>
                  </a:cubicBezTo>
                  <a:cubicBezTo>
                    <a:pt x="6775" y="23694"/>
                    <a:pt x="6775" y="23718"/>
                    <a:pt x="6764" y="23730"/>
                  </a:cubicBezTo>
                  <a:cubicBezTo>
                    <a:pt x="6740" y="23801"/>
                    <a:pt x="6680" y="23908"/>
                    <a:pt x="6597" y="24051"/>
                  </a:cubicBezTo>
                  <a:cubicBezTo>
                    <a:pt x="6537" y="24134"/>
                    <a:pt x="6478" y="24253"/>
                    <a:pt x="6406" y="24372"/>
                  </a:cubicBezTo>
                  <a:cubicBezTo>
                    <a:pt x="6204" y="24753"/>
                    <a:pt x="5990" y="25230"/>
                    <a:pt x="6025" y="25682"/>
                  </a:cubicBezTo>
                  <a:cubicBezTo>
                    <a:pt x="6025" y="25742"/>
                    <a:pt x="6037" y="25813"/>
                    <a:pt x="6049" y="25873"/>
                  </a:cubicBezTo>
                  <a:cubicBezTo>
                    <a:pt x="6109" y="26099"/>
                    <a:pt x="6228" y="26301"/>
                    <a:pt x="6442" y="26480"/>
                  </a:cubicBezTo>
                  <a:cubicBezTo>
                    <a:pt x="6466" y="26504"/>
                    <a:pt x="6502" y="26527"/>
                    <a:pt x="6537" y="26551"/>
                  </a:cubicBezTo>
                  <a:cubicBezTo>
                    <a:pt x="7049" y="26920"/>
                    <a:pt x="8014" y="27182"/>
                    <a:pt x="9693" y="27182"/>
                  </a:cubicBezTo>
                  <a:cubicBezTo>
                    <a:pt x="10764" y="27182"/>
                    <a:pt x="11538" y="27075"/>
                    <a:pt x="12086" y="26908"/>
                  </a:cubicBezTo>
                  <a:cubicBezTo>
                    <a:pt x="12193" y="26885"/>
                    <a:pt x="12300" y="26849"/>
                    <a:pt x="12383" y="26801"/>
                  </a:cubicBezTo>
                  <a:cubicBezTo>
                    <a:pt x="12621" y="26706"/>
                    <a:pt x="12812" y="26599"/>
                    <a:pt x="12955" y="26468"/>
                  </a:cubicBezTo>
                  <a:cubicBezTo>
                    <a:pt x="12979" y="26456"/>
                    <a:pt x="12991" y="26444"/>
                    <a:pt x="12991" y="26444"/>
                  </a:cubicBezTo>
                  <a:lnTo>
                    <a:pt x="12979" y="26444"/>
                  </a:lnTo>
                  <a:cubicBezTo>
                    <a:pt x="13372" y="26099"/>
                    <a:pt x="13419" y="25670"/>
                    <a:pt x="13324" y="25242"/>
                  </a:cubicBezTo>
                  <a:cubicBezTo>
                    <a:pt x="13312" y="25170"/>
                    <a:pt x="13288" y="25075"/>
                    <a:pt x="13252" y="24980"/>
                  </a:cubicBezTo>
                  <a:cubicBezTo>
                    <a:pt x="13145" y="24694"/>
                    <a:pt x="13002" y="24420"/>
                    <a:pt x="12871" y="24206"/>
                  </a:cubicBezTo>
                  <a:cubicBezTo>
                    <a:pt x="12729" y="23944"/>
                    <a:pt x="12610" y="23730"/>
                    <a:pt x="12610" y="23682"/>
                  </a:cubicBezTo>
                  <a:cubicBezTo>
                    <a:pt x="12610" y="23658"/>
                    <a:pt x="12610" y="23634"/>
                    <a:pt x="12610" y="23622"/>
                  </a:cubicBezTo>
                  <a:cubicBezTo>
                    <a:pt x="12621" y="23610"/>
                    <a:pt x="12621" y="23587"/>
                    <a:pt x="12621" y="23587"/>
                  </a:cubicBezTo>
                  <a:cubicBezTo>
                    <a:pt x="12729" y="23265"/>
                    <a:pt x="13574" y="23241"/>
                    <a:pt x="13574" y="23241"/>
                  </a:cubicBezTo>
                  <a:lnTo>
                    <a:pt x="19372" y="23241"/>
                  </a:lnTo>
                  <a:lnTo>
                    <a:pt x="19372" y="17467"/>
                  </a:lnTo>
                  <a:cubicBezTo>
                    <a:pt x="19372" y="17467"/>
                    <a:pt x="19384" y="16502"/>
                    <a:pt x="19003" y="16502"/>
                  </a:cubicBezTo>
                  <a:cubicBezTo>
                    <a:pt x="18805" y="16502"/>
                    <a:pt x="17919" y="17263"/>
                    <a:pt x="17088" y="17263"/>
                  </a:cubicBezTo>
                  <a:cubicBezTo>
                    <a:pt x="16269" y="17263"/>
                    <a:pt x="15503" y="16523"/>
                    <a:pt x="15503" y="13585"/>
                  </a:cubicBezTo>
                  <a:cubicBezTo>
                    <a:pt x="15503" y="10647"/>
                    <a:pt x="16272" y="9908"/>
                    <a:pt x="17093" y="9908"/>
                  </a:cubicBezTo>
                  <a:cubicBezTo>
                    <a:pt x="17925" y="9908"/>
                    <a:pt x="18811" y="10668"/>
                    <a:pt x="19003" y="10668"/>
                  </a:cubicBezTo>
                  <a:cubicBezTo>
                    <a:pt x="19372" y="10668"/>
                    <a:pt x="19372" y="9704"/>
                    <a:pt x="19372" y="9704"/>
                  </a:cubicBezTo>
                  <a:lnTo>
                    <a:pt x="19372" y="3894"/>
                  </a:lnTo>
                  <a:lnTo>
                    <a:pt x="13574" y="3894"/>
                  </a:lnTo>
                  <a:cubicBezTo>
                    <a:pt x="13538" y="3894"/>
                    <a:pt x="12610" y="3870"/>
                    <a:pt x="12610" y="3501"/>
                  </a:cubicBezTo>
                  <a:cubicBezTo>
                    <a:pt x="12610" y="3120"/>
                    <a:pt x="15610" y="0"/>
                    <a:pt x="9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0" name="Google Shape;1110;p36"/>
            <p:cNvCxnSpPr/>
            <p:nvPr/>
          </p:nvCxnSpPr>
          <p:spPr>
            <a:xfrm>
              <a:off x="4788400" y="1068825"/>
              <a:ext cx="537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11" name="Google Shape;1111;p36"/>
            <p:cNvSpPr txBox="1"/>
            <p:nvPr/>
          </p:nvSpPr>
          <p:spPr>
            <a:xfrm>
              <a:off x="4192500" y="910425"/>
              <a:ext cx="7599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2" name="Google Shape;1112;p36"/>
          <p:cNvGrpSpPr/>
          <p:nvPr/>
        </p:nvGrpSpPr>
        <p:grpSpPr>
          <a:xfrm>
            <a:off x="3654600" y="1446656"/>
            <a:ext cx="1448868" cy="763640"/>
            <a:chOff x="3654600" y="1446656"/>
            <a:chExt cx="1448868" cy="763640"/>
          </a:xfrm>
        </p:grpSpPr>
        <p:sp>
          <p:nvSpPr>
            <p:cNvPr id="1113" name="Google Shape;1113;p36"/>
            <p:cNvSpPr/>
            <p:nvPr/>
          </p:nvSpPr>
          <p:spPr>
            <a:xfrm>
              <a:off x="4039588" y="1446656"/>
              <a:ext cx="1063881" cy="763640"/>
            </a:xfrm>
            <a:custGeom>
              <a:rect b="b" l="l" r="r" t="t"/>
              <a:pathLst>
                <a:path extrusionOk="0" h="19503" w="27171">
                  <a:moveTo>
                    <a:pt x="3930" y="0"/>
                  </a:moveTo>
                  <a:lnTo>
                    <a:pt x="3930" y="5870"/>
                  </a:lnTo>
                  <a:cubicBezTo>
                    <a:pt x="3930" y="5870"/>
                    <a:pt x="3894" y="6846"/>
                    <a:pt x="3513" y="6846"/>
                  </a:cubicBezTo>
                  <a:cubicBezTo>
                    <a:pt x="3331" y="6846"/>
                    <a:pt x="2440" y="6081"/>
                    <a:pt x="1601" y="6081"/>
                  </a:cubicBezTo>
                  <a:cubicBezTo>
                    <a:pt x="1291" y="6081"/>
                    <a:pt x="988" y="6186"/>
                    <a:pt x="731" y="6473"/>
                  </a:cubicBezTo>
                  <a:lnTo>
                    <a:pt x="731" y="6473"/>
                  </a:lnTo>
                  <a:cubicBezTo>
                    <a:pt x="739" y="6463"/>
                    <a:pt x="739" y="6454"/>
                    <a:pt x="739" y="6454"/>
                  </a:cubicBezTo>
                  <a:lnTo>
                    <a:pt x="739" y="6454"/>
                  </a:lnTo>
                  <a:cubicBezTo>
                    <a:pt x="739" y="6454"/>
                    <a:pt x="393" y="6835"/>
                    <a:pt x="251" y="7418"/>
                  </a:cubicBezTo>
                  <a:cubicBezTo>
                    <a:pt x="251" y="7454"/>
                    <a:pt x="239" y="7489"/>
                    <a:pt x="227" y="7525"/>
                  </a:cubicBezTo>
                  <a:cubicBezTo>
                    <a:pt x="84" y="8061"/>
                    <a:pt x="1" y="8787"/>
                    <a:pt x="1" y="9763"/>
                  </a:cubicBezTo>
                  <a:cubicBezTo>
                    <a:pt x="1" y="12698"/>
                    <a:pt x="770" y="13434"/>
                    <a:pt x="1586" y="13434"/>
                  </a:cubicBezTo>
                  <a:cubicBezTo>
                    <a:pt x="1700" y="13434"/>
                    <a:pt x="1815" y="13420"/>
                    <a:pt x="1929" y="13395"/>
                  </a:cubicBezTo>
                  <a:cubicBezTo>
                    <a:pt x="2013" y="13383"/>
                    <a:pt x="2096" y="13347"/>
                    <a:pt x="2191" y="13312"/>
                  </a:cubicBezTo>
                  <a:cubicBezTo>
                    <a:pt x="2489" y="13216"/>
                    <a:pt x="2751" y="13061"/>
                    <a:pt x="2977" y="12942"/>
                  </a:cubicBezTo>
                  <a:cubicBezTo>
                    <a:pt x="3239" y="12788"/>
                    <a:pt x="3453" y="12669"/>
                    <a:pt x="3489" y="12669"/>
                  </a:cubicBezTo>
                  <a:cubicBezTo>
                    <a:pt x="3513" y="12669"/>
                    <a:pt x="3537" y="12669"/>
                    <a:pt x="3561" y="12680"/>
                  </a:cubicBezTo>
                  <a:lnTo>
                    <a:pt x="3596" y="12680"/>
                  </a:lnTo>
                  <a:cubicBezTo>
                    <a:pt x="3906" y="12800"/>
                    <a:pt x="3930" y="13645"/>
                    <a:pt x="3930" y="13645"/>
                  </a:cubicBezTo>
                  <a:lnTo>
                    <a:pt x="3930" y="19503"/>
                  </a:lnTo>
                  <a:lnTo>
                    <a:pt x="9704" y="19503"/>
                  </a:lnTo>
                  <a:cubicBezTo>
                    <a:pt x="9704" y="19503"/>
                    <a:pt x="9728" y="19479"/>
                    <a:pt x="9752" y="19479"/>
                  </a:cubicBezTo>
                  <a:cubicBezTo>
                    <a:pt x="9966" y="19479"/>
                    <a:pt x="10133" y="19443"/>
                    <a:pt x="10264" y="19407"/>
                  </a:cubicBezTo>
                  <a:cubicBezTo>
                    <a:pt x="10478" y="19360"/>
                    <a:pt x="10680" y="19265"/>
                    <a:pt x="10680" y="19086"/>
                  </a:cubicBezTo>
                  <a:cubicBezTo>
                    <a:pt x="10680" y="18693"/>
                    <a:pt x="7680" y="15586"/>
                    <a:pt x="13598" y="15586"/>
                  </a:cubicBezTo>
                  <a:cubicBezTo>
                    <a:pt x="19503" y="15586"/>
                    <a:pt x="16503" y="18717"/>
                    <a:pt x="16503" y="19098"/>
                  </a:cubicBezTo>
                  <a:cubicBezTo>
                    <a:pt x="16503" y="19467"/>
                    <a:pt x="17479" y="19503"/>
                    <a:pt x="17479" y="19503"/>
                  </a:cubicBezTo>
                  <a:lnTo>
                    <a:pt x="23277" y="19503"/>
                  </a:lnTo>
                  <a:lnTo>
                    <a:pt x="23277" y="13645"/>
                  </a:lnTo>
                  <a:cubicBezTo>
                    <a:pt x="23277" y="13609"/>
                    <a:pt x="23313" y="12669"/>
                    <a:pt x="23682" y="12669"/>
                  </a:cubicBezTo>
                  <a:cubicBezTo>
                    <a:pt x="23682" y="12669"/>
                    <a:pt x="23706" y="12680"/>
                    <a:pt x="23706" y="12680"/>
                  </a:cubicBezTo>
                  <a:cubicBezTo>
                    <a:pt x="23941" y="12733"/>
                    <a:pt x="24787" y="13432"/>
                    <a:pt x="25585" y="13432"/>
                  </a:cubicBezTo>
                  <a:cubicBezTo>
                    <a:pt x="26404" y="13432"/>
                    <a:pt x="27171" y="12695"/>
                    <a:pt x="27171" y="9763"/>
                  </a:cubicBezTo>
                  <a:cubicBezTo>
                    <a:pt x="27171" y="6825"/>
                    <a:pt x="26405" y="6086"/>
                    <a:pt x="25587" y="6086"/>
                  </a:cubicBezTo>
                  <a:cubicBezTo>
                    <a:pt x="24757" y="6086"/>
                    <a:pt x="23874" y="6846"/>
                    <a:pt x="23682" y="6846"/>
                  </a:cubicBezTo>
                  <a:cubicBezTo>
                    <a:pt x="23301" y="6846"/>
                    <a:pt x="23277" y="5942"/>
                    <a:pt x="23277" y="5882"/>
                  </a:cubicBezTo>
                  <a:lnTo>
                    <a:pt x="23277" y="0"/>
                  </a:lnTo>
                  <a:lnTo>
                    <a:pt x="17479" y="0"/>
                  </a:lnTo>
                  <a:cubicBezTo>
                    <a:pt x="17479" y="0"/>
                    <a:pt x="16503" y="24"/>
                    <a:pt x="16503" y="417"/>
                  </a:cubicBezTo>
                  <a:cubicBezTo>
                    <a:pt x="16503" y="810"/>
                    <a:pt x="19563" y="3929"/>
                    <a:pt x="13598" y="3929"/>
                  </a:cubicBezTo>
                  <a:cubicBezTo>
                    <a:pt x="7621" y="3929"/>
                    <a:pt x="10680" y="786"/>
                    <a:pt x="10680" y="405"/>
                  </a:cubicBezTo>
                  <a:cubicBezTo>
                    <a:pt x="10680" y="36"/>
                    <a:pt x="9704" y="0"/>
                    <a:pt x="9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4" name="Google Shape;1114;p36"/>
            <p:cNvCxnSpPr/>
            <p:nvPr/>
          </p:nvCxnSpPr>
          <p:spPr>
            <a:xfrm>
              <a:off x="3654600" y="1828476"/>
              <a:ext cx="537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115" name="Google Shape;1115;p36"/>
            <p:cNvSpPr txBox="1"/>
            <p:nvPr/>
          </p:nvSpPr>
          <p:spPr>
            <a:xfrm>
              <a:off x="4192500" y="1670076"/>
              <a:ext cx="7599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6" name="Google Shape;1116;p36"/>
          <p:cNvGrpSpPr/>
          <p:nvPr/>
        </p:nvGrpSpPr>
        <p:grpSpPr>
          <a:xfrm>
            <a:off x="4192489" y="2056890"/>
            <a:ext cx="1133811" cy="1063881"/>
            <a:chOff x="4192489" y="2056890"/>
            <a:chExt cx="1133811" cy="1063881"/>
          </a:xfrm>
        </p:grpSpPr>
        <p:sp>
          <p:nvSpPr>
            <p:cNvPr id="1117" name="Google Shape;1117;p36"/>
            <p:cNvSpPr/>
            <p:nvPr/>
          </p:nvSpPr>
          <p:spPr>
            <a:xfrm>
              <a:off x="4192489" y="2056890"/>
              <a:ext cx="759920" cy="1063881"/>
            </a:xfrm>
            <a:custGeom>
              <a:rect b="b" l="l" r="r" t="t"/>
              <a:pathLst>
                <a:path extrusionOk="0" h="27171" w="19408">
                  <a:moveTo>
                    <a:pt x="9693" y="1"/>
                  </a:moveTo>
                  <a:cubicBezTo>
                    <a:pt x="3775" y="1"/>
                    <a:pt x="6787" y="3108"/>
                    <a:pt x="6787" y="3489"/>
                  </a:cubicBezTo>
                  <a:cubicBezTo>
                    <a:pt x="6787" y="3632"/>
                    <a:pt x="6656" y="3715"/>
                    <a:pt x="6502" y="3775"/>
                  </a:cubicBezTo>
                  <a:cubicBezTo>
                    <a:pt x="6490" y="3775"/>
                    <a:pt x="6490" y="3799"/>
                    <a:pt x="6490" y="3799"/>
                  </a:cubicBezTo>
                  <a:cubicBezTo>
                    <a:pt x="6216" y="3894"/>
                    <a:pt x="5847" y="3918"/>
                    <a:pt x="5811" y="3918"/>
                  </a:cubicBezTo>
                  <a:lnTo>
                    <a:pt x="25" y="3918"/>
                  </a:lnTo>
                  <a:lnTo>
                    <a:pt x="25" y="9561"/>
                  </a:lnTo>
                  <a:lnTo>
                    <a:pt x="25" y="9704"/>
                  </a:lnTo>
                  <a:cubicBezTo>
                    <a:pt x="25" y="9704"/>
                    <a:pt x="1" y="10359"/>
                    <a:pt x="227" y="10597"/>
                  </a:cubicBezTo>
                  <a:cubicBezTo>
                    <a:pt x="263" y="10645"/>
                    <a:pt x="298" y="10669"/>
                    <a:pt x="346" y="10669"/>
                  </a:cubicBezTo>
                  <a:lnTo>
                    <a:pt x="382" y="10669"/>
                  </a:lnTo>
                  <a:cubicBezTo>
                    <a:pt x="406" y="10669"/>
                    <a:pt x="453" y="10657"/>
                    <a:pt x="525" y="10621"/>
                  </a:cubicBezTo>
                  <a:cubicBezTo>
                    <a:pt x="703" y="10538"/>
                    <a:pt x="953" y="10359"/>
                    <a:pt x="1251" y="10192"/>
                  </a:cubicBezTo>
                  <a:cubicBezTo>
                    <a:pt x="1382" y="10133"/>
                    <a:pt x="1525" y="10073"/>
                    <a:pt x="1668" y="10014"/>
                  </a:cubicBezTo>
                  <a:cubicBezTo>
                    <a:pt x="1692" y="10002"/>
                    <a:pt x="1715" y="10002"/>
                    <a:pt x="1739" y="9990"/>
                  </a:cubicBezTo>
                  <a:cubicBezTo>
                    <a:pt x="1751" y="9990"/>
                    <a:pt x="1763" y="9978"/>
                    <a:pt x="1775" y="9978"/>
                  </a:cubicBezTo>
                  <a:cubicBezTo>
                    <a:pt x="1936" y="9924"/>
                    <a:pt x="2103" y="9898"/>
                    <a:pt x="2277" y="9898"/>
                  </a:cubicBezTo>
                  <a:cubicBezTo>
                    <a:pt x="2335" y="9898"/>
                    <a:pt x="2394" y="9901"/>
                    <a:pt x="2454" y="9907"/>
                  </a:cubicBezTo>
                  <a:cubicBezTo>
                    <a:pt x="2739" y="9954"/>
                    <a:pt x="3037" y="10085"/>
                    <a:pt x="3299" y="10466"/>
                  </a:cubicBezTo>
                  <a:cubicBezTo>
                    <a:pt x="3644" y="11002"/>
                    <a:pt x="3870" y="11954"/>
                    <a:pt x="3870" y="13586"/>
                  </a:cubicBezTo>
                  <a:cubicBezTo>
                    <a:pt x="3870" y="14324"/>
                    <a:pt x="3823" y="14931"/>
                    <a:pt x="3739" y="15419"/>
                  </a:cubicBezTo>
                  <a:cubicBezTo>
                    <a:pt x="3549" y="16324"/>
                    <a:pt x="3263" y="16753"/>
                    <a:pt x="3251" y="16765"/>
                  </a:cubicBezTo>
                  <a:cubicBezTo>
                    <a:pt x="2978" y="17146"/>
                    <a:pt x="2641" y="17280"/>
                    <a:pt x="2293" y="17280"/>
                  </a:cubicBezTo>
                  <a:cubicBezTo>
                    <a:pt x="1457" y="17280"/>
                    <a:pt x="563" y="16503"/>
                    <a:pt x="370" y="16503"/>
                  </a:cubicBezTo>
                  <a:cubicBezTo>
                    <a:pt x="358" y="16503"/>
                    <a:pt x="334" y="16503"/>
                    <a:pt x="310" y="16515"/>
                  </a:cubicBezTo>
                  <a:lnTo>
                    <a:pt x="298" y="16515"/>
                  </a:lnTo>
                  <a:cubicBezTo>
                    <a:pt x="287" y="16515"/>
                    <a:pt x="275" y="16526"/>
                    <a:pt x="275" y="16526"/>
                  </a:cubicBezTo>
                  <a:cubicBezTo>
                    <a:pt x="203" y="16562"/>
                    <a:pt x="179" y="16646"/>
                    <a:pt x="144" y="16729"/>
                  </a:cubicBezTo>
                  <a:cubicBezTo>
                    <a:pt x="60" y="16907"/>
                    <a:pt x="25" y="17193"/>
                    <a:pt x="25" y="17658"/>
                  </a:cubicBezTo>
                  <a:cubicBezTo>
                    <a:pt x="25" y="18562"/>
                    <a:pt x="25" y="23265"/>
                    <a:pt x="25" y="23265"/>
                  </a:cubicBezTo>
                  <a:lnTo>
                    <a:pt x="5859" y="23265"/>
                  </a:lnTo>
                  <a:cubicBezTo>
                    <a:pt x="5954" y="23265"/>
                    <a:pt x="6180" y="23301"/>
                    <a:pt x="6383" y="23349"/>
                  </a:cubicBezTo>
                  <a:cubicBezTo>
                    <a:pt x="6394" y="23349"/>
                    <a:pt x="6406" y="23373"/>
                    <a:pt x="6430" y="23373"/>
                  </a:cubicBezTo>
                  <a:cubicBezTo>
                    <a:pt x="6430" y="23373"/>
                    <a:pt x="6442" y="23384"/>
                    <a:pt x="6442" y="23384"/>
                  </a:cubicBezTo>
                  <a:cubicBezTo>
                    <a:pt x="6549" y="23420"/>
                    <a:pt x="6645" y="23468"/>
                    <a:pt x="6704" y="23515"/>
                  </a:cubicBezTo>
                  <a:cubicBezTo>
                    <a:pt x="6716" y="23527"/>
                    <a:pt x="6728" y="23539"/>
                    <a:pt x="6740" y="23551"/>
                  </a:cubicBezTo>
                  <a:cubicBezTo>
                    <a:pt x="6740" y="23563"/>
                    <a:pt x="6740" y="23563"/>
                    <a:pt x="6740" y="23563"/>
                  </a:cubicBezTo>
                  <a:cubicBezTo>
                    <a:pt x="6764" y="23599"/>
                    <a:pt x="6775" y="23634"/>
                    <a:pt x="6775" y="23682"/>
                  </a:cubicBezTo>
                  <a:cubicBezTo>
                    <a:pt x="6775" y="23694"/>
                    <a:pt x="6775" y="23718"/>
                    <a:pt x="6764" y="23730"/>
                  </a:cubicBezTo>
                  <a:cubicBezTo>
                    <a:pt x="6740" y="23801"/>
                    <a:pt x="6680" y="23908"/>
                    <a:pt x="6597" y="24039"/>
                  </a:cubicBezTo>
                  <a:cubicBezTo>
                    <a:pt x="6549" y="24135"/>
                    <a:pt x="6478" y="24254"/>
                    <a:pt x="6406" y="24385"/>
                  </a:cubicBezTo>
                  <a:cubicBezTo>
                    <a:pt x="5835" y="25408"/>
                    <a:pt x="5251" y="27171"/>
                    <a:pt x="9693" y="27171"/>
                  </a:cubicBezTo>
                  <a:cubicBezTo>
                    <a:pt x="14931" y="27171"/>
                    <a:pt x="13169" y="24730"/>
                    <a:pt x="12705" y="23896"/>
                  </a:cubicBezTo>
                  <a:cubicBezTo>
                    <a:pt x="12669" y="23837"/>
                    <a:pt x="12645" y="23789"/>
                    <a:pt x="12633" y="23754"/>
                  </a:cubicBezTo>
                  <a:cubicBezTo>
                    <a:pt x="12621" y="23730"/>
                    <a:pt x="12610" y="23682"/>
                    <a:pt x="12610" y="23658"/>
                  </a:cubicBezTo>
                  <a:cubicBezTo>
                    <a:pt x="12621" y="23289"/>
                    <a:pt x="13479" y="23265"/>
                    <a:pt x="13479" y="23265"/>
                  </a:cubicBezTo>
                  <a:lnTo>
                    <a:pt x="19408" y="23265"/>
                  </a:lnTo>
                  <a:lnTo>
                    <a:pt x="19372" y="23242"/>
                  </a:lnTo>
                  <a:lnTo>
                    <a:pt x="19372" y="17467"/>
                  </a:lnTo>
                  <a:cubicBezTo>
                    <a:pt x="19372" y="17467"/>
                    <a:pt x="19384" y="16491"/>
                    <a:pt x="19003" y="16491"/>
                  </a:cubicBezTo>
                  <a:cubicBezTo>
                    <a:pt x="18805" y="16491"/>
                    <a:pt x="17919" y="17257"/>
                    <a:pt x="17089" y="17257"/>
                  </a:cubicBezTo>
                  <a:cubicBezTo>
                    <a:pt x="16275" y="17257"/>
                    <a:pt x="15515" y="16518"/>
                    <a:pt x="15515" y="13586"/>
                  </a:cubicBezTo>
                  <a:cubicBezTo>
                    <a:pt x="15515" y="10642"/>
                    <a:pt x="16290" y="9908"/>
                    <a:pt x="17112" y="9908"/>
                  </a:cubicBezTo>
                  <a:cubicBezTo>
                    <a:pt x="17424" y="9908"/>
                    <a:pt x="17742" y="10014"/>
                    <a:pt x="18027" y="10145"/>
                  </a:cubicBezTo>
                  <a:cubicBezTo>
                    <a:pt x="18217" y="10240"/>
                    <a:pt x="18396" y="10347"/>
                    <a:pt x="18551" y="10442"/>
                  </a:cubicBezTo>
                  <a:cubicBezTo>
                    <a:pt x="18706" y="10526"/>
                    <a:pt x="18908" y="10645"/>
                    <a:pt x="18991" y="10669"/>
                  </a:cubicBezTo>
                  <a:cubicBezTo>
                    <a:pt x="18991" y="10669"/>
                    <a:pt x="19003" y="10633"/>
                    <a:pt x="19003" y="10633"/>
                  </a:cubicBezTo>
                  <a:cubicBezTo>
                    <a:pt x="19003" y="10633"/>
                    <a:pt x="19003" y="10609"/>
                    <a:pt x="19003" y="10609"/>
                  </a:cubicBezTo>
                  <a:cubicBezTo>
                    <a:pt x="19015" y="10609"/>
                    <a:pt x="19015" y="10645"/>
                    <a:pt x="19015" y="10645"/>
                  </a:cubicBezTo>
                  <a:cubicBezTo>
                    <a:pt x="19023" y="10645"/>
                    <a:pt x="19026" y="10650"/>
                    <a:pt x="19030" y="10650"/>
                  </a:cubicBezTo>
                  <a:cubicBezTo>
                    <a:pt x="19032" y="10650"/>
                    <a:pt x="19035" y="10649"/>
                    <a:pt x="19039" y="10645"/>
                  </a:cubicBezTo>
                  <a:cubicBezTo>
                    <a:pt x="19051" y="10645"/>
                    <a:pt x="19051" y="10657"/>
                    <a:pt x="19063" y="10657"/>
                  </a:cubicBezTo>
                  <a:cubicBezTo>
                    <a:pt x="19075" y="10657"/>
                    <a:pt x="19087" y="10657"/>
                    <a:pt x="19098" y="10645"/>
                  </a:cubicBezTo>
                  <a:lnTo>
                    <a:pt x="19110" y="10645"/>
                  </a:lnTo>
                  <a:cubicBezTo>
                    <a:pt x="19122" y="10633"/>
                    <a:pt x="19146" y="10621"/>
                    <a:pt x="19158" y="10609"/>
                  </a:cubicBezTo>
                  <a:cubicBezTo>
                    <a:pt x="19158" y="10609"/>
                    <a:pt x="19170" y="10609"/>
                    <a:pt x="19170" y="10597"/>
                  </a:cubicBezTo>
                  <a:cubicBezTo>
                    <a:pt x="19182" y="10585"/>
                    <a:pt x="19194" y="10573"/>
                    <a:pt x="19206" y="10561"/>
                  </a:cubicBezTo>
                  <a:cubicBezTo>
                    <a:pt x="19206" y="10561"/>
                    <a:pt x="19194" y="10550"/>
                    <a:pt x="19194" y="10550"/>
                  </a:cubicBezTo>
                  <a:cubicBezTo>
                    <a:pt x="19384" y="10288"/>
                    <a:pt x="19372" y="9704"/>
                    <a:pt x="19372" y="9704"/>
                  </a:cubicBezTo>
                  <a:lnTo>
                    <a:pt x="19372" y="3918"/>
                  </a:lnTo>
                  <a:lnTo>
                    <a:pt x="13574" y="3918"/>
                  </a:lnTo>
                  <a:cubicBezTo>
                    <a:pt x="13538" y="3918"/>
                    <a:pt x="12610" y="3870"/>
                    <a:pt x="12610" y="3501"/>
                  </a:cubicBezTo>
                  <a:cubicBezTo>
                    <a:pt x="12610" y="3132"/>
                    <a:pt x="15610" y="1"/>
                    <a:pt x="9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8" name="Google Shape;1118;p36"/>
            <p:cNvCxnSpPr/>
            <p:nvPr/>
          </p:nvCxnSpPr>
          <p:spPr>
            <a:xfrm>
              <a:off x="4788400" y="2588830"/>
              <a:ext cx="537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19" name="Google Shape;1119;p36"/>
            <p:cNvSpPr txBox="1"/>
            <p:nvPr/>
          </p:nvSpPr>
          <p:spPr>
            <a:xfrm>
              <a:off x="4192500" y="2430430"/>
              <a:ext cx="7599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20" name="Google Shape;1120;p36"/>
          <p:cNvGrpSpPr/>
          <p:nvPr/>
        </p:nvGrpSpPr>
        <p:grpSpPr>
          <a:xfrm>
            <a:off x="3654600" y="2950098"/>
            <a:ext cx="1448868" cy="757649"/>
            <a:chOff x="3654600" y="2950098"/>
            <a:chExt cx="1448868" cy="757649"/>
          </a:xfrm>
        </p:grpSpPr>
        <p:sp>
          <p:nvSpPr>
            <p:cNvPr id="1121" name="Google Shape;1121;p36"/>
            <p:cNvSpPr/>
            <p:nvPr/>
          </p:nvSpPr>
          <p:spPr>
            <a:xfrm>
              <a:off x="4039588" y="2950098"/>
              <a:ext cx="1063881" cy="757649"/>
            </a:xfrm>
            <a:custGeom>
              <a:rect b="b" l="l" r="r" t="t"/>
              <a:pathLst>
                <a:path extrusionOk="0" h="19350" w="27171">
                  <a:moveTo>
                    <a:pt x="3930" y="1"/>
                  </a:moveTo>
                  <a:lnTo>
                    <a:pt x="3930" y="5823"/>
                  </a:lnTo>
                  <a:cubicBezTo>
                    <a:pt x="3930" y="5823"/>
                    <a:pt x="3894" y="6787"/>
                    <a:pt x="3513" y="6787"/>
                  </a:cubicBezTo>
                  <a:cubicBezTo>
                    <a:pt x="3331" y="6787"/>
                    <a:pt x="2444" y="6032"/>
                    <a:pt x="1607" y="6032"/>
                  </a:cubicBezTo>
                  <a:cubicBezTo>
                    <a:pt x="1293" y="6032"/>
                    <a:pt x="987" y="6138"/>
                    <a:pt x="727" y="6430"/>
                  </a:cubicBezTo>
                  <a:cubicBezTo>
                    <a:pt x="739" y="6406"/>
                    <a:pt x="739" y="6395"/>
                    <a:pt x="739" y="6395"/>
                  </a:cubicBezTo>
                  <a:lnTo>
                    <a:pt x="739" y="6395"/>
                  </a:lnTo>
                  <a:cubicBezTo>
                    <a:pt x="739" y="6395"/>
                    <a:pt x="393" y="6776"/>
                    <a:pt x="251" y="7359"/>
                  </a:cubicBezTo>
                  <a:cubicBezTo>
                    <a:pt x="251" y="7395"/>
                    <a:pt x="239" y="7430"/>
                    <a:pt x="227" y="7466"/>
                  </a:cubicBezTo>
                  <a:cubicBezTo>
                    <a:pt x="84" y="8014"/>
                    <a:pt x="1" y="8740"/>
                    <a:pt x="1" y="9705"/>
                  </a:cubicBezTo>
                  <a:cubicBezTo>
                    <a:pt x="1" y="12639"/>
                    <a:pt x="770" y="13375"/>
                    <a:pt x="1586" y="13375"/>
                  </a:cubicBezTo>
                  <a:cubicBezTo>
                    <a:pt x="1700" y="13375"/>
                    <a:pt x="1815" y="13361"/>
                    <a:pt x="1929" y="13336"/>
                  </a:cubicBezTo>
                  <a:cubicBezTo>
                    <a:pt x="2013" y="13324"/>
                    <a:pt x="2096" y="13300"/>
                    <a:pt x="2191" y="13264"/>
                  </a:cubicBezTo>
                  <a:cubicBezTo>
                    <a:pt x="2477" y="13157"/>
                    <a:pt x="2751" y="13014"/>
                    <a:pt x="2977" y="12883"/>
                  </a:cubicBezTo>
                  <a:cubicBezTo>
                    <a:pt x="3239" y="12741"/>
                    <a:pt x="3453" y="12610"/>
                    <a:pt x="3489" y="12610"/>
                  </a:cubicBezTo>
                  <a:cubicBezTo>
                    <a:pt x="3513" y="12610"/>
                    <a:pt x="3537" y="12622"/>
                    <a:pt x="3561" y="12622"/>
                  </a:cubicBezTo>
                  <a:lnTo>
                    <a:pt x="3596" y="12622"/>
                  </a:lnTo>
                  <a:cubicBezTo>
                    <a:pt x="3906" y="12741"/>
                    <a:pt x="3930" y="13586"/>
                    <a:pt x="3930" y="13586"/>
                  </a:cubicBezTo>
                  <a:lnTo>
                    <a:pt x="3930" y="19349"/>
                  </a:lnTo>
                  <a:lnTo>
                    <a:pt x="9704" y="19349"/>
                  </a:lnTo>
                  <a:cubicBezTo>
                    <a:pt x="9704" y="19349"/>
                    <a:pt x="9727" y="19349"/>
                    <a:pt x="9766" y="19349"/>
                  </a:cubicBezTo>
                  <a:cubicBezTo>
                    <a:pt x="9981" y="19349"/>
                    <a:pt x="10680" y="19324"/>
                    <a:pt x="10680" y="18991"/>
                  </a:cubicBezTo>
                  <a:cubicBezTo>
                    <a:pt x="10680" y="18602"/>
                    <a:pt x="7783" y="15514"/>
                    <a:pt x="13435" y="15514"/>
                  </a:cubicBezTo>
                  <a:cubicBezTo>
                    <a:pt x="13488" y="15514"/>
                    <a:pt x="13542" y="15514"/>
                    <a:pt x="13598" y="15515"/>
                  </a:cubicBezTo>
                  <a:cubicBezTo>
                    <a:pt x="19503" y="15586"/>
                    <a:pt x="16503" y="18610"/>
                    <a:pt x="16503" y="18979"/>
                  </a:cubicBezTo>
                  <a:cubicBezTo>
                    <a:pt x="16503" y="19338"/>
                    <a:pt x="17367" y="19349"/>
                    <a:pt x="17469" y="19349"/>
                  </a:cubicBezTo>
                  <a:cubicBezTo>
                    <a:pt x="17476" y="19349"/>
                    <a:pt x="17479" y="19349"/>
                    <a:pt x="17479" y="19349"/>
                  </a:cubicBezTo>
                  <a:lnTo>
                    <a:pt x="23277" y="19349"/>
                  </a:lnTo>
                  <a:lnTo>
                    <a:pt x="23277" y="13586"/>
                  </a:lnTo>
                  <a:cubicBezTo>
                    <a:pt x="23277" y="13550"/>
                    <a:pt x="23313" y="12622"/>
                    <a:pt x="23682" y="12622"/>
                  </a:cubicBezTo>
                  <a:lnTo>
                    <a:pt x="23706" y="12622"/>
                  </a:lnTo>
                  <a:cubicBezTo>
                    <a:pt x="23941" y="12680"/>
                    <a:pt x="24787" y="13382"/>
                    <a:pt x="25585" y="13382"/>
                  </a:cubicBezTo>
                  <a:cubicBezTo>
                    <a:pt x="26404" y="13382"/>
                    <a:pt x="27171" y="12642"/>
                    <a:pt x="27171" y="9705"/>
                  </a:cubicBezTo>
                  <a:cubicBezTo>
                    <a:pt x="27171" y="6766"/>
                    <a:pt x="26405" y="6027"/>
                    <a:pt x="25587" y="6027"/>
                  </a:cubicBezTo>
                  <a:cubicBezTo>
                    <a:pt x="24757" y="6027"/>
                    <a:pt x="23874" y="6787"/>
                    <a:pt x="23682" y="6787"/>
                  </a:cubicBezTo>
                  <a:cubicBezTo>
                    <a:pt x="23301" y="6787"/>
                    <a:pt x="23277" y="5883"/>
                    <a:pt x="23277" y="5823"/>
                  </a:cubicBezTo>
                  <a:lnTo>
                    <a:pt x="23277" y="1"/>
                  </a:lnTo>
                  <a:lnTo>
                    <a:pt x="17479" y="1"/>
                  </a:lnTo>
                  <a:cubicBezTo>
                    <a:pt x="17479" y="1"/>
                    <a:pt x="16574" y="1"/>
                    <a:pt x="16503" y="394"/>
                  </a:cubicBezTo>
                  <a:cubicBezTo>
                    <a:pt x="16300" y="1680"/>
                    <a:pt x="19563" y="3882"/>
                    <a:pt x="13598" y="3882"/>
                  </a:cubicBezTo>
                  <a:cubicBezTo>
                    <a:pt x="7621" y="3882"/>
                    <a:pt x="10942" y="1680"/>
                    <a:pt x="10680" y="394"/>
                  </a:cubicBezTo>
                  <a:cubicBezTo>
                    <a:pt x="10597" y="13"/>
                    <a:pt x="9704" y="1"/>
                    <a:pt x="9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2" name="Google Shape;1122;p36"/>
            <p:cNvCxnSpPr/>
            <p:nvPr/>
          </p:nvCxnSpPr>
          <p:spPr>
            <a:xfrm>
              <a:off x="3654600" y="3328923"/>
              <a:ext cx="537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123" name="Google Shape;1123;p36"/>
            <p:cNvSpPr txBox="1"/>
            <p:nvPr/>
          </p:nvSpPr>
          <p:spPr>
            <a:xfrm>
              <a:off x="4192500" y="3170523"/>
              <a:ext cx="7599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24" name="Google Shape;1124;p36"/>
          <p:cNvGrpSpPr/>
          <p:nvPr/>
        </p:nvGrpSpPr>
        <p:grpSpPr>
          <a:xfrm>
            <a:off x="4192489" y="3542634"/>
            <a:ext cx="1133811" cy="1063411"/>
            <a:chOff x="4192489" y="3542634"/>
            <a:chExt cx="1133811" cy="1063411"/>
          </a:xfrm>
        </p:grpSpPr>
        <p:sp>
          <p:nvSpPr>
            <p:cNvPr id="1125" name="Google Shape;1125;p36"/>
            <p:cNvSpPr/>
            <p:nvPr/>
          </p:nvSpPr>
          <p:spPr>
            <a:xfrm>
              <a:off x="4192489" y="3542634"/>
              <a:ext cx="759020" cy="1063411"/>
            </a:xfrm>
            <a:custGeom>
              <a:rect b="b" l="l" r="r" t="t"/>
              <a:pathLst>
                <a:path extrusionOk="0" h="27159" w="19385">
                  <a:moveTo>
                    <a:pt x="9693" y="1"/>
                  </a:moveTo>
                  <a:cubicBezTo>
                    <a:pt x="3775" y="1"/>
                    <a:pt x="6775" y="3537"/>
                    <a:pt x="6775" y="3930"/>
                  </a:cubicBezTo>
                  <a:cubicBezTo>
                    <a:pt x="6775" y="4050"/>
                    <a:pt x="6680" y="4091"/>
                    <a:pt x="6550" y="4091"/>
                  </a:cubicBezTo>
                  <a:cubicBezTo>
                    <a:pt x="6280" y="4091"/>
                    <a:pt x="5859" y="3918"/>
                    <a:pt x="5811" y="3918"/>
                  </a:cubicBezTo>
                  <a:lnTo>
                    <a:pt x="25" y="3918"/>
                  </a:lnTo>
                  <a:lnTo>
                    <a:pt x="25" y="9550"/>
                  </a:lnTo>
                  <a:lnTo>
                    <a:pt x="25" y="9692"/>
                  </a:lnTo>
                  <a:cubicBezTo>
                    <a:pt x="25" y="9692"/>
                    <a:pt x="1" y="10347"/>
                    <a:pt x="227" y="10585"/>
                  </a:cubicBezTo>
                  <a:cubicBezTo>
                    <a:pt x="263" y="10633"/>
                    <a:pt x="298" y="10657"/>
                    <a:pt x="346" y="10657"/>
                  </a:cubicBezTo>
                  <a:lnTo>
                    <a:pt x="382" y="10657"/>
                  </a:lnTo>
                  <a:cubicBezTo>
                    <a:pt x="406" y="10657"/>
                    <a:pt x="453" y="10645"/>
                    <a:pt x="525" y="10609"/>
                  </a:cubicBezTo>
                  <a:cubicBezTo>
                    <a:pt x="703" y="10526"/>
                    <a:pt x="953" y="10347"/>
                    <a:pt x="1251" y="10181"/>
                  </a:cubicBezTo>
                  <a:cubicBezTo>
                    <a:pt x="1382" y="10121"/>
                    <a:pt x="1525" y="10050"/>
                    <a:pt x="1668" y="10002"/>
                  </a:cubicBezTo>
                  <a:cubicBezTo>
                    <a:pt x="1692" y="9990"/>
                    <a:pt x="1715" y="9990"/>
                    <a:pt x="1739" y="9978"/>
                  </a:cubicBezTo>
                  <a:cubicBezTo>
                    <a:pt x="1751" y="9978"/>
                    <a:pt x="1763" y="9966"/>
                    <a:pt x="1775" y="9966"/>
                  </a:cubicBezTo>
                  <a:cubicBezTo>
                    <a:pt x="1936" y="9913"/>
                    <a:pt x="2103" y="9886"/>
                    <a:pt x="2277" y="9886"/>
                  </a:cubicBezTo>
                  <a:cubicBezTo>
                    <a:pt x="2335" y="9886"/>
                    <a:pt x="2394" y="9889"/>
                    <a:pt x="2454" y="9895"/>
                  </a:cubicBezTo>
                  <a:cubicBezTo>
                    <a:pt x="2739" y="9942"/>
                    <a:pt x="3037" y="10073"/>
                    <a:pt x="3275" y="10431"/>
                  </a:cubicBezTo>
                  <a:cubicBezTo>
                    <a:pt x="3632" y="10966"/>
                    <a:pt x="3870" y="11919"/>
                    <a:pt x="3870" y="13574"/>
                  </a:cubicBezTo>
                  <a:cubicBezTo>
                    <a:pt x="3870" y="14312"/>
                    <a:pt x="3823" y="14919"/>
                    <a:pt x="3739" y="15407"/>
                  </a:cubicBezTo>
                  <a:cubicBezTo>
                    <a:pt x="3549" y="16324"/>
                    <a:pt x="3263" y="16741"/>
                    <a:pt x="3251" y="16753"/>
                  </a:cubicBezTo>
                  <a:cubicBezTo>
                    <a:pt x="2978" y="17134"/>
                    <a:pt x="2641" y="17269"/>
                    <a:pt x="2293" y="17269"/>
                  </a:cubicBezTo>
                  <a:cubicBezTo>
                    <a:pt x="1457" y="17269"/>
                    <a:pt x="563" y="16491"/>
                    <a:pt x="370" y="16491"/>
                  </a:cubicBezTo>
                  <a:cubicBezTo>
                    <a:pt x="358" y="16491"/>
                    <a:pt x="334" y="16491"/>
                    <a:pt x="310" y="16503"/>
                  </a:cubicBezTo>
                  <a:lnTo>
                    <a:pt x="298" y="16503"/>
                  </a:lnTo>
                  <a:cubicBezTo>
                    <a:pt x="287" y="16503"/>
                    <a:pt x="275" y="16515"/>
                    <a:pt x="275" y="16515"/>
                  </a:cubicBezTo>
                  <a:cubicBezTo>
                    <a:pt x="203" y="16550"/>
                    <a:pt x="179" y="16622"/>
                    <a:pt x="144" y="16717"/>
                  </a:cubicBezTo>
                  <a:cubicBezTo>
                    <a:pt x="60" y="16896"/>
                    <a:pt x="25" y="17181"/>
                    <a:pt x="25" y="17646"/>
                  </a:cubicBezTo>
                  <a:lnTo>
                    <a:pt x="25" y="23266"/>
                  </a:lnTo>
                  <a:lnTo>
                    <a:pt x="5859" y="23266"/>
                  </a:lnTo>
                  <a:cubicBezTo>
                    <a:pt x="5954" y="23266"/>
                    <a:pt x="6228" y="23301"/>
                    <a:pt x="6442" y="23361"/>
                  </a:cubicBezTo>
                  <a:cubicBezTo>
                    <a:pt x="6549" y="23396"/>
                    <a:pt x="6645" y="23444"/>
                    <a:pt x="6704" y="23504"/>
                  </a:cubicBezTo>
                  <a:cubicBezTo>
                    <a:pt x="6716" y="23516"/>
                    <a:pt x="6728" y="23527"/>
                    <a:pt x="6740" y="23539"/>
                  </a:cubicBezTo>
                  <a:cubicBezTo>
                    <a:pt x="6740" y="23539"/>
                    <a:pt x="6740" y="23551"/>
                    <a:pt x="6740" y="23551"/>
                  </a:cubicBezTo>
                  <a:cubicBezTo>
                    <a:pt x="6764" y="23587"/>
                    <a:pt x="6775" y="23623"/>
                    <a:pt x="6775" y="23670"/>
                  </a:cubicBezTo>
                  <a:cubicBezTo>
                    <a:pt x="6775" y="23682"/>
                    <a:pt x="6775" y="23706"/>
                    <a:pt x="6764" y="23718"/>
                  </a:cubicBezTo>
                  <a:cubicBezTo>
                    <a:pt x="6740" y="23789"/>
                    <a:pt x="6680" y="23897"/>
                    <a:pt x="6597" y="24028"/>
                  </a:cubicBezTo>
                  <a:cubicBezTo>
                    <a:pt x="6549" y="24123"/>
                    <a:pt x="6478" y="24230"/>
                    <a:pt x="6406" y="24361"/>
                  </a:cubicBezTo>
                  <a:cubicBezTo>
                    <a:pt x="5835" y="25397"/>
                    <a:pt x="5240" y="27159"/>
                    <a:pt x="9693" y="27159"/>
                  </a:cubicBezTo>
                  <a:cubicBezTo>
                    <a:pt x="15610" y="27159"/>
                    <a:pt x="12610" y="24051"/>
                    <a:pt x="12610" y="23658"/>
                  </a:cubicBezTo>
                  <a:cubicBezTo>
                    <a:pt x="12610" y="23277"/>
                    <a:pt x="13574" y="23266"/>
                    <a:pt x="13574" y="23266"/>
                  </a:cubicBezTo>
                  <a:lnTo>
                    <a:pt x="19372" y="23266"/>
                  </a:lnTo>
                  <a:lnTo>
                    <a:pt x="19372" y="17455"/>
                  </a:lnTo>
                  <a:cubicBezTo>
                    <a:pt x="19372" y="17455"/>
                    <a:pt x="19384" y="16479"/>
                    <a:pt x="19003" y="16479"/>
                  </a:cubicBezTo>
                  <a:cubicBezTo>
                    <a:pt x="18805" y="16479"/>
                    <a:pt x="17916" y="17246"/>
                    <a:pt x="17083" y="17246"/>
                  </a:cubicBezTo>
                  <a:cubicBezTo>
                    <a:pt x="16266" y="17246"/>
                    <a:pt x="15503" y="16506"/>
                    <a:pt x="15503" y="13574"/>
                  </a:cubicBezTo>
                  <a:cubicBezTo>
                    <a:pt x="15503" y="10636"/>
                    <a:pt x="16272" y="9896"/>
                    <a:pt x="17093" y="9896"/>
                  </a:cubicBezTo>
                  <a:cubicBezTo>
                    <a:pt x="17925" y="9896"/>
                    <a:pt x="18811" y="10657"/>
                    <a:pt x="19003" y="10657"/>
                  </a:cubicBezTo>
                  <a:cubicBezTo>
                    <a:pt x="19372" y="10657"/>
                    <a:pt x="19372" y="9692"/>
                    <a:pt x="19372" y="9692"/>
                  </a:cubicBezTo>
                  <a:lnTo>
                    <a:pt x="19372" y="3918"/>
                  </a:lnTo>
                  <a:lnTo>
                    <a:pt x="13574" y="3918"/>
                  </a:lnTo>
                  <a:cubicBezTo>
                    <a:pt x="13553" y="3918"/>
                    <a:pt x="13352" y="4008"/>
                    <a:pt x="13189" y="4008"/>
                  </a:cubicBezTo>
                  <a:cubicBezTo>
                    <a:pt x="13074" y="4008"/>
                    <a:pt x="12979" y="3963"/>
                    <a:pt x="12979" y="3811"/>
                  </a:cubicBezTo>
                  <a:cubicBezTo>
                    <a:pt x="12979" y="3430"/>
                    <a:pt x="15610" y="1"/>
                    <a:pt x="96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6" name="Google Shape;1126;p36"/>
            <p:cNvCxnSpPr/>
            <p:nvPr/>
          </p:nvCxnSpPr>
          <p:spPr>
            <a:xfrm>
              <a:off x="4788400" y="4074339"/>
              <a:ext cx="537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127" name="Google Shape;1127;p36"/>
            <p:cNvSpPr txBox="1"/>
            <p:nvPr/>
          </p:nvSpPr>
          <p:spPr>
            <a:xfrm>
              <a:off x="4192500" y="3915939"/>
              <a:ext cx="7599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7"/>
          <p:cNvSpPr/>
          <p:nvPr/>
        </p:nvSpPr>
        <p:spPr>
          <a:xfrm>
            <a:off x="569700" y="2018125"/>
            <a:ext cx="8004600" cy="975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1045613" y="2114250"/>
            <a:ext cx="1039451" cy="798147"/>
          </a:xfrm>
          <a:custGeom>
            <a:rect b="b" l="l" r="r" t="t"/>
            <a:pathLst>
              <a:path extrusionOk="0" h="17289" w="22516">
                <a:moveTo>
                  <a:pt x="7168" y="16860"/>
                </a:moveTo>
                <a:cubicBezTo>
                  <a:pt x="7335" y="16455"/>
                  <a:pt x="7085" y="15967"/>
                  <a:pt x="6704" y="15490"/>
                </a:cubicBezTo>
                <a:lnTo>
                  <a:pt x="6704" y="15478"/>
                </a:lnTo>
                <a:cubicBezTo>
                  <a:pt x="6299" y="15002"/>
                  <a:pt x="6061" y="14371"/>
                  <a:pt x="6061" y="13692"/>
                </a:cubicBezTo>
                <a:cubicBezTo>
                  <a:pt x="6061" y="12145"/>
                  <a:pt x="7311" y="10883"/>
                  <a:pt x="8859" y="10883"/>
                </a:cubicBezTo>
                <a:cubicBezTo>
                  <a:pt x="10407" y="10883"/>
                  <a:pt x="11692" y="12133"/>
                  <a:pt x="11692" y="13681"/>
                </a:cubicBezTo>
                <a:cubicBezTo>
                  <a:pt x="11692" y="14359"/>
                  <a:pt x="11550" y="14955"/>
                  <a:pt x="11097" y="15455"/>
                </a:cubicBezTo>
                <a:lnTo>
                  <a:pt x="11097" y="15455"/>
                </a:lnTo>
                <a:cubicBezTo>
                  <a:pt x="10502" y="15955"/>
                  <a:pt x="10335" y="16443"/>
                  <a:pt x="10502" y="16848"/>
                </a:cubicBezTo>
                <a:cubicBezTo>
                  <a:pt x="10597" y="17086"/>
                  <a:pt x="10966" y="17217"/>
                  <a:pt x="11359" y="17276"/>
                </a:cubicBezTo>
                <a:cubicBezTo>
                  <a:pt x="14490" y="17157"/>
                  <a:pt x="16753" y="16871"/>
                  <a:pt x="16753" y="16871"/>
                </a:cubicBezTo>
                <a:lnTo>
                  <a:pt x="16753" y="16836"/>
                </a:lnTo>
                <a:cubicBezTo>
                  <a:pt x="16753" y="16836"/>
                  <a:pt x="16372" y="14026"/>
                  <a:pt x="16276" y="10371"/>
                </a:cubicBezTo>
                <a:cubicBezTo>
                  <a:pt x="16336" y="10252"/>
                  <a:pt x="16419" y="10168"/>
                  <a:pt x="16515" y="10132"/>
                </a:cubicBezTo>
                <a:cubicBezTo>
                  <a:pt x="16919" y="9954"/>
                  <a:pt x="17431" y="10216"/>
                  <a:pt x="17908" y="10597"/>
                </a:cubicBezTo>
                <a:lnTo>
                  <a:pt x="17919" y="10597"/>
                </a:lnTo>
                <a:cubicBezTo>
                  <a:pt x="18408" y="11002"/>
                  <a:pt x="19027" y="11240"/>
                  <a:pt x="19717" y="11240"/>
                </a:cubicBezTo>
                <a:cubicBezTo>
                  <a:pt x="21265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51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48" y="6668"/>
                  <a:pt x="16288" y="6561"/>
                </a:cubicBezTo>
                <a:cubicBezTo>
                  <a:pt x="16407" y="3096"/>
                  <a:pt x="16753" y="512"/>
                  <a:pt x="16753" y="512"/>
                </a:cubicBezTo>
                <a:lnTo>
                  <a:pt x="16753" y="488"/>
                </a:lnTo>
                <a:cubicBezTo>
                  <a:pt x="16753" y="488"/>
                  <a:pt x="14086" y="119"/>
                  <a:pt x="10549" y="0"/>
                </a:cubicBezTo>
                <a:cubicBezTo>
                  <a:pt x="10419" y="72"/>
                  <a:pt x="10347" y="143"/>
                  <a:pt x="10311" y="250"/>
                </a:cubicBezTo>
                <a:cubicBezTo>
                  <a:pt x="10145" y="655"/>
                  <a:pt x="10502" y="1155"/>
                  <a:pt x="10800" y="1643"/>
                </a:cubicBezTo>
                <a:lnTo>
                  <a:pt x="10800" y="1643"/>
                </a:lnTo>
                <a:cubicBezTo>
                  <a:pt x="11097" y="2132"/>
                  <a:pt x="11431" y="2763"/>
                  <a:pt x="11431" y="3441"/>
                </a:cubicBezTo>
                <a:cubicBezTo>
                  <a:pt x="11431" y="4989"/>
                  <a:pt x="10168" y="6251"/>
                  <a:pt x="8621" y="6251"/>
                </a:cubicBezTo>
                <a:cubicBezTo>
                  <a:pt x="7073" y="6251"/>
                  <a:pt x="5835" y="4989"/>
                  <a:pt x="5835" y="3441"/>
                </a:cubicBezTo>
                <a:cubicBezTo>
                  <a:pt x="5835" y="2774"/>
                  <a:pt x="6192" y="2167"/>
                  <a:pt x="6489" y="1679"/>
                </a:cubicBezTo>
                <a:lnTo>
                  <a:pt x="6489" y="1667"/>
                </a:lnTo>
                <a:cubicBezTo>
                  <a:pt x="6787" y="1179"/>
                  <a:pt x="7192" y="667"/>
                  <a:pt x="7025" y="262"/>
                </a:cubicBezTo>
                <a:cubicBezTo>
                  <a:pt x="6978" y="155"/>
                  <a:pt x="6894" y="72"/>
                  <a:pt x="6763" y="0"/>
                </a:cubicBezTo>
                <a:cubicBezTo>
                  <a:pt x="3203" y="107"/>
                  <a:pt x="536" y="488"/>
                  <a:pt x="536" y="488"/>
                </a:cubicBezTo>
                <a:lnTo>
                  <a:pt x="536" y="512"/>
                </a:lnTo>
                <a:cubicBezTo>
                  <a:pt x="536" y="512"/>
                  <a:pt x="167" y="2846"/>
                  <a:pt x="36" y="6025"/>
                </a:cubicBezTo>
                <a:cubicBezTo>
                  <a:pt x="96" y="6442"/>
                  <a:pt x="203" y="6894"/>
                  <a:pt x="453" y="7001"/>
                </a:cubicBezTo>
                <a:cubicBezTo>
                  <a:pt x="858" y="7168"/>
                  <a:pt x="1334" y="6906"/>
                  <a:pt x="1822" y="6525"/>
                </a:cubicBezTo>
                <a:lnTo>
                  <a:pt x="1822" y="6537"/>
                </a:lnTo>
                <a:cubicBezTo>
                  <a:pt x="2310" y="6132"/>
                  <a:pt x="2929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20" y="11466"/>
                </a:cubicBezTo>
                <a:cubicBezTo>
                  <a:pt x="2941" y="11466"/>
                  <a:pt x="2334" y="11109"/>
                  <a:pt x="1846" y="10811"/>
                </a:cubicBezTo>
                <a:lnTo>
                  <a:pt x="1834" y="10811"/>
                </a:lnTo>
                <a:cubicBezTo>
                  <a:pt x="1346" y="10513"/>
                  <a:pt x="846" y="10109"/>
                  <a:pt x="453" y="10275"/>
                </a:cubicBezTo>
                <a:cubicBezTo>
                  <a:pt x="191" y="10383"/>
                  <a:pt x="60" y="10871"/>
                  <a:pt x="1" y="11311"/>
                </a:cubicBezTo>
                <a:cubicBezTo>
                  <a:pt x="132" y="14490"/>
                  <a:pt x="465" y="16836"/>
                  <a:pt x="465" y="16836"/>
                </a:cubicBezTo>
                <a:cubicBezTo>
                  <a:pt x="465" y="16836"/>
                  <a:pt x="2929" y="17169"/>
                  <a:pt x="6239" y="17288"/>
                </a:cubicBezTo>
                <a:cubicBezTo>
                  <a:pt x="6644" y="17229"/>
                  <a:pt x="7073" y="17098"/>
                  <a:pt x="7168" y="168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2625091" y="2114250"/>
            <a:ext cx="1039405" cy="798147"/>
          </a:xfrm>
          <a:custGeom>
            <a:rect b="b" l="l" r="r" t="t"/>
            <a:pathLst>
              <a:path extrusionOk="0" h="17289" w="22515">
                <a:moveTo>
                  <a:pt x="7168" y="16860"/>
                </a:moveTo>
                <a:cubicBezTo>
                  <a:pt x="7334" y="16455"/>
                  <a:pt x="7073" y="15967"/>
                  <a:pt x="6692" y="15490"/>
                </a:cubicBezTo>
                <a:lnTo>
                  <a:pt x="6703" y="15478"/>
                </a:lnTo>
                <a:cubicBezTo>
                  <a:pt x="6299" y="15002"/>
                  <a:pt x="6061" y="14371"/>
                  <a:pt x="6061" y="13692"/>
                </a:cubicBezTo>
                <a:cubicBezTo>
                  <a:pt x="6061" y="12145"/>
                  <a:pt x="7311" y="10883"/>
                  <a:pt x="8858" y="10883"/>
                </a:cubicBezTo>
                <a:cubicBezTo>
                  <a:pt x="10406" y="10883"/>
                  <a:pt x="11752" y="12133"/>
                  <a:pt x="11752" y="13681"/>
                </a:cubicBezTo>
                <a:cubicBezTo>
                  <a:pt x="11752" y="14359"/>
                  <a:pt x="11514" y="14955"/>
                  <a:pt x="11216" y="15455"/>
                </a:cubicBezTo>
                <a:lnTo>
                  <a:pt x="11216" y="15455"/>
                </a:lnTo>
                <a:cubicBezTo>
                  <a:pt x="10466" y="15955"/>
                  <a:pt x="10382" y="16443"/>
                  <a:pt x="10561" y="16848"/>
                </a:cubicBezTo>
                <a:cubicBezTo>
                  <a:pt x="10656" y="17086"/>
                  <a:pt x="11049" y="17217"/>
                  <a:pt x="11442" y="17276"/>
                </a:cubicBezTo>
                <a:cubicBezTo>
                  <a:pt x="14573" y="17157"/>
                  <a:pt x="16871" y="16871"/>
                  <a:pt x="16871" y="16871"/>
                </a:cubicBezTo>
                <a:lnTo>
                  <a:pt x="16871" y="16836"/>
                </a:lnTo>
                <a:cubicBezTo>
                  <a:pt x="16871" y="16836"/>
                  <a:pt x="16431" y="14026"/>
                  <a:pt x="16324" y="10371"/>
                </a:cubicBezTo>
                <a:cubicBezTo>
                  <a:pt x="16395" y="10252"/>
                  <a:pt x="16443" y="10168"/>
                  <a:pt x="16538" y="10132"/>
                </a:cubicBezTo>
                <a:cubicBezTo>
                  <a:pt x="16943" y="9954"/>
                  <a:pt x="17443" y="10216"/>
                  <a:pt x="17919" y="10597"/>
                </a:cubicBezTo>
                <a:lnTo>
                  <a:pt x="17919" y="10597"/>
                </a:lnTo>
                <a:cubicBezTo>
                  <a:pt x="18407" y="11002"/>
                  <a:pt x="19026" y="11240"/>
                  <a:pt x="19717" y="11240"/>
                </a:cubicBezTo>
                <a:cubicBezTo>
                  <a:pt x="21265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38" y="5572"/>
                  <a:pt x="18372" y="5834"/>
                  <a:pt x="17943" y="6156"/>
                </a:cubicBezTo>
                <a:cubicBezTo>
                  <a:pt x="17514" y="6465"/>
                  <a:pt x="16931" y="6942"/>
                  <a:pt x="16526" y="6775"/>
                </a:cubicBezTo>
                <a:cubicBezTo>
                  <a:pt x="16431" y="6727"/>
                  <a:pt x="16407" y="6668"/>
                  <a:pt x="16336" y="6561"/>
                </a:cubicBezTo>
                <a:cubicBezTo>
                  <a:pt x="16455" y="3096"/>
                  <a:pt x="16871" y="512"/>
                  <a:pt x="16871" y="512"/>
                </a:cubicBezTo>
                <a:lnTo>
                  <a:pt x="16871" y="488"/>
                </a:lnTo>
                <a:cubicBezTo>
                  <a:pt x="16871" y="488"/>
                  <a:pt x="14133" y="119"/>
                  <a:pt x="10609" y="0"/>
                </a:cubicBezTo>
                <a:cubicBezTo>
                  <a:pt x="10478" y="72"/>
                  <a:pt x="10430" y="143"/>
                  <a:pt x="10394" y="250"/>
                </a:cubicBezTo>
                <a:cubicBezTo>
                  <a:pt x="10228" y="655"/>
                  <a:pt x="10466" y="1155"/>
                  <a:pt x="10918" y="1643"/>
                </a:cubicBezTo>
                <a:lnTo>
                  <a:pt x="10918" y="1643"/>
                </a:lnTo>
                <a:cubicBezTo>
                  <a:pt x="11216" y="2132"/>
                  <a:pt x="11490" y="2763"/>
                  <a:pt x="11490" y="3441"/>
                </a:cubicBezTo>
                <a:cubicBezTo>
                  <a:pt x="11490" y="4989"/>
                  <a:pt x="10192" y="6251"/>
                  <a:pt x="8644" y="6251"/>
                </a:cubicBezTo>
                <a:cubicBezTo>
                  <a:pt x="7096" y="6251"/>
                  <a:pt x="5822" y="4989"/>
                  <a:pt x="5822" y="3441"/>
                </a:cubicBezTo>
                <a:cubicBezTo>
                  <a:pt x="5822" y="2774"/>
                  <a:pt x="6156" y="2167"/>
                  <a:pt x="6453" y="1679"/>
                </a:cubicBezTo>
                <a:lnTo>
                  <a:pt x="6453" y="1667"/>
                </a:lnTo>
                <a:cubicBezTo>
                  <a:pt x="6751" y="1179"/>
                  <a:pt x="7168" y="667"/>
                  <a:pt x="7001" y="262"/>
                </a:cubicBezTo>
                <a:cubicBezTo>
                  <a:pt x="6953" y="155"/>
                  <a:pt x="6870" y="72"/>
                  <a:pt x="6727" y="0"/>
                </a:cubicBezTo>
                <a:cubicBezTo>
                  <a:pt x="3179" y="107"/>
                  <a:pt x="500" y="488"/>
                  <a:pt x="500" y="488"/>
                </a:cubicBezTo>
                <a:lnTo>
                  <a:pt x="500" y="512"/>
                </a:lnTo>
                <a:cubicBezTo>
                  <a:pt x="500" y="512"/>
                  <a:pt x="155" y="2846"/>
                  <a:pt x="12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22" y="6906"/>
                  <a:pt x="1810" y="6525"/>
                </a:cubicBezTo>
                <a:lnTo>
                  <a:pt x="1810" y="6537"/>
                </a:lnTo>
                <a:cubicBezTo>
                  <a:pt x="2298" y="6132"/>
                  <a:pt x="2929" y="5882"/>
                  <a:pt x="3608" y="5882"/>
                </a:cubicBezTo>
                <a:cubicBezTo>
                  <a:pt x="5156" y="5882"/>
                  <a:pt x="6406" y="7132"/>
                  <a:pt x="6406" y="8680"/>
                </a:cubicBezTo>
                <a:cubicBezTo>
                  <a:pt x="6406" y="10228"/>
                  <a:pt x="5156" y="11466"/>
                  <a:pt x="3608" y="11466"/>
                </a:cubicBezTo>
                <a:cubicBezTo>
                  <a:pt x="2941" y="11466"/>
                  <a:pt x="2334" y="11109"/>
                  <a:pt x="1846" y="10811"/>
                </a:cubicBezTo>
                <a:lnTo>
                  <a:pt x="1834" y="10811"/>
                </a:lnTo>
                <a:cubicBezTo>
                  <a:pt x="1346" y="10513"/>
                  <a:pt x="846" y="10109"/>
                  <a:pt x="441" y="10275"/>
                </a:cubicBezTo>
                <a:cubicBezTo>
                  <a:pt x="179" y="10383"/>
                  <a:pt x="60" y="10871"/>
                  <a:pt x="0" y="11311"/>
                </a:cubicBezTo>
                <a:cubicBezTo>
                  <a:pt x="131" y="14490"/>
                  <a:pt x="465" y="16836"/>
                  <a:pt x="465" y="16836"/>
                </a:cubicBezTo>
                <a:cubicBezTo>
                  <a:pt x="465" y="16836"/>
                  <a:pt x="2929" y="17169"/>
                  <a:pt x="6239" y="17288"/>
                </a:cubicBezTo>
                <a:cubicBezTo>
                  <a:pt x="6644" y="17229"/>
                  <a:pt x="7061" y="17098"/>
                  <a:pt x="7168" y="168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7"/>
          <p:cNvSpPr/>
          <p:nvPr/>
        </p:nvSpPr>
        <p:spPr>
          <a:xfrm>
            <a:off x="4204524" y="2114250"/>
            <a:ext cx="1039451" cy="798147"/>
          </a:xfrm>
          <a:custGeom>
            <a:rect b="b" l="l" r="r" t="t"/>
            <a:pathLst>
              <a:path extrusionOk="0" h="17289" w="22516">
                <a:moveTo>
                  <a:pt x="7168" y="16860"/>
                </a:moveTo>
                <a:cubicBezTo>
                  <a:pt x="7335" y="16455"/>
                  <a:pt x="7085" y="15967"/>
                  <a:pt x="6704" y="15490"/>
                </a:cubicBezTo>
                <a:lnTo>
                  <a:pt x="6704" y="15478"/>
                </a:lnTo>
                <a:cubicBezTo>
                  <a:pt x="6299" y="15002"/>
                  <a:pt x="6061" y="14371"/>
                  <a:pt x="6061" y="13692"/>
                </a:cubicBezTo>
                <a:cubicBezTo>
                  <a:pt x="6061" y="12145"/>
                  <a:pt x="7311" y="10883"/>
                  <a:pt x="8859" y="10883"/>
                </a:cubicBezTo>
                <a:cubicBezTo>
                  <a:pt x="10407" y="10883"/>
                  <a:pt x="11752" y="12133"/>
                  <a:pt x="11752" y="13681"/>
                </a:cubicBezTo>
                <a:cubicBezTo>
                  <a:pt x="11752" y="14359"/>
                  <a:pt x="11502" y="14955"/>
                  <a:pt x="11204" y="15455"/>
                </a:cubicBezTo>
                <a:lnTo>
                  <a:pt x="11204" y="15455"/>
                </a:lnTo>
                <a:cubicBezTo>
                  <a:pt x="10609" y="15955"/>
                  <a:pt x="10383" y="16443"/>
                  <a:pt x="10549" y="16848"/>
                </a:cubicBezTo>
                <a:cubicBezTo>
                  <a:pt x="10657" y="17086"/>
                  <a:pt x="11049" y="17217"/>
                  <a:pt x="11442" y="17276"/>
                </a:cubicBezTo>
                <a:cubicBezTo>
                  <a:pt x="14574" y="17157"/>
                  <a:pt x="16860" y="16871"/>
                  <a:pt x="16860" y="16871"/>
                </a:cubicBezTo>
                <a:lnTo>
                  <a:pt x="16860" y="16836"/>
                </a:lnTo>
                <a:cubicBezTo>
                  <a:pt x="16860" y="16836"/>
                  <a:pt x="16431" y="14026"/>
                  <a:pt x="16324" y="10371"/>
                </a:cubicBezTo>
                <a:cubicBezTo>
                  <a:pt x="16383" y="10252"/>
                  <a:pt x="16443" y="10168"/>
                  <a:pt x="16538" y="10132"/>
                </a:cubicBezTo>
                <a:cubicBezTo>
                  <a:pt x="16943" y="9954"/>
                  <a:pt x="17443" y="10216"/>
                  <a:pt x="17919" y="10597"/>
                </a:cubicBezTo>
                <a:lnTo>
                  <a:pt x="17919" y="10597"/>
                </a:lnTo>
                <a:cubicBezTo>
                  <a:pt x="18408" y="11002"/>
                  <a:pt x="19039" y="11240"/>
                  <a:pt x="19717" y="11240"/>
                </a:cubicBezTo>
                <a:cubicBezTo>
                  <a:pt x="21265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50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95" y="6668"/>
                  <a:pt x="16336" y="6561"/>
                </a:cubicBezTo>
                <a:cubicBezTo>
                  <a:pt x="16455" y="3096"/>
                  <a:pt x="16860" y="512"/>
                  <a:pt x="16860" y="512"/>
                </a:cubicBezTo>
                <a:lnTo>
                  <a:pt x="16860" y="488"/>
                </a:lnTo>
                <a:cubicBezTo>
                  <a:pt x="16860" y="488"/>
                  <a:pt x="14133" y="119"/>
                  <a:pt x="10597" y="0"/>
                </a:cubicBezTo>
                <a:cubicBezTo>
                  <a:pt x="10478" y="72"/>
                  <a:pt x="10430" y="143"/>
                  <a:pt x="10383" y="250"/>
                </a:cubicBezTo>
                <a:cubicBezTo>
                  <a:pt x="10216" y="655"/>
                  <a:pt x="10609" y="1155"/>
                  <a:pt x="10907" y="1643"/>
                </a:cubicBezTo>
                <a:lnTo>
                  <a:pt x="10907" y="1643"/>
                </a:lnTo>
                <a:cubicBezTo>
                  <a:pt x="11204" y="2132"/>
                  <a:pt x="11478" y="2763"/>
                  <a:pt x="11478" y="3441"/>
                </a:cubicBezTo>
                <a:cubicBezTo>
                  <a:pt x="11478" y="4989"/>
                  <a:pt x="10192" y="6251"/>
                  <a:pt x="8644" y="6251"/>
                </a:cubicBezTo>
                <a:cubicBezTo>
                  <a:pt x="7097" y="6251"/>
                  <a:pt x="5823" y="4989"/>
                  <a:pt x="5823" y="3441"/>
                </a:cubicBezTo>
                <a:cubicBezTo>
                  <a:pt x="5823" y="2774"/>
                  <a:pt x="6144" y="2167"/>
                  <a:pt x="6442" y="1679"/>
                </a:cubicBezTo>
                <a:lnTo>
                  <a:pt x="6442" y="1667"/>
                </a:lnTo>
                <a:cubicBezTo>
                  <a:pt x="6739" y="1179"/>
                  <a:pt x="7168" y="667"/>
                  <a:pt x="7001" y="262"/>
                </a:cubicBezTo>
                <a:cubicBezTo>
                  <a:pt x="6954" y="155"/>
                  <a:pt x="6858" y="72"/>
                  <a:pt x="6727" y="0"/>
                </a:cubicBezTo>
                <a:cubicBezTo>
                  <a:pt x="3168" y="107"/>
                  <a:pt x="489" y="488"/>
                  <a:pt x="489" y="488"/>
                </a:cubicBezTo>
                <a:lnTo>
                  <a:pt x="489" y="512"/>
                </a:lnTo>
                <a:cubicBezTo>
                  <a:pt x="489" y="512"/>
                  <a:pt x="143" y="2846"/>
                  <a:pt x="12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34" y="6906"/>
                  <a:pt x="1810" y="6525"/>
                </a:cubicBezTo>
                <a:lnTo>
                  <a:pt x="1810" y="6537"/>
                </a:lnTo>
                <a:cubicBezTo>
                  <a:pt x="2298" y="6132"/>
                  <a:pt x="2929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08" y="11466"/>
                </a:cubicBezTo>
                <a:cubicBezTo>
                  <a:pt x="2941" y="11466"/>
                  <a:pt x="2334" y="11109"/>
                  <a:pt x="1846" y="10811"/>
                </a:cubicBezTo>
                <a:lnTo>
                  <a:pt x="1834" y="10811"/>
                </a:lnTo>
                <a:cubicBezTo>
                  <a:pt x="1346" y="10513"/>
                  <a:pt x="846" y="10109"/>
                  <a:pt x="453" y="10275"/>
                </a:cubicBezTo>
                <a:cubicBezTo>
                  <a:pt x="191" y="10383"/>
                  <a:pt x="60" y="10871"/>
                  <a:pt x="0" y="11311"/>
                </a:cubicBezTo>
                <a:cubicBezTo>
                  <a:pt x="131" y="14490"/>
                  <a:pt x="465" y="16836"/>
                  <a:pt x="465" y="16836"/>
                </a:cubicBezTo>
                <a:cubicBezTo>
                  <a:pt x="465" y="16836"/>
                  <a:pt x="2929" y="17169"/>
                  <a:pt x="6239" y="17288"/>
                </a:cubicBezTo>
                <a:cubicBezTo>
                  <a:pt x="6644" y="17229"/>
                  <a:pt x="7073" y="17098"/>
                  <a:pt x="7168" y="168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7"/>
          <p:cNvSpPr/>
          <p:nvPr/>
        </p:nvSpPr>
        <p:spPr>
          <a:xfrm>
            <a:off x="5784003" y="2114250"/>
            <a:ext cx="1039451" cy="798147"/>
          </a:xfrm>
          <a:custGeom>
            <a:rect b="b" l="l" r="r" t="t"/>
            <a:pathLst>
              <a:path extrusionOk="0" h="17289" w="22516">
                <a:moveTo>
                  <a:pt x="7180" y="16860"/>
                </a:moveTo>
                <a:cubicBezTo>
                  <a:pt x="7347" y="16455"/>
                  <a:pt x="7085" y="15967"/>
                  <a:pt x="6704" y="15490"/>
                </a:cubicBezTo>
                <a:lnTo>
                  <a:pt x="6716" y="15478"/>
                </a:lnTo>
                <a:cubicBezTo>
                  <a:pt x="6311" y="15002"/>
                  <a:pt x="6061" y="14371"/>
                  <a:pt x="6061" y="13692"/>
                </a:cubicBezTo>
                <a:cubicBezTo>
                  <a:pt x="6061" y="12145"/>
                  <a:pt x="7323" y="10883"/>
                  <a:pt x="8871" y="10883"/>
                </a:cubicBezTo>
                <a:cubicBezTo>
                  <a:pt x="10419" y="10883"/>
                  <a:pt x="11740" y="12133"/>
                  <a:pt x="11740" y="13681"/>
                </a:cubicBezTo>
                <a:cubicBezTo>
                  <a:pt x="11740" y="14359"/>
                  <a:pt x="11490" y="14955"/>
                  <a:pt x="11193" y="15455"/>
                </a:cubicBezTo>
                <a:lnTo>
                  <a:pt x="11193" y="15455"/>
                </a:lnTo>
                <a:cubicBezTo>
                  <a:pt x="10597" y="15955"/>
                  <a:pt x="10383" y="16443"/>
                  <a:pt x="10550" y="16848"/>
                </a:cubicBezTo>
                <a:cubicBezTo>
                  <a:pt x="10645" y="17086"/>
                  <a:pt x="11038" y="17217"/>
                  <a:pt x="11431" y="17276"/>
                </a:cubicBezTo>
                <a:cubicBezTo>
                  <a:pt x="14562" y="17157"/>
                  <a:pt x="16848" y="16871"/>
                  <a:pt x="16848" y="16871"/>
                </a:cubicBezTo>
                <a:lnTo>
                  <a:pt x="16848" y="16836"/>
                </a:lnTo>
                <a:cubicBezTo>
                  <a:pt x="16848" y="16836"/>
                  <a:pt x="16419" y="14026"/>
                  <a:pt x="16312" y="10371"/>
                </a:cubicBezTo>
                <a:cubicBezTo>
                  <a:pt x="16384" y="10252"/>
                  <a:pt x="16419" y="10168"/>
                  <a:pt x="16515" y="10132"/>
                </a:cubicBezTo>
                <a:cubicBezTo>
                  <a:pt x="16919" y="9954"/>
                  <a:pt x="17443" y="10216"/>
                  <a:pt x="17884" y="10597"/>
                </a:cubicBezTo>
                <a:lnTo>
                  <a:pt x="17884" y="10597"/>
                </a:lnTo>
                <a:cubicBezTo>
                  <a:pt x="18479" y="11002"/>
                  <a:pt x="19015" y="11240"/>
                  <a:pt x="19694" y="11240"/>
                </a:cubicBezTo>
                <a:cubicBezTo>
                  <a:pt x="21241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39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96" y="6668"/>
                  <a:pt x="16324" y="6561"/>
                </a:cubicBezTo>
                <a:cubicBezTo>
                  <a:pt x="16443" y="3096"/>
                  <a:pt x="16836" y="512"/>
                  <a:pt x="16836" y="512"/>
                </a:cubicBezTo>
                <a:lnTo>
                  <a:pt x="16836" y="488"/>
                </a:lnTo>
                <a:cubicBezTo>
                  <a:pt x="16836" y="488"/>
                  <a:pt x="14133" y="119"/>
                  <a:pt x="10597" y="0"/>
                </a:cubicBezTo>
                <a:cubicBezTo>
                  <a:pt x="10466" y="72"/>
                  <a:pt x="10419" y="143"/>
                  <a:pt x="10371" y="250"/>
                </a:cubicBezTo>
                <a:cubicBezTo>
                  <a:pt x="10204" y="655"/>
                  <a:pt x="10585" y="1155"/>
                  <a:pt x="10883" y="1643"/>
                </a:cubicBezTo>
                <a:lnTo>
                  <a:pt x="10883" y="1643"/>
                </a:lnTo>
                <a:cubicBezTo>
                  <a:pt x="11181" y="2132"/>
                  <a:pt x="11478" y="2763"/>
                  <a:pt x="11478" y="3441"/>
                </a:cubicBezTo>
                <a:cubicBezTo>
                  <a:pt x="11478" y="4989"/>
                  <a:pt x="10192" y="6251"/>
                  <a:pt x="8645" y="6251"/>
                </a:cubicBezTo>
                <a:cubicBezTo>
                  <a:pt x="7097" y="6251"/>
                  <a:pt x="5811" y="4989"/>
                  <a:pt x="5811" y="3441"/>
                </a:cubicBezTo>
                <a:cubicBezTo>
                  <a:pt x="5811" y="2774"/>
                  <a:pt x="6120" y="2167"/>
                  <a:pt x="6418" y="1679"/>
                </a:cubicBezTo>
                <a:lnTo>
                  <a:pt x="6418" y="1667"/>
                </a:lnTo>
                <a:cubicBezTo>
                  <a:pt x="6716" y="1179"/>
                  <a:pt x="7168" y="667"/>
                  <a:pt x="6990" y="262"/>
                </a:cubicBezTo>
                <a:cubicBezTo>
                  <a:pt x="6954" y="155"/>
                  <a:pt x="6859" y="72"/>
                  <a:pt x="6716" y="0"/>
                </a:cubicBezTo>
                <a:cubicBezTo>
                  <a:pt x="3168" y="107"/>
                  <a:pt x="465" y="488"/>
                  <a:pt x="465" y="488"/>
                </a:cubicBezTo>
                <a:lnTo>
                  <a:pt x="465" y="512"/>
                </a:lnTo>
                <a:cubicBezTo>
                  <a:pt x="465" y="512"/>
                  <a:pt x="144" y="2846"/>
                  <a:pt x="1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34" y="6906"/>
                  <a:pt x="1810" y="6525"/>
                </a:cubicBezTo>
                <a:lnTo>
                  <a:pt x="1822" y="6537"/>
                </a:lnTo>
                <a:cubicBezTo>
                  <a:pt x="2299" y="6132"/>
                  <a:pt x="2930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20" y="11466"/>
                </a:cubicBezTo>
                <a:cubicBezTo>
                  <a:pt x="2942" y="11466"/>
                  <a:pt x="2346" y="11109"/>
                  <a:pt x="1846" y="10811"/>
                </a:cubicBezTo>
                <a:lnTo>
                  <a:pt x="1846" y="10811"/>
                </a:lnTo>
                <a:cubicBezTo>
                  <a:pt x="1346" y="10513"/>
                  <a:pt x="858" y="10109"/>
                  <a:pt x="453" y="10275"/>
                </a:cubicBezTo>
                <a:cubicBezTo>
                  <a:pt x="191" y="10383"/>
                  <a:pt x="60" y="10871"/>
                  <a:pt x="1" y="11311"/>
                </a:cubicBezTo>
                <a:cubicBezTo>
                  <a:pt x="144" y="14490"/>
                  <a:pt x="465" y="16836"/>
                  <a:pt x="465" y="16836"/>
                </a:cubicBezTo>
                <a:cubicBezTo>
                  <a:pt x="465" y="16836"/>
                  <a:pt x="2930" y="17169"/>
                  <a:pt x="6251" y="17288"/>
                </a:cubicBezTo>
                <a:cubicBezTo>
                  <a:pt x="6656" y="17229"/>
                  <a:pt x="7073" y="17098"/>
                  <a:pt x="7180" y="168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7"/>
          <p:cNvSpPr/>
          <p:nvPr/>
        </p:nvSpPr>
        <p:spPr>
          <a:xfrm>
            <a:off x="7363482" y="2114250"/>
            <a:ext cx="1039451" cy="798147"/>
          </a:xfrm>
          <a:custGeom>
            <a:rect b="b" l="l" r="r" t="t"/>
            <a:pathLst>
              <a:path extrusionOk="0" h="17289" w="22516">
                <a:moveTo>
                  <a:pt x="7180" y="16860"/>
                </a:moveTo>
                <a:cubicBezTo>
                  <a:pt x="7347" y="16455"/>
                  <a:pt x="7085" y="15967"/>
                  <a:pt x="6704" y="15490"/>
                </a:cubicBezTo>
                <a:lnTo>
                  <a:pt x="6716" y="15478"/>
                </a:lnTo>
                <a:cubicBezTo>
                  <a:pt x="6311" y="15002"/>
                  <a:pt x="6061" y="14371"/>
                  <a:pt x="6061" y="13692"/>
                </a:cubicBezTo>
                <a:cubicBezTo>
                  <a:pt x="6061" y="12145"/>
                  <a:pt x="7323" y="10883"/>
                  <a:pt x="8871" y="10883"/>
                </a:cubicBezTo>
                <a:cubicBezTo>
                  <a:pt x="10419" y="10883"/>
                  <a:pt x="11740" y="12133"/>
                  <a:pt x="11740" y="13681"/>
                </a:cubicBezTo>
                <a:cubicBezTo>
                  <a:pt x="11740" y="14359"/>
                  <a:pt x="11490" y="14955"/>
                  <a:pt x="11193" y="15455"/>
                </a:cubicBezTo>
                <a:lnTo>
                  <a:pt x="11193" y="15455"/>
                </a:lnTo>
                <a:cubicBezTo>
                  <a:pt x="10597" y="15955"/>
                  <a:pt x="10383" y="16443"/>
                  <a:pt x="10550" y="16848"/>
                </a:cubicBezTo>
                <a:cubicBezTo>
                  <a:pt x="10645" y="17086"/>
                  <a:pt x="11038" y="17217"/>
                  <a:pt x="11431" y="17276"/>
                </a:cubicBezTo>
                <a:cubicBezTo>
                  <a:pt x="14562" y="17157"/>
                  <a:pt x="16848" y="16871"/>
                  <a:pt x="16848" y="16871"/>
                </a:cubicBezTo>
                <a:lnTo>
                  <a:pt x="16848" y="16836"/>
                </a:lnTo>
                <a:cubicBezTo>
                  <a:pt x="16848" y="16836"/>
                  <a:pt x="16419" y="14026"/>
                  <a:pt x="16312" y="10371"/>
                </a:cubicBezTo>
                <a:cubicBezTo>
                  <a:pt x="16384" y="10252"/>
                  <a:pt x="16419" y="10168"/>
                  <a:pt x="16515" y="10132"/>
                </a:cubicBezTo>
                <a:cubicBezTo>
                  <a:pt x="16919" y="9954"/>
                  <a:pt x="17443" y="10216"/>
                  <a:pt x="17884" y="10597"/>
                </a:cubicBezTo>
                <a:lnTo>
                  <a:pt x="17884" y="10597"/>
                </a:lnTo>
                <a:cubicBezTo>
                  <a:pt x="18479" y="11002"/>
                  <a:pt x="19015" y="11240"/>
                  <a:pt x="19694" y="11240"/>
                </a:cubicBezTo>
                <a:cubicBezTo>
                  <a:pt x="21241" y="11240"/>
                  <a:pt x="22515" y="9978"/>
                  <a:pt x="22515" y="8430"/>
                </a:cubicBezTo>
                <a:cubicBezTo>
                  <a:pt x="22515" y="6882"/>
                  <a:pt x="21265" y="5572"/>
                  <a:pt x="19717" y="5572"/>
                </a:cubicBezTo>
                <a:cubicBezTo>
                  <a:pt x="19039" y="5572"/>
                  <a:pt x="18372" y="5834"/>
                  <a:pt x="17943" y="6156"/>
                </a:cubicBezTo>
                <a:cubicBezTo>
                  <a:pt x="17515" y="6465"/>
                  <a:pt x="16931" y="6942"/>
                  <a:pt x="16538" y="6775"/>
                </a:cubicBezTo>
                <a:cubicBezTo>
                  <a:pt x="16443" y="6727"/>
                  <a:pt x="16396" y="6668"/>
                  <a:pt x="16324" y="6561"/>
                </a:cubicBezTo>
                <a:cubicBezTo>
                  <a:pt x="16443" y="3096"/>
                  <a:pt x="16836" y="512"/>
                  <a:pt x="16836" y="512"/>
                </a:cubicBezTo>
                <a:lnTo>
                  <a:pt x="16836" y="488"/>
                </a:lnTo>
                <a:cubicBezTo>
                  <a:pt x="16836" y="488"/>
                  <a:pt x="14133" y="119"/>
                  <a:pt x="10597" y="0"/>
                </a:cubicBezTo>
                <a:cubicBezTo>
                  <a:pt x="10466" y="72"/>
                  <a:pt x="10419" y="143"/>
                  <a:pt x="10371" y="250"/>
                </a:cubicBezTo>
                <a:cubicBezTo>
                  <a:pt x="10204" y="655"/>
                  <a:pt x="10585" y="1155"/>
                  <a:pt x="10883" y="1643"/>
                </a:cubicBezTo>
                <a:lnTo>
                  <a:pt x="10883" y="1643"/>
                </a:lnTo>
                <a:cubicBezTo>
                  <a:pt x="11181" y="2132"/>
                  <a:pt x="11478" y="2763"/>
                  <a:pt x="11478" y="3441"/>
                </a:cubicBezTo>
                <a:cubicBezTo>
                  <a:pt x="11478" y="4989"/>
                  <a:pt x="10192" y="6251"/>
                  <a:pt x="8645" y="6251"/>
                </a:cubicBezTo>
                <a:cubicBezTo>
                  <a:pt x="7097" y="6251"/>
                  <a:pt x="5811" y="4989"/>
                  <a:pt x="5811" y="3441"/>
                </a:cubicBezTo>
                <a:cubicBezTo>
                  <a:pt x="5811" y="2774"/>
                  <a:pt x="6120" y="2167"/>
                  <a:pt x="6418" y="1679"/>
                </a:cubicBezTo>
                <a:lnTo>
                  <a:pt x="6418" y="1667"/>
                </a:lnTo>
                <a:cubicBezTo>
                  <a:pt x="6716" y="1179"/>
                  <a:pt x="7168" y="667"/>
                  <a:pt x="6990" y="262"/>
                </a:cubicBezTo>
                <a:cubicBezTo>
                  <a:pt x="6954" y="155"/>
                  <a:pt x="6859" y="72"/>
                  <a:pt x="6716" y="0"/>
                </a:cubicBezTo>
                <a:cubicBezTo>
                  <a:pt x="3168" y="107"/>
                  <a:pt x="465" y="488"/>
                  <a:pt x="465" y="488"/>
                </a:cubicBezTo>
                <a:lnTo>
                  <a:pt x="465" y="512"/>
                </a:lnTo>
                <a:cubicBezTo>
                  <a:pt x="465" y="512"/>
                  <a:pt x="144" y="2846"/>
                  <a:pt x="1" y="6025"/>
                </a:cubicBezTo>
                <a:cubicBezTo>
                  <a:pt x="72" y="6442"/>
                  <a:pt x="191" y="6894"/>
                  <a:pt x="441" y="7001"/>
                </a:cubicBezTo>
                <a:cubicBezTo>
                  <a:pt x="846" y="7168"/>
                  <a:pt x="1334" y="6906"/>
                  <a:pt x="1810" y="6525"/>
                </a:cubicBezTo>
                <a:lnTo>
                  <a:pt x="1822" y="6537"/>
                </a:lnTo>
                <a:cubicBezTo>
                  <a:pt x="2299" y="6132"/>
                  <a:pt x="2930" y="5882"/>
                  <a:pt x="3608" y="5882"/>
                </a:cubicBezTo>
                <a:cubicBezTo>
                  <a:pt x="5156" y="5882"/>
                  <a:pt x="6418" y="7132"/>
                  <a:pt x="6418" y="8680"/>
                </a:cubicBezTo>
                <a:cubicBezTo>
                  <a:pt x="6418" y="10228"/>
                  <a:pt x="5168" y="11466"/>
                  <a:pt x="3620" y="11466"/>
                </a:cubicBezTo>
                <a:cubicBezTo>
                  <a:pt x="2942" y="11466"/>
                  <a:pt x="2346" y="11109"/>
                  <a:pt x="1846" y="10811"/>
                </a:cubicBezTo>
                <a:lnTo>
                  <a:pt x="1846" y="10811"/>
                </a:lnTo>
                <a:cubicBezTo>
                  <a:pt x="1346" y="10513"/>
                  <a:pt x="858" y="10109"/>
                  <a:pt x="453" y="10275"/>
                </a:cubicBezTo>
                <a:cubicBezTo>
                  <a:pt x="191" y="10383"/>
                  <a:pt x="60" y="10871"/>
                  <a:pt x="1" y="11311"/>
                </a:cubicBezTo>
                <a:cubicBezTo>
                  <a:pt x="144" y="14490"/>
                  <a:pt x="465" y="16836"/>
                  <a:pt x="465" y="16836"/>
                </a:cubicBezTo>
                <a:cubicBezTo>
                  <a:pt x="465" y="16836"/>
                  <a:pt x="2930" y="17169"/>
                  <a:pt x="6251" y="17288"/>
                </a:cubicBezTo>
                <a:cubicBezTo>
                  <a:pt x="6656" y="17229"/>
                  <a:pt x="7073" y="17098"/>
                  <a:pt x="7180" y="1686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7"/>
          <p:cNvSpPr txBox="1"/>
          <p:nvPr/>
        </p:nvSpPr>
        <p:spPr>
          <a:xfrm>
            <a:off x="104562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0" name="Google Shape;1140;p37"/>
          <p:cNvSpPr txBox="1"/>
          <p:nvPr/>
        </p:nvSpPr>
        <p:spPr>
          <a:xfrm>
            <a:off x="262507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1" name="Google Shape;1141;p37"/>
          <p:cNvSpPr txBox="1"/>
          <p:nvPr/>
        </p:nvSpPr>
        <p:spPr>
          <a:xfrm>
            <a:off x="420452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2" name="Google Shape;1142;p37"/>
          <p:cNvSpPr txBox="1"/>
          <p:nvPr/>
        </p:nvSpPr>
        <p:spPr>
          <a:xfrm>
            <a:off x="578397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9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3" name="Google Shape;1143;p37"/>
          <p:cNvSpPr txBox="1"/>
          <p:nvPr/>
        </p:nvSpPr>
        <p:spPr>
          <a:xfrm>
            <a:off x="7363425" y="1560875"/>
            <a:ext cx="758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9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5463725" y="32862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546372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planet is a gas giant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7043175" y="32862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7" name="Google Shape;1147;p37"/>
          <p:cNvSpPr txBox="1"/>
          <p:nvPr/>
        </p:nvSpPr>
        <p:spPr>
          <a:xfrm>
            <a:off x="704317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37"/>
          <p:cNvSpPr txBox="1"/>
          <p:nvPr/>
        </p:nvSpPr>
        <p:spPr>
          <a:xfrm>
            <a:off x="72537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37"/>
          <p:cNvSpPr txBox="1"/>
          <p:nvPr/>
        </p:nvSpPr>
        <p:spPr>
          <a:xfrm>
            <a:off x="2304825" y="32862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0" name="Google Shape;1150;p37"/>
          <p:cNvSpPr txBox="1"/>
          <p:nvPr/>
        </p:nvSpPr>
        <p:spPr>
          <a:xfrm>
            <a:off x="230482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37"/>
          <p:cNvSpPr txBox="1"/>
          <p:nvPr/>
        </p:nvSpPr>
        <p:spPr>
          <a:xfrm>
            <a:off x="3884275" y="32862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2" name="Google Shape;1152;p37"/>
          <p:cNvSpPr txBox="1"/>
          <p:nvPr/>
        </p:nvSpPr>
        <p:spPr>
          <a:xfrm>
            <a:off x="3884275" y="3633125"/>
            <a:ext cx="1398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37"/>
          <p:cNvSpPr txBox="1"/>
          <p:nvPr/>
        </p:nvSpPr>
        <p:spPr>
          <a:xfrm>
            <a:off x="725375" y="32862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2957625" y="2203305"/>
            <a:ext cx="916007" cy="1153556"/>
          </a:xfrm>
          <a:custGeom>
            <a:rect b="b" l="l" r="r" t="t"/>
            <a:pathLst>
              <a:path extrusionOk="0" h="30064" w="23873">
                <a:moveTo>
                  <a:pt x="14895" y="1"/>
                </a:moveTo>
                <a:cubicBezTo>
                  <a:pt x="13240" y="1"/>
                  <a:pt x="11990" y="1334"/>
                  <a:pt x="11990" y="2989"/>
                </a:cubicBezTo>
                <a:cubicBezTo>
                  <a:pt x="11990" y="3704"/>
                  <a:pt x="12276" y="4346"/>
                  <a:pt x="12728" y="4870"/>
                </a:cubicBezTo>
                <a:lnTo>
                  <a:pt x="12728" y="4882"/>
                </a:lnTo>
                <a:cubicBezTo>
                  <a:pt x="12728" y="5406"/>
                  <a:pt x="13443" y="5954"/>
                  <a:pt x="13264" y="6382"/>
                </a:cubicBezTo>
                <a:cubicBezTo>
                  <a:pt x="13145" y="6656"/>
                  <a:pt x="12633" y="6799"/>
                  <a:pt x="12204" y="6871"/>
                </a:cubicBezTo>
                <a:cubicBezTo>
                  <a:pt x="9037" y="6740"/>
                  <a:pt x="6632" y="6442"/>
                  <a:pt x="6323" y="6406"/>
                </a:cubicBezTo>
                <a:lnTo>
                  <a:pt x="6323" y="6406"/>
                </a:lnTo>
                <a:cubicBezTo>
                  <a:pt x="6335" y="6478"/>
                  <a:pt x="6668" y="9216"/>
                  <a:pt x="6775" y="12812"/>
                </a:cubicBezTo>
                <a:cubicBezTo>
                  <a:pt x="6692" y="13062"/>
                  <a:pt x="6573" y="13276"/>
                  <a:pt x="6406" y="13348"/>
                </a:cubicBezTo>
                <a:cubicBezTo>
                  <a:pt x="6317" y="13385"/>
                  <a:pt x="6222" y="13402"/>
                  <a:pt x="6124" y="13402"/>
                </a:cubicBezTo>
                <a:cubicBezTo>
                  <a:pt x="5751" y="13402"/>
                  <a:pt x="5323" y="13156"/>
                  <a:pt x="4918" y="12836"/>
                </a:cubicBezTo>
                <a:lnTo>
                  <a:pt x="4906" y="12848"/>
                </a:lnTo>
                <a:cubicBezTo>
                  <a:pt x="4394" y="12419"/>
                  <a:pt x="3715" y="12169"/>
                  <a:pt x="2989" y="12169"/>
                </a:cubicBezTo>
                <a:cubicBezTo>
                  <a:pt x="1346" y="12169"/>
                  <a:pt x="1" y="13514"/>
                  <a:pt x="1" y="15157"/>
                </a:cubicBezTo>
                <a:cubicBezTo>
                  <a:pt x="1" y="16812"/>
                  <a:pt x="1334" y="18289"/>
                  <a:pt x="2989" y="18289"/>
                </a:cubicBezTo>
                <a:cubicBezTo>
                  <a:pt x="3703" y="18289"/>
                  <a:pt x="4346" y="17765"/>
                  <a:pt x="4870" y="17765"/>
                </a:cubicBezTo>
                <a:lnTo>
                  <a:pt x="4882" y="17765"/>
                </a:lnTo>
                <a:cubicBezTo>
                  <a:pt x="5330" y="17388"/>
                  <a:pt x="5804" y="16977"/>
                  <a:pt x="6200" y="16977"/>
                </a:cubicBezTo>
                <a:cubicBezTo>
                  <a:pt x="6267" y="16977"/>
                  <a:pt x="6332" y="16989"/>
                  <a:pt x="6394" y="17015"/>
                </a:cubicBezTo>
                <a:cubicBezTo>
                  <a:pt x="6561" y="17086"/>
                  <a:pt x="6680" y="17229"/>
                  <a:pt x="6763" y="17479"/>
                </a:cubicBezTo>
                <a:cubicBezTo>
                  <a:pt x="6644" y="20932"/>
                  <a:pt x="6299" y="23551"/>
                  <a:pt x="6275" y="23801"/>
                </a:cubicBezTo>
                <a:cubicBezTo>
                  <a:pt x="6323" y="23801"/>
                  <a:pt x="9002" y="23408"/>
                  <a:pt x="12550" y="23277"/>
                </a:cubicBezTo>
                <a:cubicBezTo>
                  <a:pt x="12859" y="23361"/>
                  <a:pt x="13121" y="23480"/>
                  <a:pt x="13205" y="23670"/>
                </a:cubicBezTo>
                <a:cubicBezTo>
                  <a:pt x="13383" y="24099"/>
                  <a:pt x="13109" y="24647"/>
                  <a:pt x="12693" y="25159"/>
                </a:cubicBezTo>
                <a:lnTo>
                  <a:pt x="12705" y="25170"/>
                </a:lnTo>
                <a:cubicBezTo>
                  <a:pt x="12276" y="25682"/>
                  <a:pt x="12026" y="26349"/>
                  <a:pt x="12026" y="27075"/>
                </a:cubicBezTo>
                <a:cubicBezTo>
                  <a:pt x="12026" y="28730"/>
                  <a:pt x="13371" y="30064"/>
                  <a:pt x="15026" y="30064"/>
                </a:cubicBezTo>
                <a:cubicBezTo>
                  <a:pt x="16681" y="30064"/>
                  <a:pt x="18003" y="28730"/>
                  <a:pt x="18003" y="27087"/>
                </a:cubicBezTo>
                <a:cubicBezTo>
                  <a:pt x="18003" y="26361"/>
                  <a:pt x="17788" y="25718"/>
                  <a:pt x="17336" y="25194"/>
                </a:cubicBezTo>
                <a:lnTo>
                  <a:pt x="17348" y="25194"/>
                </a:lnTo>
                <a:cubicBezTo>
                  <a:pt x="16896" y="24658"/>
                  <a:pt x="16550" y="24111"/>
                  <a:pt x="16729" y="23682"/>
                </a:cubicBezTo>
                <a:cubicBezTo>
                  <a:pt x="16812" y="23480"/>
                  <a:pt x="17098" y="23349"/>
                  <a:pt x="17407" y="23265"/>
                </a:cubicBezTo>
                <a:cubicBezTo>
                  <a:pt x="20301" y="23373"/>
                  <a:pt x="22599" y="23646"/>
                  <a:pt x="23373" y="23742"/>
                </a:cubicBezTo>
                <a:cubicBezTo>
                  <a:pt x="23432" y="23325"/>
                  <a:pt x="23754" y="20765"/>
                  <a:pt x="23861" y="17443"/>
                </a:cubicBezTo>
                <a:cubicBezTo>
                  <a:pt x="23777" y="17193"/>
                  <a:pt x="23670" y="17086"/>
                  <a:pt x="23492" y="17015"/>
                </a:cubicBezTo>
                <a:cubicBezTo>
                  <a:pt x="23431" y="16989"/>
                  <a:pt x="23368" y="16977"/>
                  <a:pt x="23302" y="16977"/>
                </a:cubicBezTo>
                <a:cubicBezTo>
                  <a:pt x="22913" y="16977"/>
                  <a:pt x="22439" y="17388"/>
                  <a:pt x="21991" y="17765"/>
                </a:cubicBezTo>
                <a:lnTo>
                  <a:pt x="21979" y="17765"/>
                </a:lnTo>
                <a:cubicBezTo>
                  <a:pt x="21456" y="17765"/>
                  <a:pt x="20813" y="18289"/>
                  <a:pt x="20098" y="18289"/>
                </a:cubicBezTo>
                <a:cubicBezTo>
                  <a:pt x="18443" y="18289"/>
                  <a:pt x="17110" y="16848"/>
                  <a:pt x="17110" y="15205"/>
                </a:cubicBezTo>
                <a:cubicBezTo>
                  <a:pt x="17110" y="13550"/>
                  <a:pt x="18455" y="12181"/>
                  <a:pt x="20098" y="12181"/>
                </a:cubicBezTo>
                <a:cubicBezTo>
                  <a:pt x="20825" y="12181"/>
                  <a:pt x="21491" y="12431"/>
                  <a:pt x="22015" y="12859"/>
                </a:cubicBezTo>
                <a:lnTo>
                  <a:pt x="22015" y="12848"/>
                </a:lnTo>
                <a:cubicBezTo>
                  <a:pt x="22427" y="13166"/>
                  <a:pt x="22854" y="13403"/>
                  <a:pt x="23226" y="13403"/>
                </a:cubicBezTo>
                <a:cubicBezTo>
                  <a:pt x="23327" y="13403"/>
                  <a:pt x="23424" y="13386"/>
                  <a:pt x="23515" y="13348"/>
                </a:cubicBezTo>
                <a:cubicBezTo>
                  <a:pt x="23682" y="13276"/>
                  <a:pt x="23801" y="13074"/>
                  <a:pt x="23873" y="12824"/>
                </a:cubicBezTo>
                <a:cubicBezTo>
                  <a:pt x="23777" y="9442"/>
                  <a:pt x="23480" y="6835"/>
                  <a:pt x="23432" y="6454"/>
                </a:cubicBezTo>
                <a:cubicBezTo>
                  <a:pt x="22718" y="6537"/>
                  <a:pt x="20539" y="6763"/>
                  <a:pt x="17741" y="6871"/>
                </a:cubicBezTo>
                <a:cubicBezTo>
                  <a:pt x="17300" y="6799"/>
                  <a:pt x="16824" y="6668"/>
                  <a:pt x="16717" y="6394"/>
                </a:cubicBezTo>
                <a:cubicBezTo>
                  <a:pt x="16538" y="5966"/>
                  <a:pt x="16812" y="5430"/>
                  <a:pt x="17217" y="4906"/>
                </a:cubicBezTo>
                <a:lnTo>
                  <a:pt x="17205" y="4906"/>
                </a:lnTo>
                <a:cubicBezTo>
                  <a:pt x="17634" y="4394"/>
                  <a:pt x="17896" y="3727"/>
                  <a:pt x="17896" y="2989"/>
                </a:cubicBezTo>
                <a:cubicBezTo>
                  <a:pt x="17896" y="1346"/>
                  <a:pt x="16550" y="1"/>
                  <a:pt x="14895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5270325" y="2203305"/>
            <a:ext cx="916007" cy="1153556"/>
          </a:xfrm>
          <a:custGeom>
            <a:rect b="b" l="l" r="r" t="t"/>
            <a:pathLst>
              <a:path extrusionOk="0" h="30064" w="23873">
                <a:moveTo>
                  <a:pt x="8978" y="1"/>
                </a:moveTo>
                <a:cubicBezTo>
                  <a:pt x="7323" y="1"/>
                  <a:pt x="5977" y="1346"/>
                  <a:pt x="5977" y="2989"/>
                </a:cubicBezTo>
                <a:cubicBezTo>
                  <a:pt x="5977" y="3727"/>
                  <a:pt x="6239" y="4394"/>
                  <a:pt x="6668" y="4906"/>
                </a:cubicBezTo>
                <a:lnTo>
                  <a:pt x="6656" y="4906"/>
                </a:lnTo>
                <a:cubicBezTo>
                  <a:pt x="7061" y="5430"/>
                  <a:pt x="7335" y="5966"/>
                  <a:pt x="7156" y="6394"/>
                </a:cubicBezTo>
                <a:cubicBezTo>
                  <a:pt x="7049" y="6668"/>
                  <a:pt x="6573" y="6799"/>
                  <a:pt x="6132" y="6871"/>
                </a:cubicBezTo>
                <a:cubicBezTo>
                  <a:pt x="3334" y="6763"/>
                  <a:pt x="1155" y="6537"/>
                  <a:pt x="441" y="6454"/>
                </a:cubicBezTo>
                <a:cubicBezTo>
                  <a:pt x="393" y="6835"/>
                  <a:pt x="96" y="9442"/>
                  <a:pt x="0" y="12824"/>
                </a:cubicBezTo>
                <a:cubicBezTo>
                  <a:pt x="72" y="13074"/>
                  <a:pt x="191" y="13276"/>
                  <a:pt x="358" y="13348"/>
                </a:cubicBezTo>
                <a:cubicBezTo>
                  <a:pt x="449" y="13386"/>
                  <a:pt x="546" y="13403"/>
                  <a:pt x="647" y="13403"/>
                </a:cubicBezTo>
                <a:cubicBezTo>
                  <a:pt x="1019" y="13403"/>
                  <a:pt x="1446" y="13166"/>
                  <a:pt x="1858" y="12848"/>
                </a:cubicBezTo>
                <a:lnTo>
                  <a:pt x="1858" y="12859"/>
                </a:lnTo>
                <a:cubicBezTo>
                  <a:pt x="2382" y="12431"/>
                  <a:pt x="3048" y="12181"/>
                  <a:pt x="3775" y="12181"/>
                </a:cubicBezTo>
                <a:cubicBezTo>
                  <a:pt x="5418" y="12181"/>
                  <a:pt x="6763" y="13550"/>
                  <a:pt x="6763" y="15205"/>
                </a:cubicBezTo>
                <a:cubicBezTo>
                  <a:pt x="6763" y="16848"/>
                  <a:pt x="5430" y="18289"/>
                  <a:pt x="3775" y="18289"/>
                </a:cubicBezTo>
                <a:cubicBezTo>
                  <a:pt x="3060" y="18289"/>
                  <a:pt x="2417" y="17765"/>
                  <a:pt x="1894" y="17765"/>
                </a:cubicBezTo>
                <a:lnTo>
                  <a:pt x="1882" y="17765"/>
                </a:lnTo>
                <a:cubicBezTo>
                  <a:pt x="1434" y="17388"/>
                  <a:pt x="960" y="16977"/>
                  <a:pt x="571" y="16977"/>
                </a:cubicBezTo>
                <a:cubicBezTo>
                  <a:pt x="505" y="16977"/>
                  <a:pt x="442" y="16989"/>
                  <a:pt x="381" y="17015"/>
                </a:cubicBezTo>
                <a:cubicBezTo>
                  <a:pt x="203" y="17086"/>
                  <a:pt x="96" y="17193"/>
                  <a:pt x="12" y="17443"/>
                </a:cubicBezTo>
                <a:cubicBezTo>
                  <a:pt x="119" y="20765"/>
                  <a:pt x="441" y="23325"/>
                  <a:pt x="500" y="23742"/>
                </a:cubicBezTo>
                <a:cubicBezTo>
                  <a:pt x="1274" y="23646"/>
                  <a:pt x="3572" y="23373"/>
                  <a:pt x="6466" y="23265"/>
                </a:cubicBezTo>
                <a:cubicBezTo>
                  <a:pt x="6775" y="23349"/>
                  <a:pt x="7061" y="23480"/>
                  <a:pt x="7144" y="23682"/>
                </a:cubicBezTo>
                <a:cubicBezTo>
                  <a:pt x="7323" y="24111"/>
                  <a:pt x="6989" y="24658"/>
                  <a:pt x="6537" y="25194"/>
                </a:cubicBezTo>
                <a:cubicBezTo>
                  <a:pt x="6096" y="25718"/>
                  <a:pt x="5870" y="26361"/>
                  <a:pt x="5870" y="27087"/>
                </a:cubicBezTo>
                <a:cubicBezTo>
                  <a:pt x="5870" y="28730"/>
                  <a:pt x="7192" y="30064"/>
                  <a:pt x="8847" y="30064"/>
                </a:cubicBezTo>
                <a:cubicBezTo>
                  <a:pt x="10502" y="30064"/>
                  <a:pt x="11847" y="28730"/>
                  <a:pt x="11847" y="27075"/>
                </a:cubicBezTo>
                <a:cubicBezTo>
                  <a:pt x="11847" y="26349"/>
                  <a:pt x="11597" y="25682"/>
                  <a:pt x="11168" y="25170"/>
                </a:cubicBezTo>
                <a:lnTo>
                  <a:pt x="11180" y="25159"/>
                </a:lnTo>
                <a:cubicBezTo>
                  <a:pt x="10764" y="24647"/>
                  <a:pt x="10490" y="24099"/>
                  <a:pt x="10668" y="23670"/>
                </a:cubicBezTo>
                <a:cubicBezTo>
                  <a:pt x="10752" y="23480"/>
                  <a:pt x="11014" y="23361"/>
                  <a:pt x="11323" y="23277"/>
                </a:cubicBezTo>
                <a:cubicBezTo>
                  <a:pt x="14871" y="23408"/>
                  <a:pt x="17550" y="23801"/>
                  <a:pt x="17598" y="23801"/>
                </a:cubicBezTo>
                <a:cubicBezTo>
                  <a:pt x="17574" y="23551"/>
                  <a:pt x="17229" y="20932"/>
                  <a:pt x="17110" y="17479"/>
                </a:cubicBezTo>
                <a:cubicBezTo>
                  <a:pt x="17193" y="17229"/>
                  <a:pt x="17312" y="17086"/>
                  <a:pt x="17479" y="17015"/>
                </a:cubicBezTo>
                <a:cubicBezTo>
                  <a:pt x="17541" y="16989"/>
                  <a:pt x="17606" y="16977"/>
                  <a:pt x="17673" y="16977"/>
                </a:cubicBezTo>
                <a:cubicBezTo>
                  <a:pt x="18069" y="16977"/>
                  <a:pt x="18543" y="17388"/>
                  <a:pt x="18991" y="17765"/>
                </a:cubicBezTo>
                <a:lnTo>
                  <a:pt x="19003" y="17765"/>
                </a:lnTo>
                <a:cubicBezTo>
                  <a:pt x="19527" y="17765"/>
                  <a:pt x="20170" y="18289"/>
                  <a:pt x="20884" y="18289"/>
                </a:cubicBezTo>
                <a:cubicBezTo>
                  <a:pt x="22539" y="18289"/>
                  <a:pt x="23872" y="16812"/>
                  <a:pt x="23872" y="15157"/>
                </a:cubicBezTo>
                <a:cubicBezTo>
                  <a:pt x="23872" y="13514"/>
                  <a:pt x="22527" y="12169"/>
                  <a:pt x="20884" y="12169"/>
                </a:cubicBezTo>
                <a:cubicBezTo>
                  <a:pt x="20158" y="12169"/>
                  <a:pt x="19479" y="12419"/>
                  <a:pt x="18967" y="12848"/>
                </a:cubicBezTo>
                <a:lnTo>
                  <a:pt x="18955" y="12836"/>
                </a:lnTo>
                <a:cubicBezTo>
                  <a:pt x="18550" y="13156"/>
                  <a:pt x="18122" y="13402"/>
                  <a:pt x="17749" y="13402"/>
                </a:cubicBezTo>
                <a:cubicBezTo>
                  <a:pt x="17651" y="13402"/>
                  <a:pt x="17556" y="13385"/>
                  <a:pt x="17467" y="13348"/>
                </a:cubicBezTo>
                <a:cubicBezTo>
                  <a:pt x="17300" y="13276"/>
                  <a:pt x="17181" y="13062"/>
                  <a:pt x="17098" y="12812"/>
                </a:cubicBezTo>
                <a:cubicBezTo>
                  <a:pt x="17205" y="9216"/>
                  <a:pt x="17538" y="6478"/>
                  <a:pt x="17550" y="6406"/>
                </a:cubicBezTo>
                <a:lnTo>
                  <a:pt x="17550" y="6406"/>
                </a:lnTo>
                <a:cubicBezTo>
                  <a:pt x="17241" y="6442"/>
                  <a:pt x="14836" y="6740"/>
                  <a:pt x="11669" y="6871"/>
                </a:cubicBezTo>
                <a:cubicBezTo>
                  <a:pt x="11240" y="6799"/>
                  <a:pt x="10728" y="6656"/>
                  <a:pt x="10609" y="6382"/>
                </a:cubicBezTo>
                <a:cubicBezTo>
                  <a:pt x="10430" y="5954"/>
                  <a:pt x="11157" y="5406"/>
                  <a:pt x="11157" y="4882"/>
                </a:cubicBezTo>
                <a:lnTo>
                  <a:pt x="11157" y="4870"/>
                </a:lnTo>
                <a:cubicBezTo>
                  <a:pt x="11597" y="4346"/>
                  <a:pt x="11883" y="3704"/>
                  <a:pt x="11883" y="2989"/>
                </a:cubicBezTo>
                <a:cubicBezTo>
                  <a:pt x="11883" y="1334"/>
                  <a:pt x="10633" y="1"/>
                  <a:pt x="897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4224064" y="3448279"/>
            <a:ext cx="707696" cy="928784"/>
          </a:xfrm>
          <a:custGeom>
            <a:rect b="b" l="l" r="r" t="t"/>
            <a:pathLst>
              <a:path extrusionOk="0" h="24206" w="18444">
                <a:moveTo>
                  <a:pt x="12026" y="0"/>
                </a:moveTo>
                <a:cubicBezTo>
                  <a:pt x="11574" y="72"/>
                  <a:pt x="11086" y="298"/>
                  <a:pt x="10978" y="572"/>
                </a:cubicBezTo>
                <a:cubicBezTo>
                  <a:pt x="10800" y="1000"/>
                  <a:pt x="11074" y="1572"/>
                  <a:pt x="11479" y="2084"/>
                </a:cubicBezTo>
                <a:lnTo>
                  <a:pt x="11479" y="2108"/>
                </a:lnTo>
                <a:cubicBezTo>
                  <a:pt x="11907" y="2632"/>
                  <a:pt x="12169" y="3310"/>
                  <a:pt x="12169" y="4037"/>
                </a:cubicBezTo>
                <a:cubicBezTo>
                  <a:pt x="12169" y="5692"/>
                  <a:pt x="10836" y="7037"/>
                  <a:pt x="9181" y="7037"/>
                </a:cubicBezTo>
                <a:cubicBezTo>
                  <a:pt x="7526" y="7037"/>
                  <a:pt x="6133" y="5703"/>
                  <a:pt x="6133" y="4048"/>
                </a:cubicBezTo>
                <a:cubicBezTo>
                  <a:pt x="6133" y="3334"/>
                  <a:pt x="6764" y="2691"/>
                  <a:pt x="6764" y="2167"/>
                </a:cubicBezTo>
                <a:cubicBezTo>
                  <a:pt x="7204" y="1632"/>
                  <a:pt x="7597" y="1108"/>
                  <a:pt x="7407" y="679"/>
                </a:cubicBezTo>
                <a:cubicBezTo>
                  <a:pt x="7288" y="405"/>
                  <a:pt x="6811" y="262"/>
                  <a:pt x="6347" y="203"/>
                </a:cubicBezTo>
                <a:cubicBezTo>
                  <a:pt x="2954" y="346"/>
                  <a:pt x="477" y="691"/>
                  <a:pt x="477" y="691"/>
                </a:cubicBezTo>
                <a:cubicBezTo>
                  <a:pt x="477" y="691"/>
                  <a:pt x="132" y="3322"/>
                  <a:pt x="1" y="6858"/>
                </a:cubicBezTo>
                <a:cubicBezTo>
                  <a:pt x="72" y="7287"/>
                  <a:pt x="203" y="7739"/>
                  <a:pt x="465" y="7847"/>
                </a:cubicBezTo>
                <a:cubicBezTo>
                  <a:pt x="557" y="7885"/>
                  <a:pt x="653" y="7902"/>
                  <a:pt x="752" y="7902"/>
                </a:cubicBezTo>
                <a:cubicBezTo>
                  <a:pt x="1117" y="7902"/>
                  <a:pt x="1527" y="7665"/>
                  <a:pt x="1930" y="7347"/>
                </a:cubicBezTo>
                <a:cubicBezTo>
                  <a:pt x="2454" y="6918"/>
                  <a:pt x="3120" y="6656"/>
                  <a:pt x="3847" y="6656"/>
                </a:cubicBezTo>
                <a:cubicBezTo>
                  <a:pt x="5502" y="6656"/>
                  <a:pt x="6835" y="8001"/>
                  <a:pt x="6835" y="9656"/>
                </a:cubicBezTo>
                <a:cubicBezTo>
                  <a:pt x="6835" y="11299"/>
                  <a:pt x="5502" y="12609"/>
                  <a:pt x="3847" y="12609"/>
                </a:cubicBezTo>
                <a:cubicBezTo>
                  <a:pt x="3132" y="12609"/>
                  <a:pt x="2489" y="12359"/>
                  <a:pt x="1965" y="11907"/>
                </a:cubicBezTo>
                <a:cubicBezTo>
                  <a:pt x="1535" y="11553"/>
                  <a:pt x="1113" y="11284"/>
                  <a:pt x="741" y="11284"/>
                </a:cubicBezTo>
                <a:cubicBezTo>
                  <a:pt x="650" y="11284"/>
                  <a:pt x="562" y="11300"/>
                  <a:pt x="477" y="11335"/>
                </a:cubicBezTo>
                <a:cubicBezTo>
                  <a:pt x="227" y="11442"/>
                  <a:pt x="96" y="11764"/>
                  <a:pt x="13" y="12192"/>
                </a:cubicBezTo>
                <a:cubicBezTo>
                  <a:pt x="156" y="15526"/>
                  <a:pt x="453" y="17860"/>
                  <a:pt x="453" y="17860"/>
                </a:cubicBezTo>
                <a:lnTo>
                  <a:pt x="489" y="17860"/>
                </a:lnTo>
                <a:cubicBezTo>
                  <a:pt x="489" y="17860"/>
                  <a:pt x="3489" y="17562"/>
                  <a:pt x="7383" y="17455"/>
                </a:cubicBezTo>
                <a:cubicBezTo>
                  <a:pt x="7514" y="17514"/>
                  <a:pt x="7609" y="17657"/>
                  <a:pt x="7645" y="17764"/>
                </a:cubicBezTo>
                <a:cubicBezTo>
                  <a:pt x="7823" y="18193"/>
                  <a:pt x="7549" y="18765"/>
                  <a:pt x="7145" y="19277"/>
                </a:cubicBezTo>
                <a:lnTo>
                  <a:pt x="7145" y="19288"/>
                </a:lnTo>
                <a:cubicBezTo>
                  <a:pt x="6716" y="19812"/>
                  <a:pt x="6454" y="20491"/>
                  <a:pt x="6454" y="21217"/>
                </a:cubicBezTo>
                <a:cubicBezTo>
                  <a:pt x="6454" y="22860"/>
                  <a:pt x="7799" y="24206"/>
                  <a:pt x="9454" y="24206"/>
                </a:cubicBezTo>
                <a:cubicBezTo>
                  <a:pt x="11098" y="24206"/>
                  <a:pt x="12467" y="22872"/>
                  <a:pt x="12467" y="21229"/>
                </a:cubicBezTo>
                <a:cubicBezTo>
                  <a:pt x="12467" y="20503"/>
                  <a:pt x="12264" y="19872"/>
                  <a:pt x="11824" y="19336"/>
                </a:cubicBezTo>
                <a:cubicBezTo>
                  <a:pt x="11371" y="18812"/>
                  <a:pt x="11014" y="18253"/>
                  <a:pt x="11193" y="17836"/>
                </a:cubicBezTo>
                <a:cubicBezTo>
                  <a:pt x="11228" y="17729"/>
                  <a:pt x="11312" y="17538"/>
                  <a:pt x="11431" y="17467"/>
                </a:cubicBezTo>
                <a:cubicBezTo>
                  <a:pt x="15122" y="17586"/>
                  <a:pt x="17896" y="17860"/>
                  <a:pt x="17896" y="17860"/>
                </a:cubicBezTo>
                <a:lnTo>
                  <a:pt x="17920" y="17860"/>
                </a:lnTo>
                <a:cubicBezTo>
                  <a:pt x="17920" y="17860"/>
                  <a:pt x="18325" y="15121"/>
                  <a:pt x="18444" y="11347"/>
                </a:cubicBezTo>
                <a:cubicBezTo>
                  <a:pt x="18372" y="11216"/>
                  <a:pt x="18289" y="11061"/>
                  <a:pt x="18182" y="11014"/>
                </a:cubicBezTo>
                <a:cubicBezTo>
                  <a:pt x="18071" y="10968"/>
                  <a:pt x="17953" y="10945"/>
                  <a:pt x="17829" y="10945"/>
                </a:cubicBezTo>
                <a:cubicBezTo>
                  <a:pt x="17473" y="10945"/>
                  <a:pt x="17073" y="11130"/>
                  <a:pt x="16693" y="11466"/>
                </a:cubicBezTo>
                <a:cubicBezTo>
                  <a:pt x="16170" y="11907"/>
                  <a:pt x="15503" y="12264"/>
                  <a:pt x="14777" y="12264"/>
                </a:cubicBezTo>
                <a:cubicBezTo>
                  <a:pt x="13122" y="12264"/>
                  <a:pt x="11788" y="10978"/>
                  <a:pt x="11788" y="9335"/>
                </a:cubicBezTo>
                <a:cubicBezTo>
                  <a:pt x="11788" y="7680"/>
                  <a:pt x="13122" y="6477"/>
                  <a:pt x="14765" y="6477"/>
                </a:cubicBezTo>
                <a:cubicBezTo>
                  <a:pt x="14984" y="6477"/>
                  <a:pt x="15195" y="6457"/>
                  <a:pt x="15398" y="6457"/>
                </a:cubicBezTo>
                <a:cubicBezTo>
                  <a:pt x="15868" y="6457"/>
                  <a:pt x="16292" y="6567"/>
                  <a:pt x="16658" y="7299"/>
                </a:cubicBezTo>
                <a:cubicBezTo>
                  <a:pt x="17116" y="7299"/>
                  <a:pt x="17602" y="7809"/>
                  <a:pt x="18003" y="7809"/>
                </a:cubicBezTo>
                <a:cubicBezTo>
                  <a:pt x="18061" y="7809"/>
                  <a:pt x="18116" y="7799"/>
                  <a:pt x="18170" y="7775"/>
                </a:cubicBezTo>
                <a:cubicBezTo>
                  <a:pt x="18277" y="7728"/>
                  <a:pt x="18372" y="7370"/>
                  <a:pt x="18444" y="7227"/>
                </a:cubicBezTo>
                <a:cubicBezTo>
                  <a:pt x="18325" y="3441"/>
                  <a:pt x="17920" y="298"/>
                  <a:pt x="17920" y="298"/>
                </a:cubicBezTo>
                <a:lnTo>
                  <a:pt x="17896" y="298"/>
                </a:lnTo>
                <a:cubicBezTo>
                  <a:pt x="17896" y="298"/>
                  <a:pt x="15408" y="155"/>
                  <a:pt x="12026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4235959" y="1131500"/>
            <a:ext cx="707236" cy="925139"/>
          </a:xfrm>
          <a:custGeom>
            <a:rect b="b" l="l" r="r" t="t"/>
            <a:pathLst>
              <a:path extrusionOk="0" h="24111" w="18432">
                <a:moveTo>
                  <a:pt x="8990" y="0"/>
                </a:moveTo>
                <a:cubicBezTo>
                  <a:pt x="7347" y="0"/>
                  <a:pt x="5894" y="1334"/>
                  <a:pt x="5894" y="2989"/>
                </a:cubicBezTo>
                <a:cubicBezTo>
                  <a:pt x="5894" y="3703"/>
                  <a:pt x="6013" y="4346"/>
                  <a:pt x="6454" y="4882"/>
                </a:cubicBezTo>
                <a:cubicBezTo>
                  <a:pt x="6906" y="5406"/>
                  <a:pt x="7347" y="5965"/>
                  <a:pt x="7168" y="6382"/>
                </a:cubicBezTo>
                <a:cubicBezTo>
                  <a:pt x="7120" y="6489"/>
                  <a:pt x="7085" y="6585"/>
                  <a:pt x="6966" y="6656"/>
                </a:cubicBezTo>
                <a:cubicBezTo>
                  <a:pt x="3275" y="6525"/>
                  <a:pt x="548" y="6156"/>
                  <a:pt x="548" y="6156"/>
                </a:cubicBezTo>
                <a:lnTo>
                  <a:pt x="524" y="6156"/>
                </a:lnTo>
                <a:cubicBezTo>
                  <a:pt x="524" y="6156"/>
                  <a:pt x="120" y="9002"/>
                  <a:pt x="0" y="12764"/>
                </a:cubicBezTo>
                <a:cubicBezTo>
                  <a:pt x="72" y="12907"/>
                  <a:pt x="155" y="13085"/>
                  <a:pt x="262" y="13133"/>
                </a:cubicBezTo>
                <a:cubicBezTo>
                  <a:pt x="376" y="13181"/>
                  <a:pt x="499" y="13204"/>
                  <a:pt x="627" y="13204"/>
                </a:cubicBezTo>
                <a:cubicBezTo>
                  <a:pt x="980" y="13204"/>
                  <a:pt x="1375" y="13028"/>
                  <a:pt x="1751" y="12704"/>
                </a:cubicBezTo>
                <a:cubicBezTo>
                  <a:pt x="2275" y="12252"/>
                  <a:pt x="2941" y="11931"/>
                  <a:pt x="3668" y="11931"/>
                </a:cubicBezTo>
                <a:cubicBezTo>
                  <a:pt x="5323" y="11931"/>
                  <a:pt x="6656" y="13228"/>
                  <a:pt x="6656" y="14871"/>
                </a:cubicBezTo>
                <a:cubicBezTo>
                  <a:pt x="6656" y="16526"/>
                  <a:pt x="5323" y="17705"/>
                  <a:pt x="3668" y="17705"/>
                </a:cubicBezTo>
                <a:cubicBezTo>
                  <a:pt x="3584" y="17705"/>
                  <a:pt x="3500" y="17706"/>
                  <a:pt x="3418" y="17706"/>
                </a:cubicBezTo>
                <a:cubicBezTo>
                  <a:pt x="2804" y="17706"/>
                  <a:pt x="2249" y="17660"/>
                  <a:pt x="1786" y="16872"/>
                </a:cubicBezTo>
                <a:lnTo>
                  <a:pt x="1774" y="16872"/>
                </a:lnTo>
                <a:cubicBezTo>
                  <a:pt x="1318" y="16872"/>
                  <a:pt x="844" y="16384"/>
                  <a:pt x="446" y="16384"/>
                </a:cubicBezTo>
                <a:cubicBezTo>
                  <a:pt x="387" y="16384"/>
                  <a:pt x="330" y="16395"/>
                  <a:pt x="274" y="16419"/>
                </a:cubicBezTo>
                <a:cubicBezTo>
                  <a:pt x="155" y="16467"/>
                  <a:pt x="72" y="16741"/>
                  <a:pt x="0" y="16884"/>
                </a:cubicBezTo>
                <a:cubicBezTo>
                  <a:pt x="120" y="20670"/>
                  <a:pt x="524" y="23718"/>
                  <a:pt x="524" y="23718"/>
                </a:cubicBezTo>
                <a:lnTo>
                  <a:pt x="548" y="23718"/>
                </a:lnTo>
                <a:cubicBezTo>
                  <a:pt x="548" y="23718"/>
                  <a:pt x="3037" y="23968"/>
                  <a:pt x="6418" y="24111"/>
                </a:cubicBezTo>
                <a:cubicBezTo>
                  <a:pt x="6870" y="24051"/>
                  <a:pt x="7347" y="23872"/>
                  <a:pt x="7466" y="23599"/>
                </a:cubicBezTo>
                <a:cubicBezTo>
                  <a:pt x="7644" y="23170"/>
                  <a:pt x="7370" y="22622"/>
                  <a:pt x="6966" y="22110"/>
                </a:cubicBezTo>
                <a:lnTo>
                  <a:pt x="6966" y="22098"/>
                </a:lnTo>
                <a:cubicBezTo>
                  <a:pt x="6537" y="21575"/>
                  <a:pt x="6275" y="20908"/>
                  <a:pt x="6275" y="20182"/>
                </a:cubicBezTo>
                <a:cubicBezTo>
                  <a:pt x="6275" y="18527"/>
                  <a:pt x="7609" y="17181"/>
                  <a:pt x="9264" y="17181"/>
                </a:cubicBezTo>
                <a:cubicBezTo>
                  <a:pt x="10907" y="17181"/>
                  <a:pt x="12228" y="18515"/>
                  <a:pt x="12228" y="20170"/>
                </a:cubicBezTo>
                <a:cubicBezTo>
                  <a:pt x="12228" y="20884"/>
                  <a:pt x="11514" y="21527"/>
                  <a:pt x="11514" y="22051"/>
                </a:cubicBezTo>
                <a:lnTo>
                  <a:pt x="11514" y="22063"/>
                </a:lnTo>
                <a:cubicBezTo>
                  <a:pt x="11073" y="22587"/>
                  <a:pt x="10764" y="23110"/>
                  <a:pt x="10954" y="23539"/>
                </a:cubicBezTo>
                <a:cubicBezTo>
                  <a:pt x="11061" y="23813"/>
                  <a:pt x="11585" y="23956"/>
                  <a:pt x="12050" y="24015"/>
                </a:cubicBezTo>
                <a:cubicBezTo>
                  <a:pt x="15443" y="23872"/>
                  <a:pt x="17943" y="23527"/>
                  <a:pt x="17943" y="23527"/>
                </a:cubicBezTo>
                <a:cubicBezTo>
                  <a:pt x="17943" y="23527"/>
                  <a:pt x="18300" y="20896"/>
                  <a:pt x="18431" y="17360"/>
                </a:cubicBezTo>
                <a:cubicBezTo>
                  <a:pt x="18360" y="16931"/>
                  <a:pt x="18229" y="16479"/>
                  <a:pt x="17979" y="16372"/>
                </a:cubicBezTo>
                <a:cubicBezTo>
                  <a:pt x="17887" y="16333"/>
                  <a:pt x="17791" y="16316"/>
                  <a:pt x="17692" y="16316"/>
                </a:cubicBezTo>
                <a:cubicBezTo>
                  <a:pt x="17327" y="16316"/>
                  <a:pt x="16917" y="16553"/>
                  <a:pt x="16514" y="16872"/>
                </a:cubicBezTo>
                <a:cubicBezTo>
                  <a:pt x="15991" y="17300"/>
                  <a:pt x="15324" y="17562"/>
                  <a:pt x="14598" y="17562"/>
                </a:cubicBezTo>
                <a:cubicBezTo>
                  <a:pt x="12943" y="17562"/>
                  <a:pt x="11609" y="16217"/>
                  <a:pt x="11609" y="14562"/>
                </a:cubicBezTo>
                <a:cubicBezTo>
                  <a:pt x="11609" y="12919"/>
                  <a:pt x="12943" y="11585"/>
                  <a:pt x="14586" y="11585"/>
                </a:cubicBezTo>
                <a:cubicBezTo>
                  <a:pt x="15312" y="11585"/>
                  <a:pt x="15955" y="11669"/>
                  <a:pt x="16479" y="12264"/>
                </a:cubicBezTo>
                <a:cubicBezTo>
                  <a:pt x="16914" y="12621"/>
                  <a:pt x="17340" y="12908"/>
                  <a:pt x="17715" y="12908"/>
                </a:cubicBezTo>
                <a:cubicBezTo>
                  <a:pt x="17802" y="12908"/>
                  <a:pt x="17886" y="12893"/>
                  <a:pt x="17967" y="12859"/>
                </a:cubicBezTo>
                <a:cubicBezTo>
                  <a:pt x="18217" y="12752"/>
                  <a:pt x="18348" y="12335"/>
                  <a:pt x="18419" y="11919"/>
                </a:cubicBezTo>
                <a:cubicBezTo>
                  <a:pt x="18288" y="8585"/>
                  <a:pt x="17979" y="6156"/>
                  <a:pt x="17979" y="6156"/>
                </a:cubicBezTo>
                <a:lnTo>
                  <a:pt x="17955" y="6156"/>
                </a:lnTo>
                <a:cubicBezTo>
                  <a:pt x="17955" y="6156"/>
                  <a:pt x="14955" y="6561"/>
                  <a:pt x="11061" y="6668"/>
                </a:cubicBezTo>
                <a:cubicBezTo>
                  <a:pt x="10930" y="6597"/>
                  <a:pt x="10835" y="6513"/>
                  <a:pt x="10799" y="6406"/>
                </a:cubicBezTo>
                <a:cubicBezTo>
                  <a:pt x="10621" y="5977"/>
                  <a:pt x="10895" y="5430"/>
                  <a:pt x="11299" y="4918"/>
                </a:cubicBezTo>
                <a:lnTo>
                  <a:pt x="11288" y="4918"/>
                </a:lnTo>
                <a:cubicBezTo>
                  <a:pt x="11728" y="4394"/>
                  <a:pt x="11978" y="3727"/>
                  <a:pt x="11978" y="3001"/>
                </a:cubicBezTo>
                <a:cubicBezTo>
                  <a:pt x="11978" y="1346"/>
                  <a:pt x="10645" y="0"/>
                  <a:pt x="8990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3330877" y="1511716"/>
            <a:ext cx="525495" cy="525495"/>
          </a:xfrm>
          <a:custGeom>
            <a:rect b="b" l="l" r="r" t="t"/>
            <a:pathLst>
              <a:path extrusionOk="0" h="14693" w="14693">
                <a:moveTo>
                  <a:pt x="7347" y="0"/>
                </a:moveTo>
                <a:cubicBezTo>
                  <a:pt x="3299" y="0"/>
                  <a:pt x="1" y="3298"/>
                  <a:pt x="1" y="7346"/>
                </a:cubicBezTo>
                <a:cubicBezTo>
                  <a:pt x="1" y="11394"/>
                  <a:pt x="3299" y="14692"/>
                  <a:pt x="7347" y="14692"/>
                </a:cubicBezTo>
                <a:cubicBezTo>
                  <a:pt x="11395" y="14692"/>
                  <a:pt x="14693" y="11394"/>
                  <a:pt x="14693" y="7346"/>
                </a:cubicBezTo>
                <a:cubicBezTo>
                  <a:pt x="14693" y="3298"/>
                  <a:pt x="11395" y="0"/>
                  <a:pt x="73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4" name="Google Shape;1164;p38"/>
          <p:cNvSpPr/>
          <p:nvPr/>
        </p:nvSpPr>
        <p:spPr>
          <a:xfrm>
            <a:off x="5263769" y="1511716"/>
            <a:ext cx="525924" cy="525495"/>
          </a:xfrm>
          <a:custGeom>
            <a:rect b="b" l="l" r="r" t="t"/>
            <a:pathLst>
              <a:path extrusionOk="0" h="14693" w="14705">
                <a:moveTo>
                  <a:pt x="7347" y="0"/>
                </a:moveTo>
                <a:cubicBezTo>
                  <a:pt x="3298" y="0"/>
                  <a:pt x="0" y="3298"/>
                  <a:pt x="0" y="7346"/>
                </a:cubicBezTo>
                <a:cubicBezTo>
                  <a:pt x="0" y="11394"/>
                  <a:pt x="3298" y="14692"/>
                  <a:pt x="7347" y="14692"/>
                </a:cubicBezTo>
                <a:cubicBezTo>
                  <a:pt x="11407" y="14692"/>
                  <a:pt x="14705" y="11394"/>
                  <a:pt x="14705" y="7346"/>
                </a:cubicBezTo>
                <a:cubicBezTo>
                  <a:pt x="14705" y="3298"/>
                  <a:pt x="11407" y="0"/>
                  <a:pt x="73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5" name="Google Shape;1165;p38"/>
          <p:cNvSpPr/>
          <p:nvPr/>
        </p:nvSpPr>
        <p:spPr>
          <a:xfrm>
            <a:off x="5263769" y="3461195"/>
            <a:ext cx="525924" cy="525924"/>
          </a:xfrm>
          <a:custGeom>
            <a:rect b="b" l="l" r="r" t="t"/>
            <a:pathLst>
              <a:path extrusionOk="0" h="14705" w="14705">
                <a:moveTo>
                  <a:pt x="7347" y="0"/>
                </a:moveTo>
                <a:cubicBezTo>
                  <a:pt x="3298" y="0"/>
                  <a:pt x="0" y="3298"/>
                  <a:pt x="0" y="7346"/>
                </a:cubicBezTo>
                <a:cubicBezTo>
                  <a:pt x="0" y="11406"/>
                  <a:pt x="3298" y="14704"/>
                  <a:pt x="7347" y="14704"/>
                </a:cubicBezTo>
                <a:cubicBezTo>
                  <a:pt x="11407" y="14704"/>
                  <a:pt x="14705" y="11406"/>
                  <a:pt x="14705" y="7346"/>
                </a:cubicBezTo>
                <a:cubicBezTo>
                  <a:pt x="14705" y="3298"/>
                  <a:pt x="11407" y="0"/>
                  <a:pt x="73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6" name="Google Shape;1166;p38"/>
          <p:cNvSpPr/>
          <p:nvPr/>
        </p:nvSpPr>
        <p:spPr>
          <a:xfrm>
            <a:off x="3330877" y="3461195"/>
            <a:ext cx="525495" cy="525924"/>
          </a:xfrm>
          <a:custGeom>
            <a:rect b="b" l="l" r="r" t="t"/>
            <a:pathLst>
              <a:path extrusionOk="0" h="14705" w="14693">
                <a:moveTo>
                  <a:pt x="7347" y="0"/>
                </a:moveTo>
                <a:cubicBezTo>
                  <a:pt x="3299" y="0"/>
                  <a:pt x="1" y="3298"/>
                  <a:pt x="1" y="7346"/>
                </a:cubicBezTo>
                <a:cubicBezTo>
                  <a:pt x="1" y="11406"/>
                  <a:pt x="3299" y="14704"/>
                  <a:pt x="7347" y="14704"/>
                </a:cubicBezTo>
                <a:cubicBezTo>
                  <a:pt x="11395" y="14704"/>
                  <a:pt x="14693" y="11406"/>
                  <a:pt x="14693" y="7346"/>
                </a:cubicBezTo>
                <a:cubicBezTo>
                  <a:pt x="14693" y="3298"/>
                  <a:pt x="11395" y="0"/>
                  <a:pt x="73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67" name="Google Shape;1167;p38"/>
          <p:cNvGrpSpPr/>
          <p:nvPr/>
        </p:nvGrpSpPr>
        <p:grpSpPr>
          <a:xfrm>
            <a:off x="4018506" y="2191908"/>
            <a:ext cx="1142582" cy="1153556"/>
            <a:chOff x="4018506" y="2191908"/>
            <a:chExt cx="1142582" cy="1153556"/>
          </a:xfrm>
        </p:grpSpPr>
        <p:sp>
          <p:nvSpPr>
            <p:cNvPr id="1168" name="Google Shape;1168;p38"/>
            <p:cNvSpPr/>
            <p:nvPr/>
          </p:nvSpPr>
          <p:spPr>
            <a:xfrm>
              <a:off x="4018506" y="2191908"/>
              <a:ext cx="1142582" cy="1153556"/>
            </a:xfrm>
            <a:custGeom>
              <a:rect b="b" l="l" r="r" t="t"/>
              <a:pathLst>
                <a:path extrusionOk="0" h="30064" w="29778">
                  <a:moveTo>
                    <a:pt x="14895" y="0"/>
                  </a:moveTo>
                  <a:cubicBezTo>
                    <a:pt x="13240" y="0"/>
                    <a:pt x="11906" y="1334"/>
                    <a:pt x="11906" y="2977"/>
                  </a:cubicBezTo>
                  <a:cubicBezTo>
                    <a:pt x="11906" y="3703"/>
                    <a:pt x="12121" y="4346"/>
                    <a:pt x="12573" y="4870"/>
                  </a:cubicBezTo>
                  <a:cubicBezTo>
                    <a:pt x="12573" y="5394"/>
                    <a:pt x="13359" y="5953"/>
                    <a:pt x="13180" y="6382"/>
                  </a:cubicBezTo>
                  <a:cubicBezTo>
                    <a:pt x="13061" y="6644"/>
                    <a:pt x="12597" y="6787"/>
                    <a:pt x="12156" y="6858"/>
                  </a:cubicBezTo>
                  <a:cubicBezTo>
                    <a:pt x="8989" y="6727"/>
                    <a:pt x="6608" y="6429"/>
                    <a:pt x="6298" y="6394"/>
                  </a:cubicBezTo>
                  <a:lnTo>
                    <a:pt x="6298" y="6394"/>
                  </a:lnTo>
                  <a:cubicBezTo>
                    <a:pt x="6310" y="6477"/>
                    <a:pt x="6644" y="9204"/>
                    <a:pt x="6763" y="12811"/>
                  </a:cubicBezTo>
                  <a:cubicBezTo>
                    <a:pt x="6679" y="13061"/>
                    <a:pt x="6560" y="13264"/>
                    <a:pt x="6394" y="13335"/>
                  </a:cubicBezTo>
                  <a:cubicBezTo>
                    <a:pt x="6302" y="13373"/>
                    <a:pt x="6206" y="13391"/>
                    <a:pt x="6105" y="13391"/>
                  </a:cubicBezTo>
                  <a:cubicBezTo>
                    <a:pt x="5734" y="13391"/>
                    <a:pt x="5308" y="13151"/>
                    <a:pt x="4905" y="12823"/>
                  </a:cubicBezTo>
                  <a:lnTo>
                    <a:pt x="4894" y="12835"/>
                  </a:lnTo>
                  <a:cubicBezTo>
                    <a:pt x="4382" y="12406"/>
                    <a:pt x="3715" y="12156"/>
                    <a:pt x="2989" y="12156"/>
                  </a:cubicBezTo>
                  <a:cubicBezTo>
                    <a:pt x="1334" y="12156"/>
                    <a:pt x="0" y="13502"/>
                    <a:pt x="0" y="15157"/>
                  </a:cubicBezTo>
                  <a:cubicBezTo>
                    <a:pt x="0" y="16800"/>
                    <a:pt x="1334" y="18205"/>
                    <a:pt x="2977" y="18205"/>
                  </a:cubicBezTo>
                  <a:cubicBezTo>
                    <a:pt x="3703" y="18205"/>
                    <a:pt x="4346" y="18062"/>
                    <a:pt x="4870" y="17609"/>
                  </a:cubicBezTo>
                  <a:cubicBezTo>
                    <a:pt x="5308" y="17240"/>
                    <a:pt x="5772" y="16888"/>
                    <a:pt x="6163" y="16888"/>
                  </a:cubicBezTo>
                  <a:cubicBezTo>
                    <a:pt x="6239" y="16888"/>
                    <a:pt x="6312" y="16902"/>
                    <a:pt x="6382" y="16931"/>
                  </a:cubicBezTo>
                  <a:cubicBezTo>
                    <a:pt x="6549" y="17002"/>
                    <a:pt x="6668" y="17181"/>
                    <a:pt x="6751" y="17431"/>
                  </a:cubicBezTo>
                  <a:cubicBezTo>
                    <a:pt x="6632" y="20895"/>
                    <a:pt x="6298" y="23515"/>
                    <a:pt x="6263" y="23777"/>
                  </a:cubicBezTo>
                  <a:cubicBezTo>
                    <a:pt x="6322" y="23777"/>
                    <a:pt x="8989" y="23396"/>
                    <a:pt x="12549" y="23265"/>
                  </a:cubicBezTo>
                  <a:cubicBezTo>
                    <a:pt x="12847" y="23348"/>
                    <a:pt x="13109" y="23467"/>
                    <a:pt x="13192" y="23658"/>
                  </a:cubicBezTo>
                  <a:cubicBezTo>
                    <a:pt x="13371" y="24086"/>
                    <a:pt x="13097" y="24634"/>
                    <a:pt x="12692" y="25158"/>
                  </a:cubicBezTo>
                  <a:lnTo>
                    <a:pt x="12704" y="25158"/>
                  </a:lnTo>
                  <a:cubicBezTo>
                    <a:pt x="12275" y="25670"/>
                    <a:pt x="12013" y="26337"/>
                    <a:pt x="12013" y="27063"/>
                  </a:cubicBezTo>
                  <a:cubicBezTo>
                    <a:pt x="12013" y="28718"/>
                    <a:pt x="13371" y="30063"/>
                    <a:pt x="15014" y="30063"/>
                  </a:cubicBezTo>
                  <a:cubicBezTo>
                    <a:pt x="16669" y="30063"/>
                    <a:pt x="17919" y="28730"/>
                    <a:pt x="17919" y="27075"/>
                  </a:cubicBezTo>
                  <a:cubicBezTo>
                    <a:pt x="17919" y="26349"/>
                    <a:pt x="17633" y="25717"/>
                    <a:pt x="17181" y="25182"/>
                  </a:cubicBezTo>
                  <a:cubicBezTo>
                    <a:pt x="16740" y="24658"/>
                    <a:pt x="16466" y="24098"/>
                    <a:pt x="16645" y="23670"/>
                  </a:cubicBezTo>
                  <a:cubicBezTo>
                    <a:pt x="16728" y="23479"/>
                    <a:pt x="17050" y="23348"/>
                    <a:pt x="17359" y="23265"/>
                  </a:cubicBezTo>
                  <a:cubicBezTo>
                    <a:pt x="20741" y="23384"/>
                    <a:pt x="23336" y="23729"/>
                    <a:pt x="23610" y="23765"/>
                  </a:cubicBezTo>
                  <a:cubicBezTo>
                    <a:pt x="23574" y="23479"/>
                    <a:pt x="23217" y="20717"/>
                    <a:pt x="23110" y="17133"/>
                  </a:cubicBezTo>
                  <a:cubicBezTo>
                    <a:pt x="23182" y="17002"/>
                    <a:pt x="23265" y="16895"/>
                    <a:pt x="23384" y="16847"/>
                  </a:cubicBezTo>
                  <a:cubicBezTo>
                    <a:pt x="23475" y="16809"/>
                    <a:pt x="23572" y="16792"/>
                    <a:pt x="23672" y="16792"/>
                  </a:cubicBezTo>
                  <a:cubicBezTo>
                    <a:pt x="24041" y="16792"/>
                    <a:pt x="24460" y="17029"/>
                    <a:pt x="24872" y="17347"/>
                  </a:cubicBezTo>
                  <a:lnTo>
                    <a:pt x="24872" y="17336"/>
                  </a:lnTo>
                  <a:cubicBezTo>
                    <a:pt x="25396" y="17776"/>
                    <a:pt x="26063" y="18026"/>
                    <a:pt x="26789" y="18026"/>
                  </a:cubicBezTo>
                  <a:cubicBezTo>
                    <a:pt x="28444" y="18026"/>
                    <a:pt x="29778" y="16657"/>
                    <a:pt x="29778" y="15002"/>
                  </a:cubicBezTo>
                  <a:cubicBezTo>
                    <a:pt x="29778" y="13347"/>
                    <a:pt x="28444" y="11966"/>
                    <a:pt x="26789" y="11966"/>
                  </a:cubicBezTo>
                  <a:cubicBezTo>
                    <a:pt x="26075" y="11966"/>
                    <a:pt x="25432" y="12561"/>
                    <a:pt x="24908" y="12561"/>
                  </a:cubicBezTo>
                  <a:cubicBezTo>
                    <a:pt x="24459" y="12930"/>
                    <a:pt x="24002" y="13282"/>
                    <a:pt x="23614" y="13282"/>
                  </a:cubicBezTo>
                  <a:cubicBezTo>
                    <a:pt x="23538" y="13282"/>
                    <a:pt x="23466" y="13269"/>
                    <a:pt x="23396" y="13240"/>
                  </a:cubicBezTo>
                  <a:cubicBezTo>
                    <a:pt x="23289" y="13192"/>
                    <a:pt x="23193" y="13109"/>
                    <a:pt x="23122" y="12966"/>
                  </a:cubicBezTo>
                  <a:cubicBezTo>
                    <a:pt x="23241" y="9465"/>
                    <a:pt x="23586" y="6751"/>
                    <a:pt x="23634" y="6417"/>
                  </a:cubicBezTo>
                  <a:lnTo>
                    <a:pt x="23634" y="6417"/>
                  </a:lnTo>
                  <a:cubicBezTo>
                    <a:pt x="23372" y="6441"/>
                    <a:pt x="20955" y="6739"/>
                    <a:pt x="17740" y="6858"/>
                  </a:cubicBezTo>
                  <a:cubicBezTo>
                    <a:pt x="17288" y="6787"/>
                    <a:pt x="16824" y="6656"/>
                    <a:pt x="16705" y="6382"/>
                  </a:cubicBezTo>
                  <a:cubicBezTo>
                    <a:pt x="16526" y="5953"/>
                    <a:pt x="16800" y="5417"/>
                    <a:pt x="17217" y="4905"/>
                  </a:cubicBezTo>
                  <a:lnTo>
                    <a:pt x="17205" y="4893"/>
                  </a:lnTo>
                  <a:cubicBezTo>
                    <a:pt x="17633" y="4382"/>
                    <a:pt x="17883" y="3715"/>
                    <a:pt x="17883" y="2988"/>
                  </a:cubicBezTo>
                  <a:cubicBezTo>
                    <a:pt x="17883" y="1334"/>
                    <a:pt x="16538" y="0"/>
                    <a:pt x="1489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9" name="Google Shape;1169;p38"/>
            <p:cNvGrpSpPr/>
            <p:nvPr/>
          </p:nvGrpSpPr>
          <p:grpSpPr>
            <a:xfrm>
              <a:off x="4418981" y="2608727"/>
              <a:ext cx="339253" cy="339253"/>
              <a:chOff x="5660400" y="238125"/>
              <a:chExt cx="481825" cy="481825"/>
            </a:xfrm>
          </p:grpSpPr>
          <p:sp>
            <p:nvSpPr>
              <p:cNvPr id="1170" name="Google Shape;1170;p38"/>
              <p:cNvSpPr/>
              <p:nvPr/>
            </p:nvSpPr>
            <p:spPr>
              <a:xfrm>
                <a:off x="5660400" y="436700"/>
                <a:ext cx="481825" cy="283250"/>
              </a:xfrm>
              <a:custGeom>
                <a:rect b="b" l="l" r="r" t="t"/>
                <a:pathLst>
                  <a:path extrusionOk="0" h="11330" w="19273">
                    <a:moveTo>
                      <a:pt x="5120" y="1130"/>
                    </a:moveTo>
                    <a:cubicBezTo>
                      <a:pt x="5433" y="1130"/>
                      <a:pt x="5683" y="1380"/>
                      <a:pt x="5683" y="1693"/>
                    </a:cubicBezTo>
                    <a:cubicBezTo>
                      <a:pt x="5683" y="2006"/>
                      <a:pt x="5433" y="2259"/>
                      <a:pt x="5120" y="2259"/>
                    </a:cubicBezTo>
                    <a:lnTo>
                      <a:pt x="2861" y="2259"/>
                    </a:lnTo>
                    <a:cubicBezTo>
                      <a:pt x="2548" y="2259"/>
                      <a:pt x="2298" y="2006"/>
                      <a:pt x="2298" y="1693"/>
                    </a:cubicBezTo>
                    <a:cubicBezTo>
                      <a:pt x="2298" y="1380"/>
                      <a:pt x="2548" y="1130"/>
                      <a:pt x="2861" y="1130"/>
                    </a:cubicBezTo>
                    <a:close/>
                    <a:moveTo>
                      <a:pt x="10766" y="1130"/>
                    </a:moveTo>
                    <a:cubicBezTo>
                      <a:pt x="11079" y="1130"/>
                      <a:pt x="11329" y="1380"/>
                      <a:pt x="11329" y="1693"/>
                    </a:cubicBezTo>
                    <a:cubicBezTo>
                      <a:pt x="11329" y="2006"/>
                      <a:pt x="11079" y="2259"/>
                      <a:pt x="10766" y="2259"/>
                    </a:cubicBezTo>
                    <a:lnTo>
                      <a:pt x="8507" y="2259"/>
                    </a:lnTo>
                    <a:cubicBezTo>
                      <a:pt x="8194" y="2259"/>
                      <a:pt x="7944" y="2006"/>
                      <a:pt x="7944" y="1693"/>
                    </a:cubicBezTo>
                    <a:cubicBezTo>
                      <a:pt x="7944" y="1380"/>
                      <a:pt x="8194" y="1130"/>
                      <a:pt x="8507" y="1130"/>
                    </a:cubicBezTo>
                    <a:close/>
                    <a:moveTo>
                      <a:pt x="16412" y="1130"/>
                    </a:moveTo>
                    <a:cubicBezTo>
                      <a:pt x="16725" y="1130"/>
                      <a:pt x="16975" y="1380"/>
                      <a:pt x="16975" y="1693"/>
                    </a:cubicBezTo>
                    <a:cubicBezTo>
                      <a:pt x="16975" y="2006"/>
                      <a:pt x="16725" y="2259"/>
                      <a:pt x="16412" y="2259"/>
                    </a:cubicBezTo>
                    <a:lnTo>
                      <a:pt x="14153" y="2259"/>
                    </a:lnTo>
                    <a:cubicBezTo>
                      <a:pt x="13840" y="2259"/>
                      <a:pt x="13590" y="2006"/>
                      <a:pt x="13590" y="1693"/>
                    </a:cubicBezTo>
                    <a:cubicBezTo>
                      <a:pt x="13590" y="1380"/>
                      <a:pt x="13840" y="1130"/>
                      <a:pt x="14153" y="1130"/>
                    </a:cubicBezTo>
                    <a:close/>
                    <a:moveTo>
                      <a:pt x="5120" y="4518"/>
                    </a:moveTo>
                    <a:cubicBezTo>
                      <a:pt x="5433" y="4518"/>
                      <a:pt x="5683" y="4767"/>
                      <a:pt x="5683" y="5081"/>
                    </a:cubicBezTo>
                    <a:cubicBezTo>
                      <a:pt x="5683" y="5394"/>
                      <a:pt x="5433" y="5647"/>
                      <a:pt x="5120" y="5647"/>
                    </a:cubicBezTo>
                    <a:lnTo>
                      <a:pt x="2861" y="5647"/>
                    </a:lnTo>
                    <a:cubicBezTo>
                      <a:pt x="2548" y="5647"/>
                      <a:pt x="2298" y="5394"/>
                      <a:pt x="2298" y="5081"/>
                    </a:cubicBezTo>
                    <a:cubicBezTo>
                      <a:pt x="2298" y="4767"/>
                      <a:pt x="2548" y="4518"/>
                      <a:pt x="2861" y="4518"/>
                    </a:cubicBezTo>
                    <a:close/>
                    <a:moveTo>
                      <a:pt x="10766" y="4518"/>
                    </a:moveTo>
                    <a:cubicBezTo>
                      <a:pt x="11079" y="4518"/>
                      <a:pt x="11329" y="4767"/>
                      <a:pt x="11329" y="5081"/>
                    </a:cubicBezTo>
                    <a:cubicBezTo>
                      <a:pt x="11329" y="5394"/>
                      <a:pt x="11079" y="5647"/>
                      <a:pt x="10766" y="5647"/>
                    </a:cubicBezTo>
                    <a:lnTo>
                      <a:pt x="8507" y="5647"/>
                    </a:lnTo>
                    <a:cubicBezTo>
                      <a:pt x="8194" y="5647"/>
                      <a:pt x="7944" y="5394"/>
                      <a:pt x="7944" y="5081"/>
                    </a:cubicBezTo>
                    <a:cubicBezTo>
                      <a:pt x="7944" y="4767"/>
                      <a:pt x="8194" y="4518"/>
                      <a:pt x="8507" y="4518"/>
                    </a:cubicBezTo>
                    <a:close/>
                    <a:moveTo>
                      <a:pt x="16412" y="4518"/>
                    </a:moveTo>
                    <a:cubicBezTo>
                      <a:pt x="16725" y="4518"/>
                      <a:pt x="16975" y="4767"/>
                      <a:pt x="16975" y="5081"/>
                    </a:cubicBezTo>
                    <a:cubicBezTo>
                      <a:pt x="16975" y="5394"/>
                      <a:pt x="16725" y="5647"/>
                      <a:pt x="16412" y="5647"/>
                    </a:cubicBezTo>
                    <a:lnTo>
                      <a:pt x="14153" y="5647"/>
                    </a:lnTo>
                    <a:cubicBezTo>
                      <a:pt x="13840" y="5647"/>
                      <a:pt x="13590" y="5394"/>
                      <a:pt x="13590" y="5081"/>
                    </a:cubicBezTo>
                    <a:cubicBezTo>
                      <a:pt x="13590" y="4767"/>
                      <a:pt x="13840" y="4518"/>
                      <a:pt x="14153" y="4518"/>
                    </a:cubicBezTo>
                    <a:close/>
                    <a:moveTo>
                      <a:pt x="5120" y="7941"/>
                    </a:moveTo>
                    <a:cubicBezTo>
                      <a:pt x="5433" y="7941"/>
                      <a:pt x="5683" y="8194"/>
                      <a:pt x="5683" y="8507"/>
                    </a:cubicBezTo>
                    <a:cubicBezTo>
                      <a:pt x="5683" y="8818"/>
                      <a:pt x="5433" y="9071"/>
                      <a:pt x="5120" y="9071"/>
                    </a:cubicBezTo>
                    <a:lnTo>
                      <a:pt x="2861" y="9071"/>
                    </a:lnTo>
                    <a:cubicBezTo>
                      <a:pt x="2548" y="9071"/>
                      <a:pt x="2298" y="8818"/>
                      <a:pt x="2298" y="8507"/>
                    </a:cubicBezTo>
                    <a:cubicBezTo>
                      <a:pt x="2298" y="8194"/>
                      <a:pt x="2548" y="7941"/>
                      <a:pt x="2861" y="7941"/>
                    </a:cubicBezTo>
                    <a:close/>
                    <a:moveTo>
                      <a:pt x="10766" y="7941"/>
                    </a:moveTo>
                    <a:cubicBezTo>
                      <a:pt x="11079" y="7941"/>
                      <a:pt x="11329" y="8194"/>
                      <a:pt x="11329" y="8507"/>
                    </a:cubicBezTo>
                    <a:cubicBezTo>
                      <a:pt x="11329" y="8818"/>
                      <a:pt x="11079" y="9071"/>
                      <a:pt x="10766" y="9071"/>
                    </a:cubicBezTo>
                    <a:lnTo>
                      <a:pt x="8507" y="9071"/>
                    </a:lnTo>
                    <a:cubicBezTo>
                      <a:pt x="8194" y="9071"/>
                      <a:pt x="7944" y="8818"/>
                      <a:pt x="7944" y="8507"/>
                    </a:cubicBezTo>
                    <a:cubicBezTo>
                      <a:pt x="7944" y="8194"/>
                      <a:pt x="8194" y="7941"/>
                      <a:pt x="8507" y="7941"/>
                    </a:cubicBezTo>
                    <a:close/>
                    <a:moveTo>
                      <a:pt x="16412" y="7941"/>
                    </a:moveTo>
                    <a:cubicBezTo>
                      <a:pt x="16725" y="7941"/>
                      <a:pt x="16975" y="8194"/>
                      <a:pt x="16975" y="8507"/>
                    </a:cubicBezTo>
                    <a:cubicBezTo>
                      <a:pt x="16975" y="8818"/>
                      <a:pt x="16725" y="9071"/>
                      <a:pt x="16412" y="9071"/>
                    </a:cubicBezTo>
                    <a:lnTo>
                      <a:pt x="14153" y="9071"/>
                    </a:lnTo>
                    <a:cubicBezTo>
                      <a:pt x="13840" y="9071"/>
                      <a:pt x="13590" y="8818"/>
                      <a:pt x="13590" y="8507"/>
                    </a:cubicBezTo>
                    <a:cubicBezTo>
                      <a:pt x="13590" y="8194"/>
                      <a:pt x="13840" y="7941"/>
                      <a:pt x="14153" y="7941"/>
                    </a:cubicBezTo>
                    <a:close/>
                    <a:moveTo>
                      <a:pt x="1" y="1"/>
                    </a:moveTo>
                    <a:lnTo>
                      <a:pt x="1" y="9637"/>
                    </a:lnTo>
                    <a:cubicBezTo>
                      <a:pt x="1" y="10570"/>
                      <a:pt x="759" y="11329"/>
                      <a:pt x="1696" y="11329"/>
                    </a:cubicBezTo>
                    <a:lnTo>
                      <a:pt x="17580" y="11329"/>
                    </a:lnTo>
                    <a:cubicBezTo>
                      <a:pt x="18514" y="11329"/>
                      <a:pt x="19273" y="10570"/>
                      <a:pt x="19273" y="9637"/>
                    </a:cubicBezTo>
                    <a:lnTo>
                      <a:pt x="19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5660400" y="238125"/>
                <a:ext cx="481825" cy="170375"/>
              </a:xfrm>
              <a:custGeom>
                <a:rect b="b" l="l" r="r" t="t"/>
                <a:pathLst>
                  <a:path extrusionOk="0" h="6815" w="19273">
                    <a:moveTo>
                      <a:pt x="3990" y="1129"/>
                    </a:moveTo>
                    <a:cubicBezTo>
                      <a:pt x="4304" y="1129"/>
                      <a:pt x="4557" y="1382"/>
                      <a:pt x="4557" y="1695"/>
                    </a:cubicBezTo>
                    <a:lnTo>
                      <a:pt x="4557" y="3954"/>
                    </a:lnTo>
                    <a:cubicBezTo>
                      <a:pt x="4557" y="4264"/>
                      <a:pt x="4304" y="4517"/>
                      <a:pt x="3990" y="4517"/>
                    </a:cubicBezTo>
                    <a:cubicBezTo>
                      <a:pt x="3677" y="4517"/>
                      <a:pt x="3427" y="4264"/>
                      <a:pt x="3427" y="3954"/>
                    </a:cubicBezTo>
                    <a:lnTo>
                      <a:pt x="3427" y="1695"/>
                    </a:lnTo>
                    <a:cubicBezTo>
                      <a:pt x="3427" y="1382"/>
                      <a:pt x="3677" y="1129"/>
                      <a:pt x="3990" y="1129"/>
                    </a:cubicBezTo>
                    <a:close/>
                    <a:moveTo>
                      <a:pt x="9637" y="1129"/>
                    </a:moveTo>
                    <a:cubicBezTo>
                      <a:pt x="9950" y="1129"/>
                      <a:pt x="10203" y="1382"/>
                      <a:pt x="10203" y="1695"/>
                    </a:cubicBezTo>
                    <a:lnTo>
                      <a:pt x="10203" y="3954"/>
                    </a:lnTo>
                    <a:cubicBezTo>
                      <a:pt x="10203" y="4264"/>
                      <a:pt x="9950" y="4517"/>
                      <a:pt x="9637" y="4517"/>
                    </a:cubicBezTo>
                    <a:cubicBezTo>
                      <a:pt x="9323" y="4517"/>
                      <a:pt x="9073" y="4264"/>
                      <a:pt x="9073" y="3954"/>
                    </a:cubicBezTo>
                    <a:lnTo>
                      <a:pt x="9073" y="1695"/>
                    </a:lnTo>
                    <a:cubicBezTo>
                      <a:pt x="9073" y="1382"/>
                      <a:pt x="9323" y="1129"/>
                      <a:pt x="9637" y="1129"/>
                    </a:cubicBezTo>
                    <a:close/>
                    <a:moveTo>
                      <a:pt x="15283" y="1129"/>
                    </a:moveTo>
                    <a:cubicBezTo>
                      <a:pt x="15596" y="1129"/>
                      <a:pt x="15849" y="1382"/>
                      <a:pt x="15849" y="1695"/>
                    </a:cubicBezTo>
                    <a:lnTo>
                      <a:pt x="15849" y="3954"/>
                    </a:lnTo>
                    <a:cubicBezTo>
                      <a:pt x="15849" y="4264"/>
                      <a:pt x="15596" y="4517"/>
                      <a:pt x="15283" y="4517"/>
                    </a:cubicBezTo>
                    <a:cubicBezTo>
                      <a:pt x="14969" y="4517"/>
                      <a:pt x="14719" y="4264"/>
                      <a:pt x="14719" y="3954"/>
                    </a:cubicBezTo>
                    <a:lnTo>
                      <a:pt x="14719" y="1695"/>
                    </a:lnTo>
                    <a:cubicBezTo>
                      <a:pt x="14719" y="1382"/>
                      <a:pt x="14969" y="1129"/>
                      <a:pt x="15283" y="1129"/>
                    </a:cubicBezTo>
                    <a:close/>
                    <a:moveTo>
                      <a:pt x="3990" y="0"/>
                    </a:moveTo>
                    <a:cubicBezTo>
                      <a:pt x="3054" y="0"/>
                      <a:pt x="2298" y="759"/>
                      <a:pt x="2298" y="1695"/>
                    </a:cubicBezTo>
                    <a:lnTo>
                      <a:pt x="2298" y="2258"/>
                    </a:lnTo>
                    <a:lnTo>
                      <a:pt x="1696" y="2258"/>
                    </a:lnTo>
                    <a:cubicBezTo>
                      <a:pt x="759" y="2258"/>
                      <a:pt x="1" y="3017"/>
                      <a:pt x="1" y="3954"/>
                    </a:cubicBezTo>
                    <a:lnTo>
                      <a:pt x="1" y="6814"/>
                    </a:lnTo>
                    <a:lnTo>
                      <a:pt x="19273" y="6814"/>
                    </a:lnTo>
                    <a:lnTo>
                      <a:pt x="19273" y="3954"/>
                    </a:lnTo>
                    <a:cubicBezTo>
                      <a:pt x="19273" y="3017"/>
                      <a:pt x="18514" y="2258"/>
                      <a:pt x="17580" y="2258"/>
                    </a:cubicBezTo>
                    <a:lnTo>
                      <a:pt x="16978" y="2258"/>
                    </a:lnTo>
                    <a:lnTo>
                      <a:pt x="16978" y="1695"/>
                    </a:lnTo>
                    <a:cubicBezTo>
                      <a:pt x="16978" y="759"/>
                      <a:pt x="16219" y="0"/>
                      <a:pt x="15283" y="0"/>
                    </a:cubicBezTo>
                    <a:cubicBezTo>
                      <a:pt x="14346" y="0"/>
                      <a:pt x="13590" y="759"/>
                      <a:pt x="13590" y="1695"/>
                    </a:cubicBezTo>
                    <a:lnTo>
                      <a:pt x="13590" y="2258"/>
                    </a:lnTo>
                    <a:lnTo>
                      <a:pt x="11332" y="2258"/>
                    </a:lnTo>
                    <a:lnTo>
                      <a:pt x="11332" y="1695"/>
                    </a:lnTo>
                    <a:cubicBezTo>
                      <a:pt x="11332" y="759"/>
                      <a:pt x="10573" y="0"/>
                      <a:pt x="9637" y="0"/>
                    </a:cubicBezTo>
                    <a:cubicBezTo>
                      <a:pt x="8700" y="0"/>
                      <a:pt x="7944" y="759"/>
                      <a:pt x="7944" y="1695"/>
                    </a:cubicBezTo>
                    <a:lnTo>
                      <a:pt x="7944" y="2258"/>
                    </a:lnTo>
                    <a:lnTo>
                      <a:pt x="5686" y="2258"/>
                    </a:lnTo>
                    <a:lnTo>
                      <a:pt x="5686" y="1695"/>
                    </a:lnTo>
                    <a:cubicBezTo>
                      <a:pt x="5686" y="759"/>
                      <a:pt x="4927" y="0"/>
                      <a:pt x="39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172" name="Google Shape;1172;p38"/>
          <p:cNvSpPr txBox="1"/>
          <p:nvPr/>
        </p:nvSpPr>
        <p:spPr>
          <a:xfrm>
            <a:off x="6094500" y="133358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3" name="Google Shape;1173;p38"/>
          <p:cNvSpPr txBox="1"/>
          <p:nvPr/>
        </p:nvSpPr>
        <p:spPr>
          <a:xfrm>
            <a:off x="6094500" y="168043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8"/>
          <p:cNvSpPr txBox="1"/>
          <p:nvPr/>
        </p:nvSpPr>
        <p:spPr>
          <a:xfrm>
            <a:off x="6094500" y="328328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5" name="Google Shape;1175;p38"/>
          <p:cNvSpPr txBox="1"/>
          <p:nvPr/>
        </p:nvSpPr>
        <p:spPr>
          <a:xfrm>
            <a:off x="6094500" y="363013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38"/>
          <p:cNvSpPr txBox="1"/>
          <p:nvPr/>
        </p:nvSpPr>
        <p:spPr>
          <a:xfrm>
            <a:off x="1141475" y="133358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7" name="Google Shape;1177;p38"/>
          <p:cNvSpPr txBox="1"/>
          <p:nvPr/>
        </p:nvSpPr>
        <p:spPr>
          <a:xfrm>
            <a:off x="1141475" y="168043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38"/>
          <p:cNvSpPr txBox="1"/>
          <p:nvPr/>
        </p:nvSpPr>
        <p:spPr>
          <a:xfrm>
            <a:off x="1141475" y="363013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38"/>
          <p:cNvSpPr txBox="1"/>
          <p:nvPr/>
        </p:nvSpPr>
        <p:spPr>
          <a:xfrm>
            <a:off x="1141475" y="328328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39"/>
          <p:cNvSpPr/>
          <p:nvPr/>
        </p:nvSpPr>
        <p:spPr>
          <a:xfrm>
            <a:off x="4567550" y="1094588"/>
            <a:ext cx="25" cy="25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9"/>
          <p:cNvSpPr txBox="1"/>
          <p:nvPr/>
        </p:nvSpPr>
        <p:spPr>
          <a:xfrm>
            <a:off x="4025457" y="2356950"/>
            <a:ext cx="1084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Planets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6" name="Google Shape;1186;p39"/>
          <p:cNvSpPr txBox="1"/>
          <p:nvPr/>
        </p:nvSpPr>
        <p:spPr>
          <a:xfrm>
            <a:off x="3631488" y="41772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7" name="Google Shape;1187;p39"/>
          <p:cNvSpPr txBox="1"/>
          <p:nvPr/>
        </p:nvSpPr>
        <p:spPr>
          <a:xfrm>
            <a:off x="6165450" y="213088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8" name="Google Shape;1188;p39"/>
          <p:cNvSpPr txBox="1"/>
          <p:nvPr/>
        </p:nvSpPr>
        <p:spPr>
          <a:xfrm>
            <a:off x="6165450" y="247773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39"/>
          <p:cNvSpPr txBox="1"/>
          <p:nvPr/>
        </p:nvSpPr>
        <p:spPr>
          <a:xfrm>
            <a:off x="1085050" y="213088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0" name="Google Shape;1190;p39"/>
          <p:cNvSpPr txBox="1"/>
          <p:nvPr/>
        </p:nvSpPr>
        <p:spPr>
          <a:xfrm>
            <a:off x="1085050" y="247773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9"/>
          <p:cNvSpPr txBox="1"/>
          <p:nvPr/>
        </p:nvSpPr>
        <p:spPr>
          <a:xfrm>
            <a:off x="1515475" y="4071950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39"/>
          <p:cNvSpPr txBox="1"/>
          <p:nvPr/>
        </p:nvSpPr>
        <p:spPr>
          <a:xfrm>
            <a:off x="3631500" y="5366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Moon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3" name="Google Shape;1193;p39"/>
          <p:cNvSpPr txBox="1"/>
          <p:nvPr/>
        </p:nvSpPr>
        <p:spPr>
          <a:xfrm>
            <a:off x="5693700" y="5366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4" name="Google Shape;1194;p39"/>
          <p:cNvSpPr txBox="1"/>
          <p:nvPr/>
        </p:nvSpPr>
        <p:spPr>
          <a:xfrm>
            <a:off x="5693700" y="883500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39"/>
          <p:cNvSpPr txBox="1"/>
          <p:nvPr/>
        </p:nvSpPr>
        <p:spPr>
          <a:xfrm>
            <a:off x="1515475" y="5366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6" name="Google Shape;1196;p39"/>
          <p:cNvSpPr txBox="1"/>
          <p:nvPr/>
        </p:nvSpPr>
        <p:spPr>
          <a:xfrm>
            <a:off x="1515475" y="8835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39"/>
          <p:cNvSpPr txBox="1"/>
          <p:nvPr/>
        </p:nvSpPr>
        <p:spPr>
          <a:xfrm>
            <a:off x="5693700" y="372512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8" name="Google Shape;1198;p39"/>
          <p:cNvSpPr txBox="1"/>
          <p:nvPr/>
        </p:nvSpPr>
        <p:spPr>
          <a:xfrm>
            <a:off x="5693700" y="407197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39"/>
          <p:cNvSpPr txBox="1"/>
          <p:nvPr/>
        </p:nvSpPr>
        <p:spPr>
          <a:xfrm>
            <a:off x="1515475" y="37251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00" name="Google Shape;1200;p39"/>
          <p:cNvGrpSpPr/>
          <p:nvPr/>
        </p:nvGrpSpPr>
        <p:grpSpPr>
          <a:xfrm>
            <a:off x="4062822" y="1035525"/>
            <a:ext cx="1021930" cy="947381"/>
            <a:chOff x="4062822" y="1217950"/>
            <a:chExt cx="1021930" cy="947381"/>
          </a:xfrm>
        </p:grpSpPr>
        <p:sp>
          <p:nvSpPr>
            <p:cNvPr id="1201" name="Google Shape;1201;p39"/>
            <p:cNvSpPr/>
            <p:nvPr/>
          </p:nvSpPr>
          <p:spPr>
            <a:xfrm>
              <a:off x="4062822" y="1622841"/>
              <a:ext cx="1021930" cy="542490"/>
            </a:xfrm>
            <a:custGeom>
              <a:rect b="b" l="l" r="r" t="t"/>
              <a:pathLst>
                <a:path extrusionOk="0" h="24420" w="46007">
                  <a:moveTo>
                    <a:pt x="11550" y="17550"/>
                  </a:moveTo>
                  <a:cubicBezTo>
                    <a:pt x="11550" y="16479"/>
                    <a:pt x="10704" y="15609"/>
                    <a:pt x="9669" y="15609"/>
                  </a:cubicBezTo>
                  <a:cubicBezTo>
                    <a:pt x="9657" y="15609"/>
                    <a:pt x="9633" y="15609"/>
                    <a:pt x="9621" y="15609"/>
                  </a:cubicBezTo>
                  <a:cubicBezTo>
                    <a:pt x="9180" y="15621"/>
                    <a:pt x="8752" y="15717"/>
                    <a:pt x="8418" y="15800"/>
                  </a:cubicBezTo>
                  <a:cubicBezTo>
                    <a:pt x="8287" y="15824"/>
                    <a:pt x="8168" y="15859"/>
                    <a:pt x="8049" y="15895"/>
                  </a:cubicBezTo>
                  <a:cubicBezTo>
                    <a:pt x="7847" y="15955"/>
                    <a:pt x="7537" y="16074"/>
                    <a:pt x="7335" y="16169"/>
                  </a:cubicBezTo>
                  <a:cubicBezTo>
                    <a:pt x="6930" y="16359"/>
                    <a:pt x="6573" y="16562"/>
                    <a:pt x="6240" y="16776"/>
                  </a:cubicBezTo>
                  <a:cubicBezTo>
                    <a:pt x="6228" y="16788"/>
                    <a:pt x="6216" y="16788"/>
                    <a:pt x="6204" y="16800"/>
                  </a:cubicBezTo>
                  <a:cubicBezTo>
                    <a:pt x="5894" y="17026"/>
                    <a:pt x="5585" y="17276"/>
                    <a:pt x="5287" y="17538"/>
                  </a:cubicBezTo>
                  <a:cubicBezTo>
                    <a:pt x="5216" y="17610"/>
                    <a:pt x="5132" y="17669"/>
                    <a:pt x="5049" y="17729"/>
                  </a:cubicBezTo>
                  <a:cubicBezTo>
                    <a:pt x="5037" y="17729"/>
                    <a:pt x="5025" y="17741"/>
                    <a:pt x="5013" y="17752"/>
                  </a:cubicBezTo>
                  <a:cubicBezTo>
                    <a:pt x="4930" y="17824"/>
                    <a:pt x="4847" y="17872"/>
                    <a:pt x="4763" y="17919"/>
                  </a:cubicBezTo>
                  <a:cubicBezTo>
                    <a:pt x="4596" y="18026"/>
                    <a:pt x="4430" y="18098"/>
                    <a:pt x="4251" y="18145"/>
                  </a:cubicBezTo>
                  <a:cubicBezTo>
                    <a:pt x="4239" y="18145"/>
                    <a:pt x="4227" y="18145"/>
                    <a:pt x="4215" y="18157"/>
                  </a:cubicBezTo>
                  <a:cubicBezTo>
                    <a:pt x="4025" y="18217"/>
                    <a:pt x="3823" y="18241"/>
                    <a:pt x="3608" y="18241"/>
                  </a:cubicBezTo>
                  <a:lnTo>
                    <a:pt x="3608" y="18241"/>
                  </a:lnTo>
                  <a:cubicBezTo>
                    <a:pt x="3251" y="18241"/>
                    <a:pt x="2882" y="18169"/>
                    <a:pt x="2513" y="18014"/>
                  </a:cubicBezTo>
                  <a:cubicBezTo>
                    <a:pt x="1858" y="17741"/>
                    <a:pt x="1298" y="17276"/>
                    <a:pt x="882" y="16645"/>
                  </a:cubicBezTo>
                  <a:cubicBezTo>
                    <a:pt x="667" y="16336"/>
                    <a:pt x="489" y="16002"/>
                    <a:pt x="358" y="15645"/>
                  </a:cubicBezTo>
                  <a:cubicBezTo>
                    <a:pt x="334" y="15609"/>
                    <a:pt x="322" y="15586"/>
                    <a:pt x="310" y="15550"/>
                  </a:cubicBezTo>
                  <a:cubicBezTo>
                    <a:pt x="298" y="15538"/>
                    <a:pt x="298" y="15538"/>
                    <a:pt x="298" y="15526"/>
                  </a:cubicBezTo>
                  <a:cubicBezTo>
                    <a:pt x="286" y="15490"/>
                    <a:pt x="286" y="15455"/>
                    <a:pt x="275" y="15419"/>
                  </a:cubicBezTo>
                  <a:cubicBezTo>
                    <a:pt x="13" y="14621"/>
                    <a:pt x="1" y="13788"/>
                    <a:pt x="215" y="13014"/>
                  </a:cubicBezTo>
                  <a:cubicBezTo>
                    <a:pt x="382" y="12442"/>
                    <a:pt x="691" y="11918"/>
                    <a:pt x="1132" y="11430"/>
                  </a:cubicBezTo>
                  <a:cubicBezTo>
                    <a:pt x="1310" y="11240"/>
                    <a:pt x="1513" y="11073"/>
                    <a:pt x="1846" y="10871"/>
                  </a:cubicBezTo>
                  <a:cubicBezTo>
                    <a:pt x="2156" y="10692"/>
                    <a:pt x="2418" y="10573"/>
                    <a:pt x="2668" y="10502"/>
                  </a:cubicBezTo>
                  <a:cubicBezTo>
                    <a:pt x="2942" y="10430"/>
                    <a:pt x="3227" y="10383"/>
                    <a:pt x="3501" y="10371"/>
                  </a:cubicBezTo>
                  <a:cubicBezTo>
                    <a:pt x="3537" y="10371"/>
                    <a:pt x="3584" y="10371"/>
                    <a:pt x="3632" y="10371"/>
                  </a:cubicBezTo>
                  <a:lnTo>
                    <a:pt x="3704" y="10371"/>
                  </a:lnTo>
                  <a:cubicBezTo>
                    <a:pt x="3763" y="10371"/>
                    <a:pt x="3823" y="10383"/>
                    <a:pt x="3882" y="10383"/>
                  </a:cubicBezTo>
                  <a:cubicBezTo>
                    <a:pt x="4001" y="10394"/>
                    <a:pt x="4132" y="10418"/>
                    <a:pt x="4251" y="10454"/>
                  </a:cubicBezTo>
                  <a:cubicBezTo>
                    <a:pt x="4692" y="10561"/>
                    <a:pt x="5120" y="10656"/>
                    <a:pt x="5537" y="10716"/>
                  </a:cubicBezTo>
                  <a:cubicBezTo>
                    <a:pt x="6037" y="10811"/>
                    <a:pt x="6442" y="10883"/>
                    <a:pt x="6835" y="10918"/>
                  </a:cubicBezTo>
                  <a:cubicBezTo>
                    <a:pt x="6966" y="10942"/>
                    <a:pt x="7097" y="10954"/>
                    <a:pt x="7240" y="10954"/>
                  </a:cubicBezTo>
                  <a:cubicBezTo>
                    <a:pt x="7311" y="10966"/>
                    <a:pt x="7394" y="10966"/>
                    <a:pt x="7466" y="10978"/>
                  </a:cubicBezTo>
                  <a:cubicBezTo>
                    <a:pt x="7680" y="11002"/>
                    <a:pt x="7906" y="11014"/>
                    <a:pt x="8121" y="11025"/>
                  </a:cubicBezTo>
                  <a:cubicBezTo>
                    <a:pt x="8228" y="11037"/>
                    <a:pt x="8347" y="11037"/>
                    <a:pt x="8466" y="11037"/>
                  </a:cubicBezTo>
                  <a:lnTo>
                    <a:pt x="8549" y="11037"/>
                  </a:lnTo>
                  <a:cubicBezTo>
                    <a:pt x="8740" y="11037"/>
                    <a:pt x="8930" y="11037"/>
                    <a:pt x="9121" y="11025"/>
                  </a:cubicBezTo>
                  <a:cubicBezTo>
                    <a:pt x="9216" y="11025"/>
                    <a:pt x="9323" y="11025"/>
                    <a:pt x="9419" y="11025"/>
                  </a:cubicBezTo>
                  <a:cubicBezTo>
                    <a:pt x="10609" y="10978"/>
                    <a:pt x="11550" y="9978"/>
                    <a:pt x="11550" y="8787"/>
                  </a:cubicBezTo>
                  <a:lnTo>
                    <a:pt x="11550" y="750"/>
                  </a:lnTo>
                  <a:cubicBezTo>
                    <a:pt x="13967" y="393"/>
                    <a:pt x="16229" y="143"/>
                    <a:pt x="18289" y="12"/>
                  </a:cubicBezTo>
                  <a:lnTo>
                    <a:pt x="18289" y="12"/>
                  </a:lnTo>
                  <a:cubicBezTo>
                    <a:pt x="18372" y="12"/>
                    <a:pt x="18420" y="48"/>
                    <a:pt x="18432" y="84"/>
                  </a:cubicBezTo>
                  <a:cubicBezTo>
                    <a:pt x="18467" y="131"/>
                    <a:pt x="18479" y="179"/>
                    <a:pt x="18455" y="238"/>
                  </a:cubicBezTo>
                  <a:cubicBezTo>
                    <a:pt x="18360" y="512"/>
                    <a:pt x="18241" y="810"/>
                    <a:pt x="18110" y="1096"/>
                  </a:cubicBezTo>
                  <a:cubicBezTo>
                    <a:pt x="17789" y="1798"/>
                    <a:pt x="17646" y="2560"/>
                    <a:pt x="17681" y="3346"/>
                  </a:cubicBezTo>
                  <a:cubicBezTo>
                    <a:pt x="17681" y="3346"/>
                    <a:pt x="17681" y="3346"/>
                    <a:pt x="17681" y="3358"/>
                  </a:cubicBezTo>
                  <a:cubicBezTo>
                    <a:pt x="17789" y="5632"/>
                    <a:pt x="19336" y="7573"/>
                    <a:pt x="21527" y="8192"/>
                  </a:cubicBezTo>
                  <a:cubicBezTo>
                    <a:pt x="22003" y="8323"/>
                    <a:pt x="22480" y="8406"/>
                    <a:pt x="22968" y="8418"/>
                  </a:cubicBezTo>
                  <a:cubicBezTo>
                    <a:pt x="22980" y="8418"/>
                    <a:pt x="23015" y="8418"/>
                    <a:pt x="23027" y="8418"/>
                  </a:cubicBezTo>
                  <a:cubicBezTo>
                    <a:pt x="23516" y="8406"/>
                    <a:pt x="24004" y="8323"/>
                    <a:pt x="24468" y="8192"/>
                  </a:cubicBezTo>
                  <a:cubicBezTo>
                    <a:pt x="26659" y="7573"/>
                    <a:pt x="28207" y="5632"/>
                    <a:pt x="28314" y="3370"/>
                  </a:cubicBezTo>
                  <a:cubicBezTo>
                    <a:pt x="28314" y="3358"/>
                    <a:pt x="28326" y="3346"/>
                    <a:pt x="28326" y="3346"/>
                  </a:cubicBezTo>
                  <a:cubicBezTo>
                    <a:pt x="28349" y="2560"/>
                    <a:pt x="28207" y="1798"/>
                    <a:pt x="27885" y="1096"/>
                  </a:cubicBezTo>
                  <a:cubicBezTo>
                    <a:pt x="27766" y="798"/>
                    <a:pt x="27647" y="512"/>
                    <a:pt x="27540" y="238"/>
                  </a:cubicBezTo>
                  <a:cubicBezTo>
                    <a:pt x="27528" y="179"/>
                    <a:pt x="27528" y="131"/>
                    <a:pt x="27564" y="84"/>
                  </a:cubicBezTo>
                  <a:cubicBezTo>
                    <a:pt x="27587" y="48"/>
                    <a:pt x="27623" y="0"/>
                    <a:pt x="27707" y="0"/>
                  </a:cubicBezTo>
                  <a:cubicBezTo>
                    <a:pt x="29778" y="143"/>
                    <a:pt x="32040" y="393"/>
                    <a:pt x="34445" y="750"/>
                  </a:cubicBezTo>
                  <a:lnTo>
                    <a:pt x="34445" y="8787"/>
                  </a:lnTo>
                  <a:cubicBezTo>
                    <a:pt x="34445" y="9978"/>
                    <a:pt x="35398" y="10978"/>
                    <a:pt x="36553" y="11014"/>
                  </a:cubicBezTo>
                  <a:cubicBezTo>
                    <a:pt x="36684" y="11025"/>
                    <a:pt x="36779" y="11025"/>
                    <a:pt x="36886" y="11025"/>
                  </a:cubicBezTo>
                  <a:cubicBezTo>
                    <a:pt x="37077" y="11037"/>
                    <a:pt x="37255" y="11037"/>
                    <a:pt x="37446" y="11037"/>
                  </a:cubicBezTo>
                  <a:cubicBezTo>
                    <a:pt x="37601" y="11037"/>
                    <a:pt x="37743" y="11037"/>
                    <a:pt x="37886" y="11025"/>
                  </a:cubicBezTo>
                  <a:cubicBezTo>
                    <a:pt x="38101" y="11014"/>
                    <a:pt x="38327" y="11002"/>
                    <a:pt x="38541" y="10978"/>
                  </a:cubicBezTo>
                  <a:cubicBezTo>
                    <a:pt x="38613" y="10966"/>
                    <a:pt x="38684" y="10966"/>
                    <a:pt x="38756" y="10954"/>
                  </a:cubicBezTo>
                  <a:cubicBezTo>
                    <a:pt x="38898" y="10954"/>
                    <a:pt x="39041" y="10942"/>
                    <a:pt x="39172" y="10918"/>
                  </a:cubicBezTo>
                  <a:cubicBezTo>
                    <a:pt x="39553" y="10883"/>
                    <a:pt x="39970" y="10811"/>
                    <a:pt x="40458" y="10716"/>
                  </a:cubicBezTo>
                  <a:cubicBezTo>
                    <a:pt x="40875" y="10656"/>
                    <a:pt x="41303" y="10561"/>
                    <a:pt x="41756" y="10454"/>
                  </a:cubicBezTo>
                  <a:cubicBezTo>
                    <a:pt x="41875" y="10418"/>
                    <a:pt x="41994" y="10394"/>
                    <a:pt x="42125" y="10383"/>
                  </a:cubicBezTo>
                  <a:cubicBezTo>
                    <a:pt x="42208" y="10371"/>
                    <a:pt x="42292" y="10371"/>
                    <a:pt x="42375" y="10371"/>
                  </a:cubicBezTo>
                  <a:cubicBezTo>
                    <a:pt x="42411" y="10371"/>
                    <a:pt x="42458" y="10371"/>
                    <a:pt x="42506" y="10371"/>
                  </a:cubicBezTo>
                  <a:cubicBezTo>
                    <a:pt x="42780" y="10383"/>
                    <a:pt x="43054" y="10430"/>
                    <a:pt x="43339" y="10502"/>
                  </a:cubicBezTo>
                  <a:cubicBezTo>
                    <a:pt x="43578" y="10561"/>
                    <a:pt x="43851" y="10692"/>
                    <a:pt x="44173" y="10883"/>
                  </a:cubicBezTo>
                  <a:cubicBezTo>
                    <a:pt x="44482" y="11073"/>
                    <a:pt x="44697" y="11240"/>
                    <a:pt x="44863" y="11430"/>
                  </a:cubicBezTo>
                  <a:cubicBezTo>
                    <a:pt x="45316" y="11918"/>
                    <a:pt x="45614" y="12442"/>
                    <a:pt x="45780" y="13002"/>
                  </a:cubicBezTo>
                  <a:cubicBezTo>
                    <a:pt x="46006" y="13788"/>
                    <a:pt x="45983" y="14621"/>
                    <a:pt x="45733" y="15419"/>
                  </a:cubicBezTo>
                  <a:cubicBezTo>
                    <a:pt x="45721" y="15455"/>
                    <a:pt x="45709" y="15490"/>
                    <a:pt x="45697" y="15526"/>
                  </a:cubicBezTo>
                  <a:cubicBezTo>
                    <a:pt x="45697" y="15538"/>
                    <a:pt x="45697" y="15538"/>
                    <a:pt x="45697" y="15550"/>
                  </a:cubicBezTo>
                  <a:cubicBezTo>
                    <a:pt x="45673" y="15586"/>
                    <a:pt x="45661" y="15609"/>
                    <a:pt x="45649" y="15645"/>
                  </a:cubicBezTo>
                  <a:cubicBezTo>
                    <a:pt x="45518" y="16002"/>
                    <a:pt x="45340" y="16336"/>
                    <a:pt x="45125" y="16645"/>
                  </a:cubicBezTo>
                  <a:cubicBezTo>
                    <a:pt x="44697" y="17276"/>
                    <a:pt x="44137" y="17741"/>
                    <a:pt x="43470" y="18026"/>
                  </a:cubicBezTo>
                  <a:cubicBezTo>
                    <a:pt x="43113" y="18169"/>
                    <a:pt x="42756" y="18241"/>
                    <a:pt x="42411" y="18241"/>
                  </a:cubicBezTo>
                  <a:cubicBezTo>
                    <a:pt x="42196" y="18241"/>
                    <a:pt x="41982" y="18217"/>
                    <a:pt x="41792" y="18157"/>
                  </a:cubicBezTo>
                  <a:cubicBezTo>
                    <a:pt x="41768" y="18145"/>
                    <a:pt x="41756" y="18145"/>
                    <a:pt x="41744" y="18145"/>
                  </a:cubicBezTo>
                  <a:cubicBezTo>
                    <a:pt x="41577" y="18098"/>
                    <a:pt x="41399" y="18026"/>
                    <a:pt x="41232" y="17919"/>
                  </a:cubicBezTo>
                  <a:cubicBezTo>
                    <a:pt x="41149" y="17872"/>
                    <a:pt x="41077" y="17824"/>
                    <a:pt x="40982" y="17752"/>
                  </a:cubicBezTo>
                  <a:cubicBezTo>
                    <a:pt x="40970" y="17741"/>
                    <a:pt x="40958" y="17729"/>
                    <a:pt x="40946" y="17729"/>
                  </a:cubicBezTo>
                  <a:cubicBezTo>
                    <a:pt x="40875" y="17669"/>
                    <a:pt x="40791" y="17610"/>
                    <a:pt x="40708" y="17538"/>
                  </a:cubicBezTo>
                  <a:cubicBezTo>
                    <a:pt x="40422" y="17276"/>
                    <a:pt x="40113" y="17026"/>
                    <a:pt x="39791" y="16800"/>
                  </a:cubicBezTo>
                  <a:cubicBezTo>
                    <a:pt x="39791" y="16788"/>
                    <a:pt x="39779" y="16788"/>
                    <a:pt x="39768" y="16776"/>
                  </a:cubicBezTo>
                  <a:cubicBezTo>
                    <a:pt x="39434" y="16562"/>
                    <a:pt x="39077" y="16359"/>
                    <a:pt x="38672" y="16169"/>
                  </a:cubicBezTo>
                  <a:cubicBezTo>
                    <a:pt x="38458" y="16074"/>
                    <a:pt x="38148" y="15955"/>
                    <a:pt x="37946" y="15895"/>
                  </a:cubicBezTo>
                  <a:cubicBezTo>
                    <a:pt x="37827" y="15859"/>
                    <a:pt x="37720" y="15824"/>
                    <a:pt x="37601" y="15800"/>
                  </a:cubicBezTo>
                  <a:cubicBezTo>
                    <a:pt x="37243" y="15717"/>
                    <a:pt x="36827" y="15621"/>
                    <a:pt x="36374" y="15609"/>
                  </a:cubicBezTo>
                  <a:cubicBezTo>
                    <a:pt x="36374" y="15609"/>
                    <a:pt x="36339" y="15609"/>
                    <a:pt x="36339" y="15609"/>
                  </a:cubicBezTo>
                  <a:cubicBezTo>
                    <a:pt x="35303" y="15609"/>
                    <a:pt x="34445" y="16479"/>
                    <a:pt x="34445" y="17550"/>
                  </a:cubicBezTo>
                  <a:lnTo>
                    <a:pt x="34445" y="24420"/>
                  </a:lnTo>
                  <a:cubicBezTo>
                    <a:pt x="32707" y="23706"/>
                    <a:pt x="30457" y="23075"/>
                    <a:pt x="27171" y="22896"/>
                  </a:cubicBezTo>
                  <a:cubicBezTo>
                    <a:pt x="27016" y="22884"/>
                    <a:pt x="26945" y="22801"/>
                    <a:pt x="26909" y="22741"/>
                  </a:cubicBezTo>
                  <a:cubicBezTo>
                    <a:pt x="26873" y="22694"/>
                    <a:pt x="26825" y="22586"/>
                    <a:pt x="26885" y="22455"/>
                  </a:cubicBezTo>
                  <a:cubicBezTo>
                    <a:pt x="26956" y="22289"/>
                    <a:pt x="27028" y="22110"/>
                    <a:pt x="27123" y="21920"/>
                  </a:cubicBezTo>
                  <a:cubicBezTo>
                    <a:pt x="27421" y="21241"/>
                    <a:pt x="27599" y="20527"/>
                    <a:pt x="27623" y="19777"/>
                  </a:cubicBezTo>
                  <a:cubicBezTo>
                    <a:pt x="27718" y="18145"/>
                    <a:pt x="27254" y="16693"/>
                    <a:pt x="26313" y="15705"/>
                  </a:cubicBezTo>
                  <a:cubicBezTo>
                    <a:pt x="25492" y="14835"/>
                    <a:pt x="24349" y="14371"/>
                    <a:pt x="23004" y="14371"/>
                  </a:cubicBezTo>
                  <a:cubicBezTo>
                    <a:pt x="21658" y="14371"/>
                    <a:pt x="20515" y="14835"/>
                    <a:pt x="19682" y="15705"/>
                  </a:cubicBezTo>
                  <a:cubicBezTo>
                    <a:pt x="18753" y="16693"/>
                    <a:pt x="18289" y="18145"/>
                    <a:pt x="18372" y="19788"/>
                  </a:cubicBezTo>
                  <a:cubicBezTo>
                    <a:pt x="18408" y="20527"/>
                    <a:pt x="18574" y="21241"/>
                    <a:pt x="18884" y="21920"/>
                  </a:cubicBezTo>
                  <a:cubicBezTo>
                    <a:pt x="18967" y="22110"/>
                    <a:pt x="19051" y="22289"/>
                    <a:pt x="19122" y="22455"/>
                  </a:cubicBezTo>
                  <a:cubicBezTo>
                    <a:pt x="19170" y="22586"/>
                    <a:pt x="19122" y="22694"/>
                    <a:pt x="19098" y="22741"/>
                  </a:cubicBezTo>
                  <a:cubicBezTo>
                    <a:pt x="19063" y="22801"/>
                    <a:pt x="18979" y="22884"/>
                    <a:pt x="18824" y="22896"/>
                  </a:cubicBezTo>
                  <a:cubicBezTo>
                    <a:pt x="15550" y="23075"/>
                    <a:pt x="13288" y="23706"/>
                    <a:pt x="11550" y="24420"/>
                  </a:cubicBezTo>
                  <a:lnTo>
                    <a:pt x="11550" y="1755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4565700" y="1217950"/>
              <a:ext cx="16200" cy="606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39"/>
          <p:cNvGrpSpPr/>
          <p:nvPr/>
        </p:nvGrpSpPr>
        <p:grpSpPr>
          <a:xfrm>
            <a:off x="4866826" y="1225809"/>
            <a:ext cx="755070" cy="1103351"/>
            <a:chOff x="4866826" y="1408234"/>
            <a:chExt cx="755070" cy="1103351"/>
          </a:xfrm>
        </p:grpSpPr>
        <p:sp>
          <p:nvSpPr>
            <p:cNvPr id="1204" name="Google Shape;1204;p39"/>
            <p:cNvSpPr/>
            <p:nvPr/>
          </p:nvSpPr>
          <p:spPr>
            <a:xfrm>
              <a:off x="4866826" y="1511487"/>
              <a:ext cx="755070" cy="1000097"/>
            </a:xfrm>
            <a:custGeom>
              <a:rect b="b" l="l" r="r" t="t"/>
              <a:pathLst>
                <a:path extrusionOk="0" h="45019" w="33993">
                  <a:moveTo>
                    <a:pt x="7299" y="45018"/>
                  </a:moveTo>
                  <a:cubicBezTo>
                    <a:pt x="7228" y="45018"/>
                    <a:pt x="7156" y="45018"/>
                    <a:pt x="7085" y="45018"/>
                  </a:cubicBezTo>
                  <a:cubicBezTo>
                    <a:pt x="5751" y="44959"/>
                    <a:pt x="4180" y="44149"/>
                    <a:pt x="2989" y="42899"/>
                  </a:cubicBezTo>
                  <a:cubicBezTo>
                    <a:pt x="2620" y="42506"/>
                    <a:pt x="2310" y="42089"/>
                    <a:pt x="2060" y="41649"/>
                  </a:cubicBezTo>
                  <a:cubicBezTo>
                    <a:pt x="1858" y="41256"/>
                    <a:pt x="1691" y="40851"/>
                    <a:pt x="1608" y="40446"/>
                  </a:cubicBezTo>
                  <a:cubicBezTo>
                    <a:pt x="1525" y="40089"/>
                    <a:pt x="1501" y="39756"/>
                    <a:pt x="1548" y="39458"/>
                  </a:cubicBezTo>
                  <a:cubicBezTo>
                    <a:pt x="1584" y="39196"/>
                    <a:pt x="1668" y="38958"/>
                    <a:pt x="1799" y="38767"/>
                  </a:cubicBezTo>
                  <a:cubicBezTo>
                    <a:pt x="1965" y="38529"/>
                    <a:pt x="2203" y="38363"/>
                    <a:pt x="2525" y="38255"/>
                  </a:cubicBezTo>
                  <a:cubicBezTo>
                    <a:pt x="3156" y="38053"/>
                    <a:pt x="3739" y="37767"/>
                    <a:pt x="4251" y="37410"/>
                  </a:cubicBezTo>
                  <a:cubicBezTo>
                    <a:pt x="4680" y="37112"/>
                    <a:pt x="4966" y="36601"/>
                    <a:pt x="5025" y="35993"/>
                  </a:cubicBezTo>
                  <a:cubicBezTo>
                    <a:pt x="5120" y="35160"/>
                    <a:pt x="4823" y="34195"/>
                    <a:pt x="4311" y="33624"/>
                  </a:cubicBezTo>
                  <a:cubicBezTo>
                    <a:pt x="2965" y="32160"/>
                    <a:pt x="1132" y="30814"/>
                    <a:pt x="1" y="30219"/>
                  </a:cubicBezTo>
                  <a:lnTo>
                    <a:pt x="1" y="22563"/>
                  </a:lnTo>
                  <a:cubicBezTo>
                    <a:pt x="1" y="22468"/>
                    <a:pt x="72" y="22373"/>
                    <a:pt x="144" y="22373"/>
                  </a:cubicBezTo>
                  <a:cubicBezTo>
                    <a:pt x="417" y="22373"/>
                    <a:pt x="715" y="22444"/>
                    <a:pt x="1001" y="22504"/>
                  </a:cubicBezTo>
                  <a:cubicBezTo>
                    <a:pt x="1072" y="22527"/>
                    <a:pt x="1167" y="22551"/>
                    <a:pt x="1251" y="22575"/>
                  </a:cubicBezTo>
                  <a:cubicBezTo>
                    <a:pt x="1382" y="22611"/>
                    <a:pt x="1608" y="22706"/>
                    <a:pt x="1739" y="22765"/>
                  </a:cubicBezTo>
                  <a:cubicBezTo>
                    <a:pt x="2060" y="22908"/>
                    <a:pt x="2346" y="23063"/>
                    <a:pt x="2596" y="23242"/>
                  </a:cubicBezTo>
                  <a:cubicBezTo>
                    <a:pt x="2858" y="23420"/>
                    <a:pt x="3108" y="23623"/>
                    <a:pt x="3346" y="23849"/>
                  </a:cubicBezTo>
                  <a:cubicBezTo>
                    <a:pt x="3477" y="23956"/>
                    <a:pt x="3608" y="24063"/>
                    <a:pt x="3739" y="24159"/>
                  </a:cubicBezTo>
                  <a:cubicBezTo>
                    <a:pt x="3882" y="24266"/>
                    <a:pt x="4013" y="24349"/>
                    <a:pt x="4144" y="24432"/>
                  </a:cubicBezTo>
                  <a:cubicBezTo>
                    <a:pt x="4442" y="24611"/>
                    <a:pt x="4763" y="24754"/>
                    <a:pt x="5097" y="24837"/>
                  </a:cubicBezTo>
                  <a:cubicBezTo>
                    <a:pt x="5454" y="24944"/>
                    <a:pt x="5835" y="25004"/>
                    <a:pt x="6216" y="25004"/>
                  </a:cubicBezTo>
                  <a:cubicBezTo>
                    <a:pt x="6787" y="25004"/>
                    <a:pt x="7359" y="24885"/>
                    <a:pt x="7942" y="24647"/>
                  </a:cubicBezTo>
                  <a:cubicBezTo>
                    <a:pt x="8954" y="24218"/>
                    <a:pt x="9752" y="23539"/>
                    <a:pt x="10371" y="22646"/>
                  </a:cubicBezTo>
                  <a:cubicBezTo>
                    <a:pt x="10597" y="22313"/>
                    <a:pt x="10788" y="21956"/>
                    <a:pt x="10954" y="21599"/>
                  </a:cubicBezTo>
                  <a:cubicBezTo>
                    <a:pt x="10978" y="21563"/>
                    <a:pt x="10990" y="21527"/>
                    <a:pt x="11014" y="21480"/>
                  </a:cubicBezTo>
                  <a:cubicBezTo>
                    <a:pt x="11109" y="21241"/>
                    <a:pt x="11193" y="21003"/>
                    <a:pt x="11264" y="20753"/>
                  </a:cubicBezTo>
                  <a:cubicBezTo>
                    <a:pt x="11276" y="20718"/>
                    <a:pt x="11288" y="20670"/>
                    <a:pt x="11288" y="20622"/>
                  </a:cubicBezTo>
                  <a:cubicBezTo>
                    <a:pt x="11562" y="19598"/>
                    <a:pt x="11550" y="18539"/>
                    <a:pt x="11264" y="17539"/>
                  </a:cubicBezTo>
                  <a:cubicBezTo>
                    <a:pt x="11026" y="16705"/>
                    <a:pt x="10585" y="15943"/>
                    <a:pt x="9954" y="15265"/>
                  </a:cubicBezTo>
                  <a:cubicBezTo>
                    <a:pt x="9597" y="14872"/>
                    <a:pt x="9204" y="14598"/>
                    <a:pt x="8895" y="14407"/>
                  </a:cubicBezTo>
                  <a:cubicBezTo>
                    <a:pt x="8406" y="14122"/>
                    <a:pt x="8002" y="13943"/>
                    <a:pt x="7597" y="13824"/>
                  </a:cubicBezTo>
                  <a:cubicBezTo>
                    <a:pt x="7192" y="13717"/>
                    <a:pt x="6775" y="13657"/>
                    <a:pt x="6371" y="13645"/>
                  </a:cubicBezTo>
                  <a:cubicBezTo>
                    <a:pt x="6299" y="13645"/>
                    <a:pt x="6240" y="13645"/>
                    <a:pt x="6180" y="13645"/>
                  </a:cubicBezTo>
                  <a:cubicBezTo>
                    <a:pt x="6037" y="13645"/>
                    <a:pt x="5894" y="13645"/>
                    <a:pt x="5751" y="13657"/>
                  </a:cubicBezTo>
                  <a:cubicBezTo>
                    <a:pt x="5751" y="13657"/>
                    <a:pt x="5739" y="13657"/>
                    <a:pt x="5728" y="13657"/>
                  </a:cubicBezTo>
                  <a:cubicBezTo>
                    <a:pt x="5525" y="13693"/>
                    <a:pt x="5335" y="13729"/>
                    <a:pt x="5132" y="13776"/>
                  </a:cubicBezTo>
                  <a:cubicBezTo>
                    <a:pt x="4739" y="13872"/>
                    <a:pt x="4346" y="13955"/>
                    <a:pt x="3977" y="14014"/>
                  </a:cubicBezTo>
                  <a:cubicBezTo>
                    <a:pt x="3965" y="14014"/>
                    <a:pt x="3954" y="14014"/>
                    <a:pt x="3942" y="14014"/>
                  </a:cubicBezTo>
                  <a:cubicBezTo>
                    <a:pt x="3489" y="14110"/>
                    <a:pt x="3120" y="14169"/>
                    <a:pt x="2787" y="14205"/>
                  </a:cubicBezTo>
                  <a:cubicBezTo>
                    <a:pt x="2656" y="14217"/>
                    <a:pt x="2549" y="14229"/>
                    <a:pt x="2430" y="14229"/>
                  </a:cubicBezTo>
                  <a:cubicBezTo>
                    <a:pt x="2346" y="14241"/>
                    <a:pt x="2263" y="14253"/>
                    <a:pt x="2180" y="14253"/>
                  </a:cubicBezTo>
                  <a:cubicBezTo>
                    <a:pt x="1977" y="14276"/>
                    <a:pt x="1787" y="14288"/>
                    <a:pt x="1596" y="14300"/>
                  </a:cubicBezTo>
                  <a:cubicBezTo>
                    <a:pt x="1477" y="14300"/>
                    <a:pt x="1370" y="14312"/>
                    <a:pt x="1251" y="14312"/>
                  </a:cubicBezTo>
                  <a:cubicBezTo>
                    <a:pt x="1084" y="14312"/>
                    <a:pt x="917" y="14300"/>
                    <a:pt x="739" y="14300"/>
                  </a:cubicBezTo>
                  <a:cubicBezTo>
                    <a:pt x="632" y="14288"/>
                    <a:pt x="525" y="14288"/>
                    <a:pt x="417" y="14288"/>
                  </a:cubicBezTo>
                  <a:cubicBezTo>
                    <a:pt x="191" y="14276"/>
                    <a:pt x="1" y="14050"/>
                    <a:pt x="1" y="13800"/>
                  </a:cubicBezTo>
                  <a:lnTo>
                    <a:pt x="1" y="6025"/>
                  </a:lnTo>
                  <a:cubicBezTo>
                    <a:pt x="2668" y="6418"/>
                    <a:pt x="6037" y="6954"/>
                    <a:pt x="13169" y="10514"/>
                  </a:cubicBezTo>
                  <a:cubicBezTo>
                    <a:pt x="13693" y="10776"/>
                    <a:pt x="14264" y="10919"/>
                    <a:pt x="14848" y="10919"/>
                  </a:cubicBezTo>
                  <a:cubicBezTo>
                    <a:pt x="15169" y="10919"/>
                    <a:pt x="15491" y="10871"/>
                    <a:pt x="15800" y="10788"/>
                  </a:cubicBezTo>
                  <a:cubicBezTo>
                    <a:pt x="16693" y="10585"/>
                    <a:pt x="17384" y="10002"/>
                    <a:pt x="17705" y="9192"/>
                  </a:cubicBezTo>
                  <a:cubicBezTo>
                    <a:pt x="18039" y="8311"/>
                    <a:pt x="18241" y="7359"/>
                    <a:pt x="18289" y="6359"/>
                  </a:cubicBezTo>
                  <a:cubicBezTo>
                    <a:pt x="18324" y="5382"/>
                    <a:pt x="18229" y="4358"/>
                    <a:pt x="17979" y="3323"/>
                  </a:cubicBezTo>
                  <a:cubicBezTo>
                    <a:pt x="17836" y="2704"/>
                    <a:pt x="17848" y="2144"/>
                    <a:pt x="18015" y="1656"/>
                  </a:cubicBezTo>
                  <a:cubicBezTo>
                    <a:pt x="18193" y="1132"/>
                    <a:pt x="18539" y="727"/>
                    <a:pt x="19051" y="429"/>
                  </a:cubicBezTo>
                  <a:cubicBezTo>
                    <a:pt x="19336" y="275"/>
                    <a:pt x="19646" y="156"/>
                    <a:pt x="19956" y="96"/>
                  </a:cubicBezTo>
                  <a:cubicBezTo>
                    <a:pt x="20265" y="25"/>
                    <a:pt x="20587" y="1"/>
                    <a:pt x="20944" y="1"/>
                  </a:cubicBezTo>
                  <a:cubicBezTo>
                    <a:pt x="21003" y="1"/>
                    <a:pt x="21063" y="1"/>
                    <a:pt x="21134" y="1"/>
                  </a:cubicBezTo>
                  <a:cubicBezTo>
                    <a:pt x="23027" y="37"/>
                    <a:pt x="25182" y="1096"/>
                    <a:pt x="26885" y="2823"/>
                  </a:cubicBezTo>
                  <a:cubicBezTo>
                    <a:pt x="27397" y="3358"/>
                    <a:pt x="27849" y="3930"/>
                    <a:pt x="28195" y="4525"/>
                  </a:cubicBezTo>
                  <a:cubicBezTo>
                    <a:pt x="28504" y="5085"/>
                    <a:pt x="28742" y="5656"/>
                    <a:pt x="28873" y="6216"/>
                  </a:cubicBezTo>
                  <a:cubicBezTo>
                    <a:pt x="28992" y="6740"/>
                    <a:pt x="29028" y="7216"/>
                    <a:pt x="28980" y="7656"/>
                  </a:cubicBezTo>
                  <a:cubicBezTo>
                    <a:pt x="28933" y="8061"/>
                    <a:pt x="28802" y="8418"/>
                    <a:pt x="28599" y="8716"/>
                  </a:cubicBezTo>
                  <a:cubicBezTo>
                    <a:pt x="28599" y="8728"/>
                    <a:pt x="28599" y="8728"/>
                    <a:pt x="28599" y="8728"/>
                  </a:cubicBezTo>
                  <a:cubicBezTo>
                    <a:pt x="28338" y="9109"/>
                    <a:pt x="27980" y="9383"/>
                    <a:pt x="27480" y="9550"/>
                  </a:cubicBezTo>
                  <a:cubicBezTo>
                    <a:pt x="25611" y="10204"/>
                    <a:pt x="24123" y="11383"/>
                    <a:pt x="23170" y="12967"/>
                  </a:cubicBezTo>
                  <a:cubicBezTo>
                    <a:pt x="22754" y="13669"/>
                    <a:pt x="22682" y="14574"/>
                    <a:pt x="22968" y="15515"/>
                  </a:cubicBezTo>
                  <a:cubicBezTo>
                    <a:pt x="23087" y="15931"/>
                    <a:pt x="23277" y="16336"/>
                    <a:pt x="23527" y="16717"/>
                  </a:cubicBezTo>
                  <a:cubicBezTo>
                    <a:pt x="23766" y="17098"/>
                    <a:pt x="24075" y="17467"/>
                    <a:pt x="24420" y="17789"/>
                  </a:cubicBezTo>
                  <a:cubicBezTo>
                    <a:pt x="25563" y="18801"/>
                    <a:pt x="26730" y="20003"/>
                    <a:pt x="28111" y="21551"/>
                  </a:cubicBezTo>
                  <a:cubicBezTo>
                    <a:pt x="29469" y="23170"/>
                    <a:pt x="30481" y="24492"/>
                    <a:pt x="31350" y="25802"/>
                  </a:cubicBezTo>
                  <a:cubicBezTo>
                    <a:pt x="31862" y="26516"/>
                    <a:pt x="32326" y="27290"/>
                    <a:pt x="32779" y="28028"/>
                  </a:cubicBezTo>
                  <a:lnTo>
                    <a:pt x="32933" y="28278"/>
                  </a:lnTo>
                  <a:cubicBezTo>
                    <a:pt x="33100" y="28552"/>
                    <a:pt x="33255" y="28838"/>
                    <a:pt x="33422" y="29135"/>
                  </a:cubicBezTo>
                  <a:cubicBezTo>
                    <a:pt x="33493" y="29266"/>
                    <a:pt x="33576" y="29409"/>
                    <a:pt x="33648" y="29552"/>
                  </a:cubicBezTo>
                  <a:cubicBezTo>
                    <a:pt x="33648" y="29552"/>
                    <a:pt x="33933" y="30064"/>
                    <a:pt x="33993" y="30159"/>
                  </a:cubicBezTo>
                  <a:lnTo>
                    <a:pt x="28433" y="33945"/>
                  </a:lnTo>
                  <a:cubicBezTo>
                    <a:pt x="28302" y="34029"/>
                    <a:pt x="28159" y="34076"/>
                    <a:pt x="28004" y="34076"/>
                  </a:cubicBezTo>
                  <a:cubicBezTo>
                    <a:pt x="27897" y="34076"/>
                    <a:pt x="27778" y="34053"/>
                    <a:pt x="27659" y="34017"/>
                  </a:cubicBezTo>
                  <a:cubicBezTo>
                    <a:pt x="27349" y="33910"/>
                    <a:pt x="27064" y="33660"/>
                    <a:pt x="26837" y="33291"/>
                  </a:cubicBezTo>
                  <a:cubicBezTo>
                    <a:pt x="26528" y="32767"/>
                    <a:pt x="26230" y="32207"/>
                    <a:pt x="25956" y="31612"/>
                  </a:cubicBezTo>
                  <a:cubicBezTo>
                    <a:pt x="25790" y="31195"/>
                    <a:pt x="25730" y="30612"/>
                    <a:pt x="25659" y="29993"/>
                  </a:cubicBezTo>
                  <a:cubicBezTo>
                    <a:pt x="25516" y="28600"/>
                    <a:pt x="25349" y="26873"/>
                    <a:pt x="23789" y="25409"/>
                  </a:cubicBezTo>
                  <a:cubicBezTo>
                    <a:pt x="22849" y="24516"/>
                    <a:pt x="21753" y="24075"/>
                    <a:pt x="20527" y="24075"/>
                  </a:cubicBezTo>
                  <a:cubicBezTo>
                    <a:pt x="19420" y="24075"/>
                    <a:pt x="18467" y="24444"/>
                    <a:pt x="17872" y="24766"/>
                  </a:cubicBezTo>
                  <a:cubicBezTo>
                    <a:pt x="17693" y="24849"/>
                    <a:pt x="17527" y="24944"/>
                    <a:pt x="17360" y="25063"/>
                  </a:cubicBezTo>
                  <a:lnTo>
                    <a:pt x="17312" y="25099"/>
                  </a:lnTo>
                  <a:cubicBezTo>
                    <a:pt x="17300" y="25111"/>
                    <a:pt x="17277" y="25123"/>
                    <a:pt x="17265" y="25135"/>
                  </a:cubicBezTo>
                  <a:cubicBezTo>
                    <a:pt x="17181" y="25194"/>
                    <a:pt x="17110" y="25242"/>
                    <a:pt x="17039" y="25302"/>
                  </a:cubicBezTo>
                  <a:cubicBezTo>
                    <a:pt x="16372" y="25861"/>
                    <a:pt x="15836" y="26587"/>
                    <a:pt x="15467" y="27457"/>
                  </a:cubicBezTo>
                  <a:cubicBezTo>
                    <a:pt x="15157" y="28183"/>
                    <a:pt x="14967" y="29004"/>
                    <a:pt x="14919" y="29862"/>
                  </a:cubicBezTo>
                  <a:cubicBezTo>
                    <a:pt x="14907" y="30278"/>
                    <a:pt x="14919" y="30683"/>
                    <a:pt x="14967" y="31064"/>
                  </a:cubicBezTo>
                  <a:cubicBezTo>
                    <a:pt x="14991" y="31267"/>
                    <a:pt x="15026" y="31457"/>
                    <a:pt x="15062" y="31648"/>
                  </a:cubicBezTo>
                  <a:cubicBezTo>
                    <a:pt x="15098" y="31826"/>
                    <a:pt x="15145" y="32017"/>
                    <a:pt x="15205" y="32183"/>
                  </a:cubicBezTo>
                  <a:cubicBezTo>
                    <a:pt x="15312" y="32576"/>
                    <a:pt x="15467" y="32933"/>
                    <a:pt x="15657" y="33255"/>
                  </a:cubicBezTo>
                  <a:cubicBezTo>
                    <a:pt x="15800" y="33529"/>
                    <a:pt x="16015" y="33874"/>
                    <a:pt x="16312" y="34195"/>
                  </a:cubicBezTo>
                  <a:cubicBezTo>
                    <a:pt x="16848" y="34755"/>
                    <a:pt x="17396" y="35136"/>
                    <a:pt x="17979" y="35350"/>
                  </a:cubicBezTo>
                  <a:cubicBezTo>
                    <a:pt x="18813" y="35696"/>
                    <a:pt x="19991" y="36398"/>
                    <a:pt x="20777" y="37755"/>
                  </a:cubicBezTo>
                  <a:cubicBezTo>
                    <a:pt x="20932" y="38005"/>
                    <a:pt x="20968" y="38339"/>
                    <a:pt x="20884" y="38660"/>
                  </a:cubicBezTo>
                  <a:cubicBezTo>
                    <a:pt x="20813" y="38970"/>
                    <a:pt x="20598" y="39268"/>
                    <a:pt x="20313" y="39458"/>
                  </a:cubicBezTo>
                  <a:lnTo>
                    <a:pt x="14907" y="43137"/>
                  </a:lnTo>
                  <a:cubicBezTo>
                    <a:pt x="14848" y="43030"/>
                    <a:pt x="14788" y="42911"/>
                    <a:pt x="14705" y="42792"/>
                  </a:cubicBezTo>
                  <a:cubicBezTo>
                    <a:pt x="14645" y="42685"/>
                    <a:pt x="14574" y="42577"/>
                    <a:pt x="14502" y="42458"/>
                  </a:cubicBezTo>
                  <a:cubicBezTo>
                    <a:pt x="14348" y="42208"/>
                    <a:pt x="14181" y="41946"/>
                    <a:pt x="14002" y="41684"/>
                  </a:cubicBezTo>
                  <a:cubicBezTo>
                    <a:pt x="13562" y="41018"/>
                    <a:pt x="13074" y="40422"/>
                    <a:pt x="12597" y="39839"/>
                  </a:cubicBezTo>
                  <a:lnTo>
                    <a:pt x="12526" y="39744"/>
                  </a:lnTo>
                  <a:cubicBezTo>
                    <a:pt x="12514" y="39732"/>
                    <a:pt x="12502" y="39720"/>
                    <a:pt x="12490" y="39708"/>
                  </a:cubicBezTo>
                  <a:cubicBezTo>
                    <a:pt x="12347" y="39553"/>
                    <a:pt x="12193" y="39387"/>
                    <a:pt x="12050" y="39232"/>
                  </a:cubicBezTo>
                  <a:cubicBezTo>
                    <a:pt x="11716" y="38875"/>
                    <a:pt x="11276" y="38672"/>
                    <a:pt x="10812" y="38672"/>
                  </a:cubicBezTo>
                  <a:cubicBezTo>
                    <a:pt x="9883" y="38672"/>
                    <a:pt x="9133" y="39422"/>
                    <a:pt x="9049" y="40411"/>
                  </a:cubicBezTo>
                  <a:cubicBezTo>
                    <a:pt x="9049" y="40446"/>
                    <a:pt x="9038" y="40506"/>
                    <a:pt x="9038" y="40553"/>
                  </a:cubicBezTo>
                  <a:cubicBezTo>
                    <a:pt x="8990" y="41292"/>
                    <a:pt x="9061" y="42077"/>
                    <a:pt x="9228" y="42875"/>
                  </a:cubicBezTo>
                  <a:cubicBezTo>
                    <a:pt x="9323" y="43292"/>
                    <a:pt x="9311" y="43661"/>
                    <a:pt x="9192" y="43982"/>
                  </a:cubicBezTo>
                  <a:cubicBezTo>
                    <a:pt x="9073" y="44316"/>
                    <a:pt x="8847" y="44578"/>
                    <a:pt x="8514" y="44756"/>
                  </a:cubicBezTo>
                  <a:cubicBezTo>
                    <a:pt x="8323" y="44852"/>
                    <a:pt x="8121" y="44935"/>
                    <a:pt x="7906" y="44971"/>
                  </a:cubicBezTo>
                  <a:cubicBezTo>
                    <a:pt x="7716" y="45006"/>
                    <a:pt x="7514" y="45018"/>
                    <a:pt x="7299" y="4501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 rot="1792560">
              <a:off x="5414555" y="1382761"/>
              <a:ext cx="16261" cy="441245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39"/>
          <p:cNvGrpSpPr/>
          <p:nvPr/>
        </p:nvGrpSpPr>
        <p:grpSpPr>
          <a:xfrm>
            <a:off x="5215927" y="1902444"/>
            <a:ext cx="797110" cy="1338631"/>
            <a:chOff x="5215927" y="2084869"/>
            <a:chExt cx="797110" cy="1338631"/>
          </a:xfrm>
        </p:grpSpPr>
        <p:sp>
          <p:nvSpPr>
            <p:cNvPr id="1207" name="Google Shape;1207;p39"/>
            <p:cNvSpPr/>
            <p:nvPr/>
          </p:nvSpPr>
          <p:spPr>
            <a:xfrm>
              <a:off x="5215927" y="2084869"/>
              <a:ext cx="538231" cy="1338631"/>
            </a:xfrm>
            <a:custGeom>
              <a:rect b="b" l="l" r="r" t="t"/>
              <a:pathLst>
                <a:path extrusionOk="0" h="60258" w="24231">
                  <a:moveTo>
                    <a:pt x="4811" y="60258"/>
                  </a:moveTo>
                  <a:cubicBezTo>
                    <a:pt x="4025" y="60258"/>
                    <a:pt x="3311" y="59948"/>
                    <a:pt x="2954" y="59770"/>
                  </a:cubicBezTo>
                  <a:cubicBezTo>
                    <a:pt x="2835" y="59698"/>
                    <a:pt x="2739" y="59651"/>
                    <a:pt x="2644" y="59591"/>
                  </a:cubicBezTo>
                  <a:cubicBezTo>
                    <a:pt x="2632" y="59579"/>
                    <a:pt x="2620" y="59567"/>
                    <a:pt x="2608" y="59555"/>
                  </a:cubicBezTo>
                  <a:cubicBezTo>
                    <a:pt x="2549" y="59520"/>
                    <a:pt x="2501" y="59484"/>
                    <a:pt x="2454" y="59436"/>
                  </a:cubicBezTo>
                  <a:cubicBezTo>
                    <a:pt x="1977" y="59043"/>
                    <a:pt x="1608" y="58543"/>
                    <a:pt x="1358" y="57936"/>
                  </a:cubicBezTo>
                  <a:cubicBezTo>
                    <a:pt x="1120" y="57388"/>
                    <a:pt x="989" y="56781"/>
                    <a:pt x="953" y="56115"/>
                  </a:cubicBezTo>
                  <a:cubicBezTo>
                    <a:pt x="930" y="55817"/>
                    <a:pt x="942" y="55507"/>
                    <a:pt x="977" y="55222"/>
                  </a:cubicBezTo>
                  <a:cubicBezTo>
                    <a:pt x="1001" y="55079"/>
                    <a:pt x="1025" y="54948"/>
                    <a:pt x="1049" y="54817"/>
                  </a:cubicBezTo>
                  <a:cubicBezTo>
                    <a:pt x="1084" y="54638"/>
                    <a:pt x="1120" y="54507"/>
                    <a:pt x="1156" y="54388"/>
                  </a:cubicBezTo>
                  <a:cubicBezTo>
                    <a:pt x="1227" y="54126"/>
                    <a:pt x="1334" y="53888"/>
                    <a:pt x="1453" y="53686"/>
                  </a:cubicBezTo>
                  <a:cubicBezTo>
                    <a:pt x="1561" y="53483"/>
                    <a:pt x="1704" y="53245"/>
                    <a:pt x="1870" y="53067"/>
                  </a:cubicBezTo>
                  <a:cubicBezTo>
                    <a:pt x="2204" y="52721"/>
                    <a:pt x="2537" y="52483"/>
                    <a:pt x="2882" y="52352"/>
                  </a:cubicBezTo>
                  <a:cubicBezTo>
                    <a:pt x="4478" y="51697"/>
                    <a:pt x="5752" y="50602"/>
                    <a:pt x="6573" y="49197"/>
                  </a:cubicBezTo>
                  <a:cubicBezTo>
                    <a:pt x="6942" y="48578"/>
                    <a:pt x="7049" y="47768"/>
                    <a:pt x="6859" y="46994"/>
                  </a:cubicBezTo>
                  <a:cubicBezTo>
                    <a:pt x="6680" y="46268"/>
                    <a:pt x="6216" y="45601"/>
                    <a:pt x="5573" y="45173"/>
                  </a:cubicBezTo>
                  <a:lnTo>
                    <a:pt x="1" y="41375"/>
                  </a:lnTo>
                  <a:cubicBezTo>
                    <a:pt x="1084" y="39065"/>
                    <a:pt x="1799" y="36565"/>
                    <a:pt x="2096" y="34040"/>
                  </a:cubicBezTo>
                  <a:cubicBezTo>
                    <a:pt x="2501" y="34195"/>
                    <a:pt x="2894" y="34362"/>
                    <a:pt x="3263" y="34552"/>
                  </a:cubicBezTo>
                  <a:cubicBezTo>
                    <a:pt x="3894" y="34874"/>
                    <a:pt x="4561" y="35088"/>
                    <a:pt x="5240" y="35183"/>
                  </a:cubicBezTo>
                  <a:cubicBezTo>
                    <a:pt x="5514" y="35231"/>
                    <a:pt x="5775" y="35243"/>
                    <a:pt x="6037" y="35243"/>
                  </a:cubicBezTo>
                  <a:cubicBezTo>
                    <a:pt x="6573" y="35243"/>
                    <a:pt x="7085" y="35171"/>
                    <a:pt x="7573" y="35005"/>
                  </a:cubicBezTo>
                  <a:cubicBezTo>
                    <a:pt x="8288" y="34779"/>
                    <a:pt x="10669" y="33755"/>
                    <a:pt x="11002" y="30207"/>
                  </a:cubicBezTo>
                  <a:cubicBezTo>
                    <a:pt x="11002" y="30159"/>
                    <a:pt x="11002" y="30099"/>
                    <a:pt x="11002" y="30052"/>
                  </a:cubicBezTo>
                  <a:cubicBezTo>
                    <a:pt x="10669" y="26516"/>
                    <a:pt x="8288" y="25480"/>
                    <a:pt x="7561" y="25254"/>
                  </a:cubicBezTo>
                  <a:cubicBezTo>
                    <a:pt x="7085" y="25099"/>
                    <a:pt x="6573" y="25015"/>
                    <a:pt x="6037" y="25015"/>
                  </a:cubicBezTo>
                  <a:cubicBezTo>
                    <a:pt x="5775" y="25015"/>
                    <a:pt x="5514" y="25039"/>
                    <a:pt x="5240" y="25075"/>
                  </a:cubicBezTo>
                  <a:cubicBezTo>
                    <a:pt x="4561" y="25170"/>
                    <a:pt x="3894" y="25385"/>
                    <a:pt x="3263" y="25706"/>
                  </a:cubicBezTo>
                  <a:cubicBezTo>
                    <a:pt x="2894" y="25897"/>
                    <a:pt x="2513" y="26063"/>
                    <a:pt x="2096" y="26218"/>
                  </a:cubicBezTo>
                  <a:cubicBezTo>
                    <a:pt x="1799" y="23694"/>
                    <a:pt x="1084" y="21194"/>
                    <a:pt x="1" y="18884"/>
                  </a:cubicBezTo>
                  <a:lnTo>
                    <a:pt x="5573" y="15098"/>
                  </a:lnTo>
                  <a:cubicBezTo>
                    <a:pt x="6216" y="14657"/>
                    <a:pt x="6680" y="13990"/>
                    <a:pt x="6859" y="13264"/>
                  </a:cubicBezTo>
                  <a:cubicBezTo>
                    <a:pt x="7049" y="12490"/>
                    <a:pt x="6942" y="11680"/>
                    <a:pt x="6561" y="11049"/>
                  </a:cubicBezTo>
                  <a:cubicBezTo>
                    <a:pt x="5752" y="9656"/>
                    <a:pt x="4478" y="8573"/>
                    <a:pt x="2906" y="7918"/>
                  </a:cubicBezTo>
                  <a:cubicBezTo>
                    <a:pt x="2537" y="7787"/>
                    <a:pt x="2204" y="7549"/>
                    <a:pt x="1870" y="7192"/>
                  </a:cubicBezTo>
                  <a:cubicBezTo>
                    <a:pt x="1704" y="7013"/>
                    <a:pt x="1561" y="6775"/>
                    <a:pt x="1453" y="6585"/>
                  </a:cubicBezTo>
                  <a:cubicBezTo>
                    <a:pt x="1334" y="6370"/>
                    <a:pt x="1227" y="6132"/>
                    <a:pt x="1156" y="5882"/>
                  </a:cubicBezTo>
                  <a:cubicBezTo>
                    <a:pt x="1120" y="5751"/>
                    <a:pt x="1084" y="5620"/>
                    <a:pt x="1061" y="5465"/>
                  </a:cubicBezTo>
                  <a:cubicBezTo>
                    <a:pt x="1025" y="5323"/>
                    <a:pt x="1001" y="5180"/>
                    <a:pt x="977" y="5037"/>
                  </a:cubicBezTo>
                  <a:cubicBezTo>
                    <a:pt x="942" y="4751"/>
                    <a:pt x="930" y="4453"/>
                    <a:pt x="953" y="4144"/>
                  </a:cubicBezTo>
                  <a:cubicBezTo>
                    <a:pt x="989" y="3489"/>
                    <a:pt x="1120" y="2870"/>
                    <a:pt x="1358" y="2322"/>
                  </a:cubicBezTo>
                  <a:cubicBezTo>
                    <a:pt x="1620" y="1715"/>
                    <a:pt x="1977" y="1215"/>
                    <a:pt x="2442" y="822"/>
                  </a:cubicBezTo>
                  <a:cubicBezTo>
                    <a:pt x="2501" y="786"/>
                    <a:pt x="2561" y="739"/>
                    <a:pt x="2608" y="703"/>
                  </a:cubicBezTo>
                  <a:cubicBezTo>
                    <a:pt x="2620" y="691"/>
                    <a:pt x="2632" y="691"/>
                    <a:pt x="2644" y="679"/>
                  </a:cubicBezTo>
                  <a:cubicBezTo>
                    <a:pt x="2739" y="608"/>
                    <a:pt x="2835" y="560"/>
                    <a:pt x="2942" y="512"/>
                  </a:cubicBezTo>
                  <a:cubicBezTo>
                    <a:pt x="3311" y="310"/>
                    <a:pt x="4025" y="0"/>
                    <a:pt x="4811" y="0"/>
                  </a:cubicBezTo>
                  <a:cubicBezTo>
                    <a:pt x="5585" y="0"/>
                    <a:pt x="6264" y="286"/>
                    <a:pt x="6871" y="858"/>
                  </a:cubicBezTo>
                  <a:cubicBezTo>
                    <a:pt x="7954" y="1882"/>
                    <a:pt x="8085" y="3084"/>
                    <a:pt x="8216" y="4358"/>
                  </a:cubicBezTo>
                  <a:cubicBezTo>
                    <a:pt x="8288" y="5120"/>
                    <a:pt x="8359" y="5835"/>
                    <a:pt x="8645" y="6501"/>
                  </a:cubicBezTo>
                  <a:cubicBezTo>
                    <a:pt x="8645" y="6513"/>
                    <a:pt x="8657" y="6513"/>
                    <a:pt x="8657" y="6525"/>
                  </a:cubicBezTo>
                  <a:cubicBezTo>
                    <a:pt x="8954" y="7168"/>
                    <a:pt x="9288" y="7787"/>
                    <a:pt x="9621" y="8371"/>
                  </a:cubicBezTo>
                  <a:cubicBezTo>
                    <a:pt x="10074" y="9121"/>
                    <a:pt x="10693" y="9633"/>
                    <a:pt x="11419" y="9859"/>
                  </a:cubicBezTo>
                  <a:cubicBezTo>
                    <a:pt x="11717" y="9954"/>
                    <a:pt x="12002" y="10002"/>
                    <a:pt x="12288" y="10002"/>
                  </a:cubicBezTo>
                  <a:cubicBezTo>
                    <a:pt x="12800" y="10002"/>
                    <a:pt x="13276" y="9859"/>
                    <a:pt x="13693" y="9573"/>
                  </a:cubicBezTo>
                  <a:lnTo>
                    <a:pt x="19075" y="5906"/>
                  </a:lnTo>
                  <a:cubicBezTo>
                    <a:pt x="20432" y="8692"/>
                    <a:pt x="21551" y="11645"/>
                    <a:pt x="22397" y="14669"/>
                  </a:cubicBezTo>
                  <a:cubicBezTo>
                    <a:pt x="23087" y="17110"/>
                    <a:pt x="23766" y="20158"/>
                    <a:pt x="24206" y="22837"/>
                  </a:cubicBezTo>
                  <a:cubicBezTo>
                    <a:pt x="24230" y="23003"/>
                    <a:pt x="24194" y="23146"/>
                    <a:pt x="24099" y="23265"/>
                  </a:cubicBezTo>
                  <a:cubicBezTo>
                    <a:pt x="23992" y="23384"/>
                    <a:pt x="23825" y="23456"/>
                    <a:pt x="23659" y="23456"/>
                  </a:cubicBezTo>
                  <a:cubicBezTo>
                    <a:pt x="23551" y="23456"/>
                    <a:pt x="23432" y="23420"/>
                    <a:pt x="23325" y="23349"/>
                  </a:cubicBezTo>
                  <a:cubicBezTo>
                    <a:pt x="23266" y="23313"/>
                    <a:pt x="23206" y="23277"/>
                    <a:pt x="23147" y="23253"/>
                  </a:cubicBezTo>
                  <a:cubicBezTo>
                    <a:pt x="22587" y="22944"/>
                    <a:pt x="21980" y="22789"/>
                    <a:pt x="21349" y="22789"/>
                  </a:cubicBezTo>
                  <a:cubicBezTo>
                    <a:pt x="21182" y="22789"/>
                    <a:pt x="21004" y="22801"/>
                    <a:pt x="20825" y="22825"/>
                  </a:cubicBezTo>
                  <a:cubicBezTo>
                    <a:pt x="20825" y="22825"/>
                    <a:pt x="20825" y="22825"/>
                    <a:pt x="20813" y="22825"/>
                  </a:cubicBezTo>
                  <a:cubicBezTo>
                    <a:pt x="19753" y="22980"/>
                    <a:pt x="18753" y="23575"/>
                    <a:pt x="17944" y="24539"/>
                  </a:cubicBezTo>
                  <a:cubicBezTo>
                    <a:pt x="17563" y="24980"/>
                    <a:pt x="17241" y="25480"/>
                    <a:pt x="16979" y="26027"/>
                  </a:cubicBezTo>
                  <a:cubicBezTo>
                    <a:pt x="16860" y="26278"/>
                    <a:pt x="16753" y="26551"/>
                    <a:pt x="16646" y="26873"/>
                  </a:cubicBezTo>
                  <a:cubicBezTo>
                    <a:pt x="16539" y="27159"/>
                    <a:pt x="16455" y="27480"/>
                    <a:pt x="16396" y="27790"/>
                  </a:cubicBezTo>
                  <a:cubicBezTo>
                    <a:pt x="16277" y="28337"/>
                    <a:pt x="16241" y="29361"/>
                    <a:pt x="16229" y="30111"/>
                  </a:cubicBezTo>
                  <a:cubicBezTo>
                    <a:pt x="16229" y="30123"/>
                    <a:pt x="16229" y="30135"/>
                    <a:pt x="16229" y="30147"/>
                  </a:cubicBezTo>
                  <a:cubicBezTo>
                    <a:pt x="16241" y="30897"/>
                    <a:pt x="16277" y="31921"/>
                    <a:pt x="16384" y="32457"/>
                  </a:cubicBezTo>
                  <a:cubicBezTo>
                    <a:pt x="16455" y="32790"/>
                    <a:pt x="16551" y="33100"/>
                    <a:pt x="16646" y="33397"/>
                  </a:cubicBezTo>
                  <a:cubicBezTo>
                    <a:pt x="16753" y="33719"/>
                    <a:pt x="16860" y="33981"/>
                    <a:pt x="16979" y="34243"/>
                  </a:cubicBezTo>
                  <a:cubicBezTo>
                    <a:pt x="17241" y="34779"/>
                    <a:pt x="17563" y="35291"/>
                    <a:pt x="17944" y="35731"/>
                  </a:cubicBezTo>
                  <a:cubicBezTo>
                    <a:pt x="18753" y="36684"/>
                    <a:pt x="19741" y="37279"/>
                    <a:pt x="20813" y="37434"/>
                  </a:cubicBezTo>
                  <a:cubicBezTo>
                    <a:pt x="20813" y="37434"/>
                    <a:pt x="20813" y="37434"/>
                    <a:pt x="20825" y="37434"/>
                  </a:cubicBezTo>
                  <a:cubicBezTo>
                    <a:pt x="20992" y="37457"/>
                    <a:pt x="21170" y="37469"/>
                    <a:pt x="21349" y="37469"/>
                  </a:cubicBezTo>
                  <a:cubicBezTo>
                    <a:pt x="21980" y="37469"/>
                    <a:pt x="22587" y="37315"/>
                    <a:pt x="23159" y="37005"/>
                  </a:cubicBezTo>
                  <a:cubicBezTo>
                    <a:pt x="23206" y="36981"/>
                    <a:pt x="23266" y="36946"/>
                    <a:pt x="23325" y="36910"/>
                  </a:cubicBezTo>
                  <a:cubicBezTo>
                    <a:pt x="23432" y="36838"/>
                    <a:pt x="23551" y="36803"/>
                    <a:pt x="23659" y="36803"/>
                  </a:cubicBezTo>
                  <a:cubicBezTo>
                    <a:pt x="23825" y="36803"/>
                    <a:pt x="23992" y="36874"/>
                    <a:pt x="24099" y="37005"/>
                  </a:cubicBezTo>
                  <a:cubicBezTo>
                    <a:pt x="24194" y="37112"/>
                    <a:pt x="24230" y="37267"/>
                    <a:pt x="24206" y="37434"/>
                  </a:cubicBezTo>
                  <a:cubicBezTo>
                    <a:pt x="23766" y="40101"/>
                    <a:pt x="23087" y="43149"/>
                    <a:pt x="22397" y="45589"/>
                  </a:cubicBezTo>
                  <a:cubicBezTo>
                    <a:pt x="21551" y="48626"/>
                    <a:pt x="20432" y="51566"/>
                    <a:pt x="19075" y="54352"/>
                  </a:cubicBezTo>
                  <a:lnTo>
                    <a:pt x="13693" y="50685"/>
                  </a:lnTo>
                  <a:cubicBezTo>
                    <a:pt x="13276" y="50400"/>
                    <a:pt x="12800" y="50257"/>
                    <a:pt x="12288" y="50257"/>
                  </a:cubicBezTo>
                  <a:cubicBezTo>
                    <a:pt x="12002" y="50257"/>
                    <a:pt x="11717" y="50304"/>
                    <a:pt x="11419" y="50400"/>
                  </a:cubicBezTo>
                  <a:cubicBezTo>
                    <a:pt x="10693" y="50626"/>
                    <a:pt x="10074" y="51150"/>
                    <a:pt x="9621" y="51888"/>
                  </a:cubicBezTo>
                  <a:cubicBezTo>
                    <a:pt x="9288" y="52471"/>
                    <a:pt x="8954" y="53090"/>
                    <a:pt x="8657" y="53733"/>
                  </a:cubicBezTo>
                  <a:cubicBezTo>
                    <a:pt x="8657" y="53745"/>
                    <a:pt x="8645" y="53757"/>
                    <a:pt x="8645" y="53769"/>
                  </a:cubicBezTo>
                  <a:cubicBezTo>
                    <a:pt x="8359" y="54424"/>
                    <a:pt x="8288" y="55150"/>
                    <a:pt x="8216" y="55900"/>
                  </a:cubicBezTo>
                  <a:cubicBezTo>
                    <a:pt x="8085" y="57174"/>
                    <a:pt x="7954" y="58377"/>
                    <a:pt x="6871" y="59401"/>
                  </a:cubicBezTo>
                  <a:cubicBezTo>
                    <a:pt x="6264" y="59972"/>
                    <a:pt x="5585" y="60258"/>
                    <a:pt x="4811" y="60258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 rot="5400000">
              <a:off x="5784288" y="2533525"/>
              <a:ext cx="16200" cy="441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39"/>
          <p:cNvGrpSpPr/>
          <p:nvPr/>
        </p:nvGrpSpPr>
        <p:grpSpPr>
          <a:xfrm>
            <a:off x="3525687" y="1259315"/>
            <a:ext cx="755070" cy="1069845"/>
            <a:chOff x="3525687" y="1441740"/>
            <a:chExt cx="755070" cy="1069845"/>
          </a:xfrm>
        </p:grpSpPr>
        <p:sp>
          <p:nvSpPr>
            <p:cNvPr id="1210" name="Google Shape;1210;p39"/>
            <p:cNvSpPr/>
            <p:nvPr/>
          </p:nvSpPr>
          <p:spPr>
            <a:xfrm>
              <a:off x="3525687" y="1511487"/>
              <a:ext cx="755070" cy="1000097"/>
            </a:xfrm>
            <a:custGeom>
              <a:rect b="b" l="l" r="r" t="t"/>
              <a:pathLst>
                <a:path extrusionOk="0" h="45019" w="33993">
                  <a:moveTo>
                    <a:pt x="26682" y="45018"/>
                  </a:moveTo>
                  <a:cubicBezTo>
                    <a:pt x="26468" y="45018"/>
                    <a:pt x="26265" y="45006"/>
                    <a:pt x="26075" y="44971"/>
                  </a:cubicBezTo>
                  <a:cubicBezTo>
                    <a:pt x="25872" y="44935"/>
                    <a:pt x="25658" y="44863"/>
                    <a:pt x="25468" y="44756"/>
                  </a:cubicBezTo>
                  <a:cubicBezTo>
                    <a:pt x="25134" y="44578"/>
                    <a:pt x="24908" y="44316"/>
                    <a:pt x="24789" y="43982"/>
                  </a:cubicBezTo>
                  <a:cubicBezTo>
                    <a:pt x="24682" y="43661"/>
                    <a:pt x="24670" y="43292"/>
                    <a:pt x="24753" y="42875"/>
                  </a:cubicBezTo>
                  <a:cubicBezTo>
                    <a:pt x="24932" y="42077"/>
                    <a:pt x="24991" y="41292"/>
                    <a:pt x="24944" y="40553"/>
                  </a:cubicBezTo>
                  <a:cubicBezTo>
                    <a:pt x="24944" y="40506"/>
                    <a:pt x="24944" y="40458"/>
                    <a:pt x="24944" y="40411"/>
                  </a:cubicBezTo>
                  <a:cubicBezTo>
                    <a:pt x="24860" y="39422"/>
                    <a:pt x="24098" y="38672"/>
                    <a:pt x="23182" y="38672"/>
                  </a:cubicBezTo>
                  <a:cubicBezTo>
                    <a:pt x="22705" y="38672"/>
                    <a:pt x="22265" y="38875"/>
                    <a:pt x="21943" y="39232"/>
                  </a:cubicBezTo>
                  <a:cubicBezTo>
                    <a:pt x="21789" y="39387"/>
                    <a:pt x="21646" y="39553"/>
                    <a:pt x="21491" y="39720"/>
                  </a:cubicBezTo>
                  <a:cubicBezTo>
                    <a:pt x="21479" y="39720"/>
                    <a:pt x="21479" y="39732"/>
                    <a:pt x="21467" y="39744"/>
                  </a:cubicBezTo>
                  <a:lnTo>
                    <a:pt x="21384" y="39839"/>
                  </a:lnTo>
                  <a:cubicBezTo>
                    <a:pt x="20907" y="40422"/>
                    <a:pt x="20419" y="41018"/>
                    <a:pt x="19991" y="41696"/>
                  </a:cubicBezTo>
                  <a:cubicBezTo>
                    <a:pt x="19800" y="41946"/>
                    <a:pt x="19645" y="42208"/>
                    <a:pt x="19491" y="42458"/>
                  </a:cubicBezTo>
                  <a:cubicBezTo>
                    <a:pt x="19419" y="42577"/>
                    <a:pt x="19348" y="42685"/>
                    <a:pt x="19276" y="42804"/>
                  </a:cubicBezTo>
                  <a:cubicBezTo>
                    <a:pt x="19205" y="42911"/>
                    <a:pt x="19133" y="43030"/>
                    <a:pt x="19074" y="43137"/>
                  </a:cubicBezTo>
                  <a:lnTo>
                    <a:pt x="13668" y="39470"/>
                  </a:lnTo>
                  <a:cubicBezTo>
                    <a:pt x="13395" y="39268"/>
                    <a:pt x="13180" y="38970"/>
                    <a:pt x="13097" y="38660"/>
                  </a:cubicBezTo>
                  <a:cubicBezTo>
                    <a:pt x="13026" y="38339"/>
                    <a:pt x="13061" y="38005"/>
                    <a:pt x="13192" y="37767"/>
                  </a:cubicBezTo>
                  <a:cubicBezTo>
                    <a:pt x="14002" y="36398"/>
                    <a:pt x="15181" y="35696"/>
                    <a:pt x="16026" y="35350"/>
                  </a:cubicBezTo>
                  <a:cubicBezTo>
                    <a:pt x="16597" y="35136"/>
                    <a:pt x="17145" y="34755"/>
                    <a:pt x="17669" y="34207"/>
                  </a:cubicBezTo>
                  <a:cubicBezTo>
                    <a:pt x="17967" y="33874"/>
                    <a:pt x="18181" y="33529"/>
                    <a:pt x="18336" y="33255"/>
                  </a:cubicBezTo>
                  <a:cubicBezTo>
                    <a:pt x="18526" y="32933"/>
                    <a:pt x="18669" y="32576"/>
                    <a:pt x="18788" y="32183"/>
                  </a:cubicBezTo>
                  <a:cubicBezTo>
                    <a:pt x="18836" y="32017"/>
                    <a:pt x="18883" y="31826"/>
                    <a:pt x="18931" y="31624"/>
                  </a:cubicBezTo>
                  <a:cubicBezTo>
                    <a:pt x="18967" y="31457"/>
                    <a:pt x="19002" y="31267"/>
                    <a:pt x="19026" y="31064"/>
                  </a:cubicBezTo>
                  <a:cubicBezTo>
                    <a:pt x="19074" y="30683"/>
                    <a:pt x="19086" y="30278"/>
                    <a:pt x="19062" y="29874"/>
                  </a:cubicBezTo>
                  <a:cubicBezTo>
                    <a:pt x="19014" y="29004"/>
                    <a:pt x="18836" y="28195"/>
                    <a:pt x="18514" y="27457"/>
                  </a:cubicBezTo>
                  <a:cubicBezTo>
                    <a:pt x="18145" y="26587"/>
                    <a:pt x="17621" y="25861"/>
                    <a:pt x="16943" y="25302"/>
                  </a:cubicBezTo>
                  <a:cubicBezTo>
                    <a:pt x="16871" y="25242"/>
                    <a:pt x="16800" y="25182"/>
                    <a:pt x="16728" y="25135"/>
                  </a:cubicBezTo>
                  <a:cubicBezTo>
                    <a:pt x="16705" y="25123"/>
                    <a:pt x="16693" y="25111"/>
                    <a:pt x="16669" y="25099"/>
                  </a:cubicBezTo>
                  <a:lnTo>
                    <a:pt x="16609" y="25051"/>
                  </a:lnTo>
                  <a:cubicBezTo>
                    <a:pt x="16466" y="24944"/>
                    <a:pt x="16288" y="24849"/>
                    <a:pt x="16097" y="24754"/>
                  </a:cubicBezTo>
                  <a:cubicBezTo>
                    <a:pt x="15562" y="24480"/>
                    <a:pt x="14680" y="24123"/>
                    <a:pt x="13657" y="24075"/>
                  </a:cubicBezTo>
                  <a:cubicBezTo>
                    <a:pt x="13585" y="24075"/>
                    <a:pt x="13526" y="24075"/>
                    <a:pt x="13454" y="24075"/>
                  </a:cubicBezTo>
                  <a:cubicBezTo>
                    <a:pt x="12240" y="24075"/>
                    <a:pt x="11144" y="24516"/>
                    <a:pt x="10204" y="25409"/>
                  </a:cubicBezTo>
                  <a:cubicBezTo>
                    <a:pt x="8644" y="26873"/>
                    <a:pt x="8465" y="28600"/>
                    <a:pt x="8323" y="29993"/>
                  </a:cubicBezTo>
                  <a:cubicBezTo>
                    <a:pt x="8263" y="30612"/>
                    <a:pt x="8203" y="31195"/>
                    <a:pt x="8025" y="31612"/>
                  </a:cubicBezTo>
                  <a:cubicBezTo>
                    <a:pt x="7751" y="32207"/>
                    <a:pt x="7453" y="32767"/>
                    <a:pt x="7144" y="33291"/>
                  </a:cubicBezTo>
                  <a:cubicBezTo>
                    <a:pt x="6930" y="33660"/>
                    <a:pt x="6632" y="33922"/>
                    <a:pt x="6322" y="34017"/>
                  </a:cubicBezTo>
                  <a:cubicBezTo>
                    <a:pt x="6203" y="34053"/>
                    <a:pt x="6096" y="34076"/>
                    <a:pt x="5989" y="34076"/>
                  </a:cubicBezTo>
                  <a:lnTo>
                    <a:pt x="5989" y="34076"/>
                  </a:lnTo>
                  <a:cubicBezTo>
                    <a:pt x="5822" y="34076"/>
                    <a:pt x="5679" y="34029"/>
                    <a:pt x="5560" y="33945"/>
                  </a:cubicBezTo>
                  <a:lnTo>
                    <a:pt x="0" y="30159"/>
                  </a:lnTo>
                  <a:cubicBezTo>
                    <a:pt x="48" y="30052"/>
                    <a:pt x="333" y="29540"/>
                    <a:pt x="333" y="29540"/>
                  </a:cubicBezTo>
                  <a:cubicBezTo>
                    <a:pt x="405" y="29409"/>
                    <a:pt x="488" y="29278"/>
                    <a:pt x="560" y="29135"/>
                  </a:cubicBezTo>
                  <a:cubicBezTo>
                    <a:pt x="726" y="28838"/>
                    <a:pt x="881" y="28552"/>
                    <a:pt x="1060" y="28278"/>
                  </a:cubicBezTo>
                  <a:lnTo>
                    <a:pt x="1203" y="28028"/>
                  </a:lnTo>
                  <a:cubicBezTo>
                    <a:pt x="1655" y="27290"/>
                    <a:pt x="2131" y="26516"/>
                    <a:pt x="2619" y="25813"/>
                  </a:cubicBezTo>
                  <a:cubicBezTo>
                    <a:pt x="3512" y="24492"/>
                    <a:pt x="4513" y="23170"/>
                    <a:pt x="5894" y="21539"/>
                  </a:cubicBezTo>
                  <a:cubicBezTo>
                    <a:pt x="7251" y="20003"/>
                    <a:pt x="8418" y="18801"/>
                    <a:pt x="9561" y="17789"/>
                  </a:cubicBezTo>
                  <a:cubicBezTo>
                    <a:pt x="9918" y="17467"/>
                    <a:pt x="10216" y="17098"/>
                    <a:pt x="10466" y="16705"/>
                  </a:cubicBezTo>
                  <a:cubicBezTo>
                    <a:pt x="10704" y="16336"/>
                    <a:pt x="10894" y="15931"/>
                    <a:pt x="11025" y="15515"/>
                  </a:cubicBezTo>
                  <a:cubicBezTo>
                    <a:pt x="11311" y="14574"/>
                    <a:pt x="11228" y="13669"/>
                    <a:pt x="10811" y="12967"/>
                  </a:cubicBezTo>
                  <a:cubicBezTo>
                    <a:pt x="9870" y="11383"/>
                    <a:pt x="8382" y="10204"/>
                    <a:pt x="6501" y="9550"/>
                  </a:cubicBezTo>
                  <a:cubicBezTo>
                    <a:pt x="6001" y="9383"/>
                    <a:pt x="5644" y="9109"/>
                    <a:pt x="5382" y="8728"/>
                  </a:cubicBezTo>
                  <a:cubicBezTo>
                    <a:pt x="5191" y="8418"/>
                    <a:pt x="5060" y="8061"/>
                    <a:pt x="5001" y="7656"/>
                  </a:cubicBezTo>
                  <a:cubicBezTo>
                    <a:pt x="4953" y="7216"/>
                    <a:pt x="4989" y="6740"/>
                    <a:pt x="5108" y="6216"/>
                  </a:cubicBezTo>
                  <a:cubicBezTo>
                    <a:pt x="5251" y="5656"/>
                    <a:pt x="5477" y="5085"/>
                    <a:pt x="5798" y="4513"/>
                  </a:cubicBezTo>
                  <a:cubicBezTo>
                    <a:pt x="6144" y="3930"/>
                    <a:pt x="6584" y="3358"/>
                    <a:pt x="7108" y="2811"/>
                  </a:cubicBezTo>
                  <a:cubicBezTo>
                    <a:pt x="8811" y="1096"/>
                    <a:pt x="10954" y="37"/>
                    <a:pt x="12847" y="1"/>
                  </a:cubicBezTo>
                  <a:cubicBezTo>
                    <a:pt x="12918" y="1"/>
                    <a:pt x="12990" y="1"/>
                    <a:pt x="13049" y="1"/>
                  </a:cubicBezTo>
                  <a:cubicBezTo>
                    <a:pt x="13395" y="1"/>
                    <a:pt x="13728" y="25"/>
                    <a:pt x="14026" y="96"/>
                  </a:cubicBezTo>
                  <a:cubicBezTo>
                    <a:pt x="14335" y="156"/>
                    <a:pt x="14657" y="275"/>
                    <a:pt x="14942" y="441"/>
                  </a:cubicBezTo>
                  <a:cubicBezTo>
                    <a:pt x="15442" y="727"/>
                    <a:pt x="15788" y="1132"/>
                    <a:pt x="15966" y="1656"/>
                  </a:cubicBezTo>
                  <a:cubicBezTo>
                    <a:pt x="16133" y="2144"/>
                    <a:pt x="16145" y="2704"/>
                    <a:pt x="16002" y="3323"/>
                  </a:cubicBezTo>
                  <a:cubicBezTo>
                    <a:pt x="15764" y="4358"/>
                    <a:pt x="15657" y="5382"/>
                    <a:pt x="15704" y="6359"/>
                  </a:cubicBezTo>
                  <a:cubicBezTo>
                    <a:pt x="15752" y="7359"/>
                    <a:pt x="15943" y="8311"/>
                    <a:pt x="16288" y="9192"/>
                  </a:cubicBezTo>
                  <a:cubicBezTo>
                    <a:pt x="16597" y="10002"/>
                    <a:pt x="17300" y="10585"/>
                    <a:pt x="18205" y="10800"/>
                  </a:cubicBezTo>
                  <a:cubicBezTo>
                    <a:pt x="18490" y="10871"/>
                    <a:pt x="18812" y="10919"/>
                    <a:pt x="19133" y="10919"/>
                  </a:cubicBezTo>
                  <a:cubicBezTo>
                    <a:pt x="19729" y="10919"/>
                    <a:pt x="20288" y="10788"/>
                    <a:pt x="20824" y="10514"/>
                  </a:cubicBezTo>
                  <a:cubicBezTo>
                    <a:pt x="27956" y="6954"/>
                    <a:pt x="31314" y="6418"/>
                    <a:pt x="33992" y="6025"/>
                  </a:cubicBezTo>
                  <a:lnTo>
                    <a:pt x="33992" y="13800"/>
                  </a:lnTo>
                  <a:cubicBezTo>
                    <a:pt x="33992" y="14050"/>
                    <a:pt x="33790" y="14276"/>
                    <a:pt x="33564" y="14288"/>
                  </a:cubicBezTo>
                  <a:cubicBezTo>
                    <a:pt x="33457" y="14288"/>
                    <a:pt x="33349" y="14300"/>
                    <a:pt x="33242" y="14300"/>
                  </a:cubicBezTo>
                  <a:cubicBezTo>
                    <a:pt x="33076" y="14300"/>
                    <a:pt x="32897" y="14312"/>
                    <a:pt x="32730" y="14312"/>
                  </a:cubicBezTo>
                  <a:lnTo>
                    <a:pt x="32659" y="14312"/>
                  </a:lnTo>
                  <a:cubicBezTo>
                    <a:pt x="32576" y="14312"/>
                    <a:pt x="32480" y="14300"/>
                    <a:pt x="32397" y="14300"/>
                  </a:cubicBezTo>
                  <a:cubicBezTo>
                    <a:pt x="32195" y="14288"/>
                    <a:pt x="32004" y="14276"/>
                    <a:pt x="31814" y="14253"/>
                  </a:cubicBezTo>
                  <a:cubicBezTo>
                    <a:pt x="31718" y="14253"/>
                    <a:pt x="31635" y="14241"/>
                    <a:pt x="31552" y="14229"/>
                  </a:cubicBezTo>
                  <a:cubicBezTo>
                    <a:pt x="31444" y="14229"/>
                    <a:pt x="31325" y="14217"/>
                    <a:pt x="31206" y="14205"/>
                  </a:cubicBezTo>
                  <a:cubicBezTo>
                    <a:pt x="30861" y="14169"/>
                    <a:pt x="30492" y="14110"/>
                    <a:pt x="30040" y="14014"/>
                  </a:cubicBezTo>
                  <a:cubicBezTo>
                    <a:pt x="30040" y="14014"/>
                    <a:pt x="30028" y="14014"/>
                    <a:pt x="30016" y="14014"/>
                  </a:cubicBezTo>
                  <a:cubicBezTo>
                    <a:pt x="29647" y="13955"/>
                    <a:pt x="29254" y="13872"/>
                    <a:pt x="28849" y="13776"/>
                  </a:cubicBezTo>
                  <a:cubicBezTo>
                    <a:pt x="28658" y="13729"/>
                    <a:pt x="28456" y="13693"/>
                    <a:pt x="28266" y="13669"/>
                  </a:cubicBezTo>
                  <a:cubicBezTo>
                    <a:pt x="28254" y="13657"/>
                    <a:pt x="28242" y="13657"/>
                    <a:pt x="28230" y="13657"/>
                  </a:cubicBezTo>
                  <a:cubicBezTo>
                    <a:pt x="28123" y="13645"/>
                    <a:pt x="28027" y="13645"/>
                    <a:pt x="27920" y="13645"/>
                  </a:cubicBezTo>
                  <a:lnTo>
                    <a:pt x="27813" y="13645"/>
                  </a:lnTo>
                  <a:cubicBezTo>
                    <a:pt x="27742" y="13645"/>
                    <a:pt x="27682" y="13645"/>
                    <a:pt x="27623" y="13645"/>
                  </a:cubicBezTo>
                  <a:cubicBezTo>
                    <a:pt x="27206" y="13657"/>
                    <a:pt x="26801" y="13717"/>
                    <a:pt x="26396" y="13836"/>
                  </a:cubicBezTo>
                  <a:cubicBezTo>
                    <a:pt x="25991" y="13943"/>
                    <a:pt x="25587" y="14122"/>
                    <a:pt x="25110" y="14395"/>
                  </a:cubicBezTo>
                  <a:cubicBezTo>
                    <a:pt x="24789" y="14598"/>
                    <a:pt x="24384" y="14872"/>
                    <a:pt x="24027" y="15276"/>
                  </a:cubicBezTo>
                  <a:cubicBezTo>
                    <a:pt x="23396" y="15943"/>
                    <a:pt x="22955" y="16705"/>
                    <a:pt x="22729" y="17539"/>
                  </a:cubicBezTo>
                  <a:cubicBezTo>
                    <a:pt x="22431" y="18539"/>
                    <a:pt x="22420" y="19598"/>
                    <a:pt x="22693" y="20622"/>
                  </a:cubicBezTo>
                  <a:cubicBezTo>
                    <a:pt x="22693" y="20670"/>
                    <a:pt x="22705" y="20718"/>
                    <a:pt x="22717" y="20753"/>
                  </a:cubicBezTo>
                  <a:cubicBezTo>
                    <a:pt x="22789" y="21003"/>
                    <a:pt x="22872" y="21241"/>
                    <a:pt x="22979" y="21480"/>
                  </a:cubicBezTo>
                  <a:cubicBezTo>
                    <a:pt x="22991" y="21527"/>
                    <a:pt x="23015" y="21563"/>
                    <a:pt x="23027" y="21599"/>
                  </a:cubicBezTo>
                  <a:cubicBezTo>
                    <a:pt x="23193" y="21956"/>
                    <a:pt x="23396" y="22313"/>
                    <a:pt x="23622" y="22646"/>
                  </a:cubicBezTo>
                  <a:cubicBezTo>
                    <a:pt x="24229" y="23539"/>
                    <a:pt x="25039" y="24218"/>
                    <a:pt x="26015" y="24647"/>
                  </a:cubicBezTo>
                  <a:cubicBezTo>
                    <a:pt x="26622" y="24885"/>
                    <a:pt x="27206" y="25004"/>
                    <a:pt x="27765" y="25004"/>
                  </a:cubicBezTo>
                  <a:cubicBezTo>
                    <a:pt x="27777" y="25004"/>
                    <a:pt x="27801" y="25004"/>
                    <a:pt x="27801" y="25004"/>
                  </a:cubicBezTo>
                  <a:cubicBezTo>
                    <a:pt x="28170" y="25004"/>
                    <a:pt x="28539" y="24944"/>
                    <a:pt x="28885" y="24837"/>
                  </a:cubicBezTo>
                  <a:cubicBezTo>
                    <a:pt x="29218" y="24754"/>
                    <a:pt x="29539" y="24611"/>
                    <a:pt x="29837" y="24432"/>
                  </a:cubicBezTo>
                  <a:cubicBezTo>
                    <a:pt x="29980" y="24349"/>
                    <a:pt x="30111" y="24266"/>
                    <a:pt x="30254" y="24159"/>
                  </a:cubicBezTo>
                  <a:cubicBezTo>
                    <a:pt x="30385" y="24063"/>
                    <a:pt x="30516" y="23956"/>
                    <a:pt x="30635" y="23849"/>
                  </a:cubicBezTo>
                  <a:cubicBezTo>
                    <a:pt x="30873" y="23623"/>
                    <a:pt x="31135" y="23420"/>
                    <a:pt x="31385" y="23242"/>
                  </a:cubicBezTo>
                  <a:cubicBezTo>
                    <a:pt x="31647" y="23063"/>
                    <a:pt x="31933" y="22908"/>
                    <a:pt x="32254" y="22765"/>
                  </a:cubicBezTo>
                  <a:cubicBezTo>
                    <a:pt x="32385" y="22706"/>
                    <a:pt x="32611" y="22611"/>
                    <a:pt x="32730" y="22575"/>
                  </a:cubicBezTo>
                  <a:cubicBezTo>
                    <a:pt x="32826" y="22551"/>
                    <a:pt x="32909" y="22527"/>
                    <a:pt x="33004" y="22504"/>
                  </a:cubicBezTo>
                  <a:cubicBezTo>
                    <a:pt x="33278" y="22444"/>
                    <a:pt x="33576" y="22373"/>
                    <a:pt x="33826" y="22373"/>
                  </a:cubicBezTo>
                  <a:cubicBezTo>
                    <a:pt x="33838" y="22373"/>
                    <a:pt x="33850" y="22373"/>
                    <a:pt x="33861" y="22373"/>
                  </a:cubicBezTo>
                  <a:cubicBezTo>
                    <a:pt x="33921" y="22373"/>
                    <a:pt x="33992" y="22468"/>
                    <a:pt x="33992" y="22563"/>
                  </a:cubicBezTo>
                  <a:lnTo>
                    <a:pt x="33992" y="30219"/>
                  </a:lnTo>
                  <a:cubicBezTo>
                    <a:pt x="32861" y="30814"/>
                    <a:pt x="31016" y="32160"/>
                    <a:pt x="29670" y="33624"/>
                  </a:cubicBezTo>
                  <a:cubicBezTo>
                    <a:pt x="29158" y="34195"/>
                    <a:pt x="28861" y="35160"/>
                    <a:pt x="28956" y="35993"/>
                  </a:cubicBezTo>
                  <a:cubicBezTo>
                    <a:pt x="29028" y="36601"/>
                    <a:pt x="29301" y="37112"/>
                    <a:pt x="29742" y="37410"/>
                  </a:cubicBezTo>
                  <a:cubicBezTo>
                    <a:pt x="30254" y="37767"/>
                    <a:pt x="30825" y="38053"/>
                    <a:pt x="31456" y="38255"/>
                  </a:cubicBezTo>
                  <a:cubicBezTo>
                    <a:pt x="31790" y="38363"/>
                    <a:pt x="32016" y="38529"/>
                    <a:pt x="32183" y="38767"/>
                  </a:cubicBezTo>
                  <a:cubicBezTo>
                    <a:pt x="32314" y="38958"/>
                    <a:pt x="32397" y="39196"/>
                    <a:pt x="32445" y="39458"/>
                  </a:cubicBezTo>
                  <a:cubicBezTo>
                    <a:pt x="32480" y="39756"/>
                    <a:pt x="32457" y="40089"/>
                    <a:pt x="32385" y="40446"/>
                  </a:cubicBezTo>
                  <a:cubicBezTo>
                    <a:pt x="32290" y="40851"/>
                    <a:pt x="32135" y="41256"/>
                    <a:pt x="31909" y="41673"/>
                  </a:cubicBezTo>
                  <a:cubicBezTo>
                    <a:pt x="31671" y="42089"/>
                    <a:pt x="31361" y="42506"/>
                    <a:pt x="30992" y="42911"/>
                  </a:cubicBezTo>
                  <a:cubicBezTo>
                    <a:pt x="29801" y="44149"/>
                    <a:pt x="28242" y="44959"/>
                    <a:pt x="26908" y="45018"/>
                  </a:cubicBezTo>
                  <a:cubicBezTo>
                    <a:pt x="26825" y="45018"/>
                    <a:pt x="26753" y="45018"/>
                    <a:pt x="26682" y="45018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 rot="-2700000">
              <a:off x="3705182" y="1382822"/>
              <a:ext cx="16122" cy="441235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3122038" y="1902444"/>
            <a:ext cx="809357" cy="1338631"/>
            <a:chOff x="3122038" y="2084869"/>
            <a:chExt cx="809357" cy="1338631"/>
          </a:xfrm>
        </p:grpSpPr>
        <p:sp>
          <p:nvSpPr>
            <p:cNvPr id="1213" name="Google Shape;1213;p39"/>
            <p:cNvSpPr/>
            <p:nvPr/>
          </p:nvSpPr>
          <p:spPr>
            <a:xfrm>
              <a:off x="3393186" y="2084869"/>
              <a:ext cx="538209" cy="1338631"/>
            </a:xfrm>
            <a:custGeom>
              <a:rect b="b" l="l" r="r" t="t"/>
              <a:pathLst>
                <a:path extrusionOk="0" h="60258" w="24230">
                  <a:moveTo>
                    <a:pt x="19419" y="60258"/>
                  </a:moveTo>
                  <a:cubicBezTo>
                    <a:pt x="18645" y="60258"/>
                    <a:pt x="17978" y="59972"/>
                    <a:pt x="17359" y="59401"/>
                  </a:cubicBezTo>
                  <a:cubicBezTo>
                    <a:pt x="16276" y="58377"/>
                    <a:pt x="16157" y="57174"/>
                    <a:pt x="16026" y="55900"/>
                  </a:cubicBezTo>
                  <a:cubicBezTo>
                    <a:pt x="15943" y="55150"/>
                    <a:pt x="15871" y="54424"/>
                    <a:pt x="15597" y="53769"/>
                  </a:cubicBezTo>
                  <a:cubicBezTo>
                    <a:pt x="15585" y="53757"/>
                    <a:pt x="15585" y="53745"/>
                    <a:pt x="15573" y="53733"/>
                  </a:cubicBezTo>
                  <a:cubicBezTo>
                    <a:pt x="15276" y="53090"/>
                    <a:pt x="14954" y="52471"/>
                    <a:pt x="14609" y="51900"/>
                  </a:cubicBezTo>
                  <a:cubicBezTo>
                    <a:pt x="14157" y="51150"/>
                    <a:pt x="13537" y="50626"/>
                    <a:pt x="12811" y="50400"/>
                  </a:cubicBezTo>
                  <a:cubicBezTo>
                    <a:pt x="12537" y="50304"/>
                    <a:pt x="12252" y="50257"/>
                    <a:pt x="11978" y="50257"/>
                  </a:cubicBezTo>
                  <a:lnTo>
                    <a:pt x="11978" y="50257"/>
                  </a:lnTo>
                  <a:cubicBezTo>
                    <a:pt x="11430" y="50257"/>
                    <a:pt x="10966" y="50400"/>
                    <a:pt x="10537" y="50685"/>
                  </a:cubicBezTo>
                  <a:lnTo>
                    <a:pt x="5167" y="54352"/>
                  </a:lnTo>
                  <a:cubicBezTo>
                    <a:pt x="3798" y="51566"/>
                    <a:pt x="2679" y="48626"/>
                    <a:pt x="1834" y="45589"/>
                  </a:cubicBezTo>
                  <a:cubicBezTo>
                    <a:pt x="1143" y="43149"/>
                    <a:pt x="476" y="40101"/>
                    <a:pt x="36" y="37434"/>
                  </a:cubicBezTo>
                  <a:cubicBezTo>
                    <a:pt x="0" y="37267"/>
                    <a:pt x="36" y="37112"/>
                    <a:pt x="143" y="37005"/>
                  </a:cubicBezTo>
                  <a:cubicBezTo>
                    <a:pt x="238" y="36874"/>
                    <a:pt x="405" y="36803"/>
                    <a:pt x="572" y="36803"/>
                  </a:cubicBezTo>
                  <a:cubicBezTo>
                    <a:pt x="691" y="36803"/>
                    <a:pt x="798" y="36838"/>
                    <a:pt x="917" y="36910"/>
                  </a:cubicBezTo>
                  <a:cubicBezTo>
                    <a:pt x="964" y="36946"/>
                    <a:pt x="1024" y="36981"/>
                    <a:pt x="1084" y="37005"/>
                  </a:cubicBezTo>
                  <a:cubicBezTo>
                    <a:pt x="1655" y="37315"/>
                    <a:pt x="2262" y="37469"/>
                    <a:pt x="2881" y="37469"/>
                  </a:cubicBezTo>
                  <a:cubicBezTo>
                    <a:pt x="3060" y="37469"/>
                    <a:pt x="3239" y="37457"/>
                    <a:pt x="3417" y="37434"/>
                  </a:cubicBezTo>
                  <a:cubicBezTo>
                    <a:pt x="3417" y="37434"/>
                    <a:pt x="3429" y="37434"/>
                    <a:pt x="3429" y="37434"/>
                  </a:cubicBezTo>
                  <a:cubicBezTo>
                    <a:pt x="4489" y="37279"/>
                    <a:pt x="5489" y="36684"/>
                    <a:pt x="6298" y="35719"/>
                  </a:cubicBezTo>
                  <a:cubicBezTo>
                    <a:pt x="6668" y="35291"/>
                    <a:pt x="7001" y="34779"/>
                    <a:pt x="7251" y="34231"/>
                  </a:cubicBezTo>
                  <a:cubicBezTo>
                    <a:pt x="7370" y="33981"/>
                    <a:pt x="7477" y="33719"/>
                    <a:pt x="7584" y="33386"/>
                  </a:cubicBezTo>
                  <a:cubicBezTo>
                    <a:pt x="7691" y="33100"/>
                    <a:pt x="7775" y="32790"/>
                    <a:pt x="7846" y="32469"/>
                  </a:cubicBezTo>
                  <a:cubicBezTo>
                    <a:pt x="7953" y="31921"/>
                    <a:pt x="7989" y="30897"/>
                    <a:pt x="8013" y="30147"/>
                  </a:cubicBezTo>
                  <a:cubicBezTo>
                    <a:pt x="8013" y="30135"/>
                    <a:pt x="8013" y="30123"/>
                    <a:pt x="8013" y="30111"/>
                  </a:cubicBezTo>
                  <a:cubicBezTo>
                    <a:pt x="7989" y="29361"/>
                    <a:pt x="7953" y="28349"/>
                    <a:pt x="7846" y="27802"/>
                  </a:cubicBezTo>
                  <a:cubicBezTo>
                    <a:pt x="7775" y="27480"/>
                    <a:pt x="7691" y="27159"/>
                    <a:pt x="7584" y="26861"/>
                  </a:cubicBezTo>
                  <a:cubicBezTo>
                    <a:pt x="7477" y="26551"/>
                    <a:pt x="7370" y="26278"/>
                    <a:pt x="7251" y="26027"/>
                  </a:cubicBezTo>
                  <a:cubicBezTo>
                    <a:pt x="7001" y="25480"/>
                    <a:pt x="6668" y="24980"/>
                    <a:pt x="6287" y="24527"/>
                  </a:cubicBezTo>
                  <a:cubicBezTo>
                    <a:pt x="5477" y="23575"/>
                    <a:pt x="4489" y="22980"/>
                    <a:pt x="3417" y="22825"/>
                  </a:cubicBezTo>
                  <a:cubicBezTo>
                    <a:pt x="3239" y="22801"/>
                    <a:pt x="3060" y="22789"/>
                    <a:pt x="2881" y="22789"/>
                  </a:cubicBezTo>
                  <a:cubicBezTo>
                    <a:pt x="2262" y="22789"/>
                    <a:pt x="1655" y="22944"/>
                    <a:pt x="1084" y="23253"/>
                  </a:cubicBezTo>
                  <a:cubicBezTo>
                    <a:pt x="1024" y="23277"/>
                    <a:pt x="964" y="23313"/>
                    <a:pt x="917" y="23349"/>
                  </a:cubicBezTo>
                  <a:cubicBezTo>
                    <a:pt x="798" y="23420"/>
                    <a:pt x="691" y="23456"/>
                    <a:pt x="572" y="23456"/>
                  </a:cubicBezTo>
                  <a:cubicBezTo>
                    <a:pt x="405" y="23456"/>
                    <a:pt x="238" y="23384"/>
                    <a:pt x="143" y="23265"/>
                  </a:cubicBezTo>
                  <a:cubicBezTo>
                    <a:pt x="36" y="23146"/>
                    <a:pt x="0" y="23003"/>
                    <a:pt x="36" y="22837"/>
                  </a:cubicBezTo>
                  <a:cubicBezTo>
                    <a:pt x="476" y="20158"/>
                    <a:pt x="1143" y="17110"/>
                    <a:pt x="1834" y="14669"/>
                  </a:cubicBezTo>
                  <a:cubicBezTo>
                    <a:pt x="2679" y="11645"/>
                    <a:pt x="3798" y="8692"/>
                    <a:pt x="5167" y="5906"/>
                  </a:cubicBezTo>
                  <a:lnTo>
                    <a:pt x="10537" y="9573"/>
                  </a:lnTo>
                  <a:cubicBezTo>
                    <a:pt x="10966" y="9859"/>
                    <a:pt x="11442" y="10002"/>
                    <a:pt x="11942" y="10002"/>
                  </a:cubicBezTo>
                  <a:cubicBezTo>
                    <a:pt x="12252" y="10002"/>
                    <a:pt x="12537" y="9954"/>
                    <a:pt x="12811" y="9871"/>
                  </a:cubicBezTo>
                  <a:cubicBezTo>
                    <a:pt x="13537" y="9633"/>
                    <a:pt x="14157" y="9121"/>
                    <a:pt x="14609" y="8371"/>
                  </a:cubicBezTo>
                  <a:cubicBezTo>
                    <a:pt x="14954" y="7787"/>
                    <a:pt x="15276" y="7168"/>
                    <a:pt x="15573" y="6525"/>
                  </a:cubicBezTo>
                  <a:cubicBezTo>
                    <a:pt x="15585" y="6513"/>
                    <a:pt x="15585" y="6513"/>
                    <a:pt x="15585" y="6501"/>
                  </a:cubicBezTo>
                  <a:cubicBezTo>
                    <a:pt x="15871" y="5835"/>
                    <a:pt x="15943" y="5120"/>
                    <a:pt x="16026" y="4358"/>
                  </a:cubicBezTo>
                  <a:cubicBezTo>
                    <a:pt x="16157" y="3084"/>
                    <a:pt x="16276" y="1882"/>
                    <a:pt x="17359" y="858"/>
                  </a:cubicBezTo>
                  <a:cubicBezTo>
                    <a:pt x="17978" y="286"/>
                    <a:pt x="18645" y="0"/>
                    <a:pt x="19419" y="0"/>
                  </a:cubicBezTo>
                  <a:cubicBezTo>
                    <a:pt x="19467" y="0"/>
                    <a:pt x="19502" y="0"/>
                    <a:pt x="19550" y="12"/>
                  </a:cubicBezTo>
                  <a:cubicBezTo>
                    <a:pt x="20253" y="36"/>
                    <a:pt x="20884" y="286"/>
                    <a:pt x="21277" y="501"/>
                  </a:cubicBezTo>
                  <a:cubicBezTo>
                    <a:pt x="21407" y="560"/>
                    <a:pt x="21503" y="620"/>
                    <a:pt x="21586" y="679"/>
                  </a:cubicBezTo>
                  <a:cubicBezTo>
                    <a:pt x="21598" y="691"/>
                    <a:pt x="21610" y="691"/>
                    <a:pt x="21622" y="703"/>
                  </a:cubicBezTo>
                  <a:cubicBezTo>
                    <a:pt x="21681" y="739"/>
                    <a:pt x="21729" y="786"/>
                    <a:pt x="21788" y="822"/>
                  </a:cubicBezTo>
                  <a:cubicBezTo>
                    <a:pt x="22253" y="1215"/>
                    <a:pt x="22622" y="1715"/>
                    <a:pt x="22884" y="2322"/>
                  </a:cubicBezTo>
                  <a:cubicBezTo>
                    <a:pt x="23110" y="2870"/>
                    <a:pt x="23253" y="3489"/>
                    <a:pt x="23289" y="4144"/>
                  </a:cubicBezTo>
                  <a:cubicBezTo>
                    <a:pt x="23301" y="4453"/>
                    <a:pt x="23289" y="4751"/>
                    <a:pt x="23253" y="5037"/>
                  </a:cubicBezTo>
                  <a:cubicBezTo>
                    <a:pt x="23241" y="5180"/>
                    <a:pt x="23217" y="5311"/>
                    <a:pt x="23182" y="5454"/>
                  </a:cubicBezTo>
                  <a:cubicBezTo>
                    <a:pt x="23146" y="5620"/>
                    <a:pt x="23122" y="5751"/>
                    <a:pt x="23086" y="5882"/>
                  </a:cubicBezTo>
                  <a:cubicBezTo>
                    <a:pt x="23003" y="6132"/>
                    <a:pt x="22908" y="6370"/>
                    <a:pt x="22789" y="6585"/>
                  </a:cubicBezTo>
                  <a:cubicBezTo>
                    <a:pt x="22681" y="6775"/>
                    <a:pt x="22539" y="7013"/>
                    <a:pt x="22360" y="7192"/>
                  </a:cubicBezTo>
                  <a:cubicBezTo>
                    <a:pt x="22027" y="7549"/>
                    <a:pt x="21693" y="7787"/>
                    <a:pt x="21348" y="7918"/>
                  </a:cubicBezTo>
                  <a:cubicBezTo>
                    <a:pt x="19753" y="8573"/>
                    <a:pt x="18490" y="9656"/>
                    <a:pt x="17669" y="11061"/>
                  </a:cubicBezTo>
                  <a:cubicBezTo>
                    <a:pt x="17288" y="11680"/>
                    <a:pt x="17181" y="12490"/>
                    <a:pt x="17371" y="13276"/>
                  </a:cubicBezTo>
                  <a:cubicBezTo>
                    <a:pt x="17550" y="13990"/>
                    <a:pt x="18014" y="14657"/>
                    <a:pt x="18657" y="15098"/>
                  </a:cubicBezTo>
                  <a:lnTo>
                    <a:pt x="24229" y="18884"/>
                  </a:lnTo>
                  <a:cubicBezTo>
                    <a:pt x="23146" y="21194"/>
                    <a:pt x="22431" y="23694"/>
                    <a:pt x="22146" y="26218"/>
                  </a:cubicBezTo>
                  <a:cubicBezTo>
                    <a:pt x="21729" y="26075"/>
                    <a:pt x="21336" y="25897"/>
                    <a:pt x="20967" y="25718"/>
                  </a:cubicBezTo>
                  <a:cubicBezTo>
                    <a:pt x="20336" y="25385"/>
                    <a:pt x="19669" y="25170"/>
                    <a:pt x="18991" y="25075"/>
                  </a:cubicBezTo>
                  <a:cubicBezTo>
                    <a:pt x="18729" y="25039"/>
                    <a:pt x="18455" y="25015"/>
                    <a:pt x="18193" y="25015"/>
                  </a:cubicBezTo>
                  <a:cubicBezTo>
                    <a:pt x="17657" y="25015"/>
                    <a:pt x="17145" y="25099"/>
                    <a:pt x="16669" y="25254"/>
                  </a:cubicBezTo>
                  <a:cubicBezTo>
                    <a:pt x="15943" y="25480"/>
                    <a:pt x="13561" y="26516"/>
                    <a:pt x="13228" y="30052"/>
                  </a:cubicBezTo>
                  <a:cubicBezTo>
                    <a:pt x="13228" y="30099"/>
                    <a:pt x="13228" y="30159"/>
                    <a:pt x="13228" y="30218"/>
                  </a:cubicBezTo>
                  <a:cubicBezTo>
                    <a:pt x="13561" y="33755"/>
                    <a:pt x="15943" y="34779"/>
                    <a:pt x="16669" y="35017"/>
                  </a:cubicBezTo>
                  <a:cubicBezTo>
                    <a:pt x="17145" y="35171"/>
                    <a:pt x="17657" y="35243"/>
                    <a:pt x="18193" y="35243"/>
                  </a:cubicBezTo>
                  <a:cubicBezTo>
                    <a:pt x="18455" y="35243"/>
                    <a:pt x="18729" y="35231"/>
                    <a:pt x="18991" y="35183"/>
                  </a:cubicBezTo>
                  <a:cubicBezTo>
                    <a:pt x="19669" y="35088"/>
                    <a:pt x="20336" y="34874"/>
                    <a:pt x="20967" y="34552"/>
                  </a:cubicBezTo>
                  <a:cubicBezTo>
                    <a:pt x="21336" y="34362"/>
                    <a:pt x="21729" y="34195"/>
                    <a:pt x="22146" y="34052"/>
                  </a:cubicBezTo>
                  <a:cubicBezTo>
                    <a:pt x="22431" y="36565"/>
                    <a:pt x="23146" y="39065"/>
                    <a:pt x="24229" y="41375"/>
                  </a:cubicBezTo>
                  <a:lnTo>
                    <a:pt x="18657" y="45173"/>
                  </a:lnTo>
                  <a:cubicBezTo>
                    <a:pt x="18014" y="45601"/>
                    <a:pt x="17550" y="46268"/>
                    <a:pt x="17371" y="46994"/>
                  </a:cubicBezTo>
                  <a:cubicBezTo>
                    <a:pt x="17181" y="47768"/>
                    <a:pt x="17288" y="48578"/>
                    <a:pt x="17669" y="49209"/>
                  </a:cubicBezTo>
                  <a:cubicBezTo>
                    <a:pt x="18490" y="50614"/>
                    <a:pt x="19753" y="51697"/>
                    <a:pt x="21324" y="52340"/>
                  </a:cubicBezTo>
                  <a:cubicBezTo>
                    <a:pt x="21693" y="52483"/>
                    <a:pt x="22027" y="52721"/>
                    <a:pt x="22372" y="53078"/>
                  </a:cubicBezTo>
                  <a:cubicBezTo>
                    <a:pt x="22539" y="53245"/>
                    <a:pt x="22681" y="53495"/>
                    <a:pt x="22777" y="53674"/>
                  </a:cubicBezTo>
                  <a:cubicBezTo>
                    <a:pt x="22908" y="53888"/>
                    <a:pt x="23003" y="54126"/>
                    <a:pt x="23074" y="54388"/>
                  </a:cubicBezTo>
                  <a:cubicBezTo>
                    <a:pt x="23122" y="54507"/>
                    <a:pt x="23146" y="54638"/>
                    <a:pt x="23182" y="54793"/>
                  </a:cubicBezTo>
                  <a:cubicBezTo>
                    <a:pt x="23217" y="54948"/>
                    <a:pt x="23241" y="55091"/>
                    <a:pt x="23253" y="55222"/>
                  </a:cubicBezTo>
                  <a:cubicBezTo>
                    <a:pt x="23289" y="55507"/>
                    <a:pt x="23301" y="55817"/>
                    <a:pt x="23289" y="56115"/>
                  </a:cubicBezTo>
                  <a:cubicBezTo>
                    <a:pt x="23253" y="56781"/>
                    <a:pt x="23110" y="57388"/>
                    <a:pt x="22884" y="57936"/>
                  </a:cubicBezTo>
                  <a:cubicBezTo>
                    <a:pt x="22622" y="58543"/>
                    <a:pt x="22253" y="59043"/>
                    <a:pt x="21788" y="59436"/>
                  </a:cubicBezTo>
                  <a:cubicBezTo>
                    <a:pt x="21741" y="59484"/>
                    <a:pt x="21681" y="59520"/>
                    <a:pt x="21634" y="59555"/>
                  </a:cubicBezTo>
                  <a:cubicBezTo>
                    <a:pt x="21622" y="59567"/>
                    <a:pt x="21610" y="59567"/>
                    <a:pt x="21598" y="59579"/>
                  </a:cubicBezTo>
                  <a:cubicBezTo>
                    <a:pt x="21503" y="59651"/>
                    <a:pt x="21407" y="59698"/>
                    <a:pt x="21300" y="59758"/>
                  </a:cubicBezTo>
                  <a:cubicBezTo>
                    <a:pt x="20884" y="59972"/>
                    <a:pt x="20253" y="60222"/>
                    <a:pt x="19550" y="60258"/>
                  </a:cubicBezTo>
                  <a:cubicBezTo>
                    <a:pt x="19502" y="60258"/>
                    <a:pt x="19467" y="60258"/>
                    <a:pt x="19419" y="60258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 rot="5400000">
              <a:off x="3334588" y="2533525"/>
              <a:ext cx="16200" cy="441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9"/>
          <p:cNvGrpSpPr/>
          <p:nvPr/>
        </p:nvGrpSpPr>
        <p:grpSpPr>
          <a:xfrm>
            <a:off x="4062822" y="3160540"/>
            <a:ext cx="1021930" cy="947435"/>
            <a:chOff x="4062822" y="3342965"/>
            <a:chExt cx="1021930" cy="947435"/>
          </a:xfrm>
        </p:grpSpPr>
        <p:sp>
          <p:nvSpPr>
            <p:cNvPr id="1216" name="Google Shape;1216;p39"/>
            <p:cNvSpPr/>
            <p:nvPr/>
          </p:nvSpPr>
          <p:spPr>
            <a:xfrm>
              <a:off x="4062822" y="3342965"/>
              <a:ext cx="1021930" cy="542513"/>
            </a:xfrm>
            <a:custGeom>
              <a:rect b="b" l="l" r="r" t="t"/>
              <a:pathLst>
                <a:path extrusionOk="0" h="24421" w="46007">
                  <a:moveTo>
                    <a:pt x="27707" y="24420"/>
                  </a:moveTo>
                  <a:cubicBezTo>
                    <a:pt x="27623" y="24420"/>
                    <a:pt x="27587" y="24372"/>
                    <a:pt x="27564" y="24349"/>
                  </a:cubicBezTo>
                  <a:cubicBezTo>
                    <a:pt x="27528" y="24301"/>
                    <a:pt x="27528" y="24241"/>
                    <a:pt x="27540" y="24194"/>
                  </a:cubicBezTo>
                  <a:cubicBezTo>
                    <a:pt x="27647" y="23908"/>
                    <a:pt x="27766" y="23622"/>
                    <a:pt x="27885" y="23337"/>
                  </a:cubicBezTo>
                  <a:cubicBezTo>
                    <a:pt x="28207" y="22622"/>
                    <a:pt x="28349" y="21860"/>
                    <a:pt x="28326" y="21086"/>
                  </a:cubicBezTo>
                  <a:cubicBezTo>
                    <a:pt x="28326" y="21074"/>
                    <a:pt x="28314" y="21063"/>
                    <a:pt x="28314" y="21063"/>
                  </a:cubicBezTo>
                  <a:cubicBezTo>
                    <a:pt x="28207" y="18788"/>
                    <a:pt x="26659" y="16848"/>
                    <a:pt x="24468" y="16229"/>
                  </a:cubicBezTo>
                  <a:cubicBezTo>
                    <a:pt x="24004" y="16098"/>
                    <a:pt x="23516" y="16026"/>
                    <a:pt x="23027" y="16002"/>
                  </a:cubicBezTo>
                  <a:cubicBezTo>
                    <a:pt x="23015" y="16002"/>
                    <a:pt x="22980" y="16002"/>
                    <a:pt x="22968" y="16002"/>
                  </a:cubicBezTo>
                  <a:cubicBezTo>
                    <a:pt x="22480" y="16026"/>
                    <a:pt x="22003" y="16098"/>
                    <a:pt x="21527" y="16229"/>
                  </a:cubicBezTo>
                  <a:cubicBezTo>
                    <a:pt x="19336" y="16860"/>
                    <a:pt x="17789" y="18800"/>
                    <a:pt x="17681" y="21063"/>
                  </a:cubicBezTo>
                  <a:cubicBezTo>
                    <a:pt x="17681" y="21074"/>
                    <a:pt x="17681" y="21074"/>
                    <a:pt x="17681" y="21086"/>
                  </a:cubicBezTo>
                  <a:lnTo>
                    <a:pt x="17681" y="21086"/>
                  </a:lnTo>
                  <a:cubicBezTo>
                    <a:pt x="17646" y="21860"/>
                    <a:pt x="17789" y="22622"/>
                    <a:pt x="18110" y="23337"/>
                  </a:cubicBezTo>
                  <a:cubicBezTo>
                    <a:pt x="18241" y="23622"/>
                    <a:pt x="18360" y="23908"/>
                    <a:pt x="18455" y="24194"/>
                  </a:cubicBezTo>
                  <a:cubicBezTo>
                    <a:pt x="18479" y="24241"/>
                    <a:pt x="18467" y="24301"/>
                    <a:pt x="18432" y="24349"/>
                  </a:cubicBezTo>
                  <a:cubicBezTo>
                    <a:pt x="18420" y="24372"/>
                    <a:pt x="18372" y="24420"/>
                    <a:pt x="18301" y="24420"/>
                  </a:cubicBezTo>
                  <a:cubicBezTo>
                    <a:pt x="16229" y="24277"/>
                    <a:pt x="13967" y="24027"/>
                    <a:pt x="11550" y="23670"/>
                  </a:cubicBezTo>
                  <a:lnTo>
                    <a:pt x="11550" y="15645"/>
                  </a:lnTo>
                  <a:cubicBezTo>
                    <a:pt x="11550" y="14443"/>
                    <a:pt x="10609" y="13443"/>
                    <a:pt x="9442" y="13407"/>
                  </a:cubicBezTo>
                  <a:cubicBezTo>
                    <a:pt x="9323" y="13407"/>
                    <a:pt x="9216" y="13395"/>
                    <a:pt x="9121" y="13395"/>
                  </a:cubicBezTo>
                  <a:cubicBezTo>
                    <a:pt x="8930" y="13395"/>
                    <a:pt x="8740" y="13383"/>
                    <a:pt x="8549" y="13383"/>
                  </a:cubicBezTo>
                  <a:lnTo>
                    <a:pt x="8466" y="13383"/>
                  </a:lnTo>
                  <a:cubicBezTo>
                    <a:pt x="8347" y="13383"/>
                    <a:pt x="8228" y="13395"/>
                    <a:pt x="8109" y="13395"/>
                  </a:cubicBezTo>
                  <a:cubicBezTo>
                    <a:pt x="7906" y="13407"/>
                    <a:pt x="7680" y="13419"/>
                    <a:pt x="7454" y="13443"/>
                  </a:cubicBezTo>
                  <a:cubicBezTo>
                    <a:pt x="7394" y="13454"/>
                    <a:pt x="7311" y="13454"/>
                    <a:pt x="7240" y="13466"/>
                  </a:cubicBezTo>
                  <a:cubicBezTo>
                    <a:pt x="7097" y="13478"/>
                    <a:pt x="6966" y="13490"/>
                    <a:pt x="6823" y="13502"/>
                  </a:cubicBezTo>
                  <a:cubicBezTo>
                    <a:pt x="6442" y="13538"/>
                    <a:pt x="6037" y="13609"/>
                    <a:pt x="5537" y="13704"/>
                  </a:cubicBezTo>
                  <a:cubicBezTo>
                    <a:pt x="5120" y="13776"/>
                    <a:pt x="4692" y="13859"/>
                    <a:pt x="4251" y="13966"/>
                  </a:cubicBezTo>
                  <a:cubicBezTo>
                    <a:pt x="4132" y="14002"/>
                    <a:pt x="4001" y="14026"/>
                    <a:pt x="3882" y="14038"/>
                  </a:cubicBezTo>
                  <a:cubicBezTo>
                    <a:pt x="3823" y="14050"/>
                    <a:pt x="3763" y="14050"/>
                    <a:pt x="3704" y="14050"/>
                  </a:cubicBezTo>
                  <a:lnTo>
                    <a:pt x="3620" y="14050"/>
                  </a:lnTo>
                  <a:cubicBezTo>
                    <a:pt x="3584" y="14050"/>
                    <a:pt x="3537" y="14050"/>
                    <a:pt x="3501" y="14050"/>
                  </a:cubicBezTo>
                  <a:cubicBezTo>
                    <a:pt x="3227" y="14038"/>
                    <a:pt x="2942" y="14002"/>
                    <a:pt x="2668" y="13919"/>
                  </a:cubicBezTo>
                  <a:cubicBezTo>
                    <a:pt x="2418" y="13859"/>
                    <a:pt x="2156" y="13740"/>
                    <a:pt x="1822" y="13538"/>
                  </a:cubicBezTo>
                  <a:cubicBezTo>
                    <a:pt x="1513" y="13347"/>
                    <a:pt x="1310" y="13181"/>
                    <a:pt x="1144" y="13002"/>
                  </a:cubicBezTo>
                  <a:cubicBezTo>
                    <a:pt x="691" y="12514"/>
                    <a:pt x="382" y="11978"/>
                    <a:pt x="227" y="11418"/>
                  </a:cubicBezTo>
                  <a:cubicBezTo>
                    <a:pt x="1" y="10645"/>
                    <a:pt x="13" y="9811"/>
                    <a:pt x="275" y="9002"/>
                  </a:cubicBezTo>
                  <a:cubicBezTo>
                    <a:pt x="286" y="8966"/>
                    <a:pt x="286" y="8930"/>
                    <a:pt x="298" y="8894"/>
                  </a:cubicBezTo>
                  <a:cubicBezTo>
                    <a:pt x="298" y="8894"/>
                    <a:pt x="298" y="8882"/>
                    <a:pt x="310" y="8871"/>
                  </a:cubicBezTo>
                  <a:cubicBezTo>
                    <a:pt x="322" y="8847"/>
                    <a:pt x="334" y="8811"/>
                    <a:pt x="358" y="8775"/>
                  </a:cubicBezTo>
                  <a:cubicBezTo>
                    <a:pt x="489" y="8430"/>
                    <a:pt x="667" y="8085"/>
                    <a:pt x="882" y="7775"/>
                  </a:cubicBezTo>
                  <a:cubicBezTo>
                    <a:pt x="1298" y="7156"/>
                    <a:pt x="1858" y="6692"/>
                    <a:pt x="2537" y="6394"/>
                  </a:cubicBezTo>
                  <a:cubicBezTo>
                    <a:pt x="2882" y="6251"/>
                    <a:pt x="3251" y="6180"/>
                    <a:pt x="3584" y="6180"/>
                  </a:cubicBezTo>
                  <a:cubicBezTo>
                    <a:pt x="3823" y="6180"/>
                    <a:pt x="4025" y="6215"/>
                    <a:pt x="4215" y="6275"/>
                  </a:cubicBezTo>
                  <a:cubicBezTo>
                    <a:pt x="4227" y="6275"/>
                    <a:pt x="4239" y="6275"/>
                    <a:pt x="4251" y="6287"/>
                  </a:cubicBezTo>
                  <a:cubicBezTo>
                    <a:pt x="4430" y="6323"/>
                    <a:pt x="4596" y="6406"/>
                    <a:pt x="4763" y="6501"/>
                  </a:cubicBezTo>
                  <a:cubicBezTo>
                    <a:pt x="4847" y="6549"/>
                    <a:pt x="4930" y="6608"/>
                    <a:pt x="5013" y="6680"/>
                  </a:cubicBezTo>
                  <a:cubicBezTo>
                    <a:pt x="5025" y="6680"/>
                    <a:pt x="5037" y="6692"/>
                    <a:pt x="5049" y="6692"/>
                  </a:cubicBezTo>
                  <a:cubicBezTo>
                    <a:pt x="5132" y="6751"/>
                    <a:pt x="5216" y="6823"/>
                    <a:pt x="5287" y="6882"/>
                  </a:cubicBezTo>
                  <a:cubicBezTo>
                    <a:pt x="5585" y="7156"/>
                    <a:pt x="5894" y="7406"/>
                    <a:pt x="6204" y="7632"/>
                  </a:cubicBezTo>
                  <a:cubicBezTo>
                    <a:pt x="6216" y="7632"/>
                    <a:pt x="6228" y="7644"/>
                    <a:pt x="6240" y="7644"/>
                  </a:cubicBezTo>
                  <a:cubicBezTo>
                    <a:pt x="6561" y="7870"/>
                    <a:pt x="6930" y="8061"/>
                    <a:pt x="7335" y="8251"/>
                  </a:cubicBezTo>
                  <a:cubicBezTo>
                    <a:pt x="7537" y="8347"/>
                    <a:pt x="7847" y="8466"/>
                    <a:pt x="8049" y="8537"/>
                  </a:cubicBezTo>
                  <a:cubicBezTo>
                    <a:pt x="8168" y="8561"/>
                    <a:pt x="8287" y="8597"/>
                    <a:pt x="8406" y="8621"/>
                  </a:cubicBezTo>
                  <a:cubicBezTo>
                    <a:pt x="8752" y="8704"/>
                    <a:pt x="9180" y="8799"/>
                    <a:pt x="9621" y="8811"/>
                  </a:cubicBezTo>
                  <a:cubicBezTo>
                    <a:pt x="9633" y="8811"/>
                    <a:pt x="9645" y="8811"/>
                    <a:pt x="9645" y="8811"/>
                  </a:cubicBezTo>
                  <a:cubicBezTo>
                    <a:pt x="10704" y="8811"/>
                    <a:pt x="11550" y="7942"/>
                    <a:pt x="11550" y="6870"/>
                  </a:cubicBezTo>
                  <a:lnTo>
                    <a:pt x="11550" y="0"/>
                  </a:lnTo>
                  <a:cubicBezTo>
                    <a:pt x="13288" y="715"/>
                    <a:pt x="15538" y="1358"/>
                    <a:pt x="18824" y="1524"/>
                  </a:cubicBezTo>
                  <a:cubicBezTo>
                    <a:pt x="18979" y="1536"/>
                    <a:pt x="19063" y="1632"/>
                    <a:pt x="19098" y="1679"/>
                  </a:cubicBezTo>
                  <a:cubicBezTo>
                    <a:pt x="19122" y="1739"/>
                    <a:pt x="19170" y="1846"/>
                    <a:pt x="19122" y="1977"/>
                  </a:cubicBezTo>
                  <a:cubicBezTo>
                    <a:pt x="19051" y="2144"/>
                    <a:pt x="18967" y="2310"/>
                    <a:pt x="18884" y="2501"/>
                  </a:cubicBezTo>
                  <a:cubicBezTo>
                    <a:pt x="18574" y="3179"/>
                    <a:pt x="18408" y="3894"/>
                    <a:pt x="18372" y="4644"/>
                  </a:cubicBezTo>
                  <a:cubicBezTo>
                    <a:pt x="18277" y="6275"/>
                    <a:pt x="18753" y="7728"/>
                    <a:pt x="19682" y="8716"/>
                  </a:cubicBezTo>
                  <a:cubicBezTo>
                    <a:pt x="20515" y="9585"/>
                    <a:pt x="21658" y="10049"/>
                    <a:pt x="23004" y="10049"/>
                  </a:cubicBezTo>
                  <a:cubicBezTo>
                    <a:pt x="24337" y="10049"/>
                    <a:pt x="25492" y="9585"/>
                    <a:pt x="26313" y="8716"/>
                  </a:cubicBezTo>
                  <a:cubicBezTo>
                    <a:pt x="27254" y="7728"/>
                    <a:pt x="27718" y="6275"/>
                    <a:pt x="27623" y="4632"/>
                  </a:cubicBezTo>
                  <a:cubicBezTo>
                    <a:pt x="27599" y="3894"/>
                    <a:pt x="27421" y="3179"/>
                    <a:pt x="27123" y="2501"/>
                  </a:cubicBezTo>
                  <a:cubicBezTo>
                    <a:pt x="27028" y="2310"/>
                    <a:pt x="26956" y="2144"/>
                    <a:pt x="26885" y="1977"/>
                  </a:cubicBezTo>
                  <a:cubicBezTo>
                    <a:pt x="26825" y="1846"/>
                    <a:pt x="26873" y="1739"/>
                    <a:pt x="26909" y="1679"/>
                  </a:cubicBezTo>
                  <a:cubicBezTo>
                    <a:pt x="26945" y="1632"/>
                    <a:pt x="27016" y="1536"/>
                    <a:pt x="27171" y="1524"/>
                  </a:cubicBezTo>
                  <a:cubicBezTo>
                    <a:pt x="30457" y="1358"/>
                    <a:pt x="32707" y="715"/>
                    <a:pt x="34445" y="0"/>
                  </a:cubicBezTo>
                  <a:lnTo>
                    <a:pt x="34445" y="6870"/>
                  </a:lnTo>
                  <a:cubicBezTo>
                    <a:pt x="34445" y="7370"/>
                    <a:pt x="34636" y="7847"/>
                    <a:pt x="34981" y="8216"/>
                  </a:cubicBezTo>
                  <a:cubicBezTo>
                    <a:pt x="35338" y="8597"/>
                    <a:pt x="35827" y="8811"/>
                    <a:pt x="36339" y="8811"/>
                  </a:cubicBezTo>
                  <a:cubicBezTo>
                    <a:pt x="36350" y="8811"/>
                    <a:pt x="36362" y="8811"/>
                    <a:pt x="36386" y="8811"/>
                  </a:cubicBezTo>
                  <a:lnTo>
                    <a:pt x="36374" y="8811"/>
                  </a:lnTo>
                  <a:cubicBezTo>
                    <a:pt x="36827" y="8799"/>
                    <a:pt x="37243" y="8704"/>
                    <a:pt x="37577" y="8632"/>
                  </a:cubicBezTo>
                  <a:cubicBezTo>
                    <a:pt x="37708" y="8597"/>
                    <a:pt x="37827" y="8561"/>
                    <a:pt x="37946" y="8525"/>
                  </a:cubicBezTo>
                  <a:cubicBezTo>
                    <a:pt x="38148" y="8466"/>
                    <a:pt x="38458" y="8347"/>
                    <a:pt x="38672" y="8251"/>
                  </a:cubicBezTo>
                  <a:cubicBezTo>
                    <a:pt x="39077" y="8061"/>
                    <a:pt x="39434" y="7870"/>
                    <a:pt x="39768" y="7644"/>
                  </a:cubicBezTo>
                  <a:cubicBezTo>
                    <a:pt x="39779" y="7644"/>
                    <a:pt x="39779" y="7632"/>
                    <a:pt x="39791" y="7632"/>
                  </a:cubicBezTo>
                  <a:cubicBezTo>
                    <a:pt x="40113" y="7406"/>
                    <a:pt x="40422" y="7156"/>
                    <a:pt x="40708" y="6882"/>
                  </a:cubicBezTo>
                  <a:cubicBezTo>
                    <a:pt x="40791" y="6823"/>
                    <a:pt x="40875" y="6751"/>
                    <a:pt x="40946" y="6692"/>
                  </a:cubicBezTo>
                  <a:cubicBezTo>
                    <a:pt x="40958" y="6692"/>
                    <a:pt x="40970" y="6680"/>
                    <a:pt x="40982" y="6680"/>
                  </a:cubicBezTo>
                  <a:cubicBezTo>
                    <a:pt x="41077" y="6608"/>
                    <a:pt x="41149" y="6549"/>
                    <a:pt x="41232" y="6501"/>
                  </a:cubicBezTo>
                  <a:cubicBezTo>
                    <a:pt x="41399" y="6406"/>
                    <a:pt x="41577" y="6323"/>
                    <a:pt x="41744" y="6287"/>
                  </a:cubicBezTo>
                  <a:cubicBezTo>
                    <a:pt x="41756" y="6275"/>
                    <a:pt x="41768" y="6275"/>
                    <a:pt x="41780" y="6275"/>
                  </a:cubicBezTo>
                  <a:cubicBezTo>
                    <a:pt x="41982" y="6215"/>
                    <a:pt x="42196" y="6180"/>
                    <a:pt x="42411" y="6180"/>
                  </a:cubicBezTo>
                  <a:cubicBezTo>
                    <a:pt x="42756" y="6180"/>
                    <a:pt x="43113" y="6251"/>
                    <a:pt x="43494" y="6406"/>
                  </a:cubicBezTo>
                  <a:cubicBezTo>
                    <a:pt x="44137" y="6692"/>
                    <a:pt x="44697" y="7156"/>
                    <a:pt x="45113" y="7775"/>
                  </a:cubicBezTo>
                  <a:cubicBezTo>
                    <a:pt x="45340" y="8085"/>
                    <a:pt x="45506" y="8430"/>
                    <a:pt x="45649" y="8775"/>
                  </a:cubicBezTo>
                  <a:cubicBezTo>
                    <a:pt x="45661" y="8811"/>
                    <a:pt x="45673" y="8847"/>
                    <a:pt x="45697" y="8871"/>
                  </a:cubicBezTo>
                  <a:cubicBezTo>
                    <a:pt x="45697" y="8882"/>
                    <a:pt x="45697" y="8894"/>
                    <a:pt x="45697" y="8894"/>
                  </a:cubicBezTo>
                  <a:cubicBezTo>
                    <a:pt x="45709" y="8930"/>
                    <a:pt x="45721" y="8966"/>
                    <a:pt x="45733" y="9002"/>
                  </a:cubicBezTo>
                  <a:cubicBezTo>
                    <a:pt x="45983" y="9811"/>
                    <a:pt x="46006" y="10645"/>
                    <a:pt x="45780" y="11418"/>
                  </a:cubicBezTo>
                  <a:cubicBezTo>
                    <a:pt x="45614" y="11978"/>
                    <a:pt x="45316" y="12514"/>
                    <a:pt x="44863" y="12990"/>
                  </a:cubicBezTo>
                  <a:cubicBezTo>
                    <a:pt x="44697" y="13181"/>
                    <a:pt x="44482" y="13347"/>
                    <a:pt x="44161" y="13550"/>
                  </a:cubicBezTo>
                  <a:cubicBezTo>
                    <a:pt x="43851" y="13740"/>
                    <a:pt x="43578" y="13859"/>
                    <a:pt x="43339" y="13919"/>
                  </a:cubicBezTo>
                  <a:cubicBezTo>
                    <a:pt x="43054" y="14002"/>
                    <a:pt x="42780" y="14038"/>
                    <a:pt x="42494" y="14050"/>
                  </a:cubicBezTo>
                  <a:cubicBezTo>
                    <a:pt x="42458" y="14050"/>
                    <a:pt x="42411" y="14050"/>
                    <a:pt x="42375" y="14050"/>
                  </a:cubicBezTo>
                  <a:cubicBezTo>
                    <a:pt x="42292" y="14050"/>
                    <a:pt x="42208" y="14050"/>
                    <a:pt x="42125" y="14038"/>
                  </a:cubicBezTo>
                  <a:cubicBezTo>
                    <a:pt x="41994" y="14026"/>
                    <a:pt x="41875" y="14002"/>
                    <a:pt x="41744" y="13966"/>
                  </a:cubicBezTo>
                  <a:cubicBezTo>
                    <a:pt x="41315" y="13859"/>
                    <a:pt x="40875" y="13776"/>
                    <a:pt x="40458" y="13704"/>
                  </a:cubicBezTo>
                  <a:cubicBezTo>
                    <a:pt x="39970" y="13609"/>
                    <a:pt x="39553" y="13538"/>
                    <a:pt x="39160" y="13502"/>
                  </a:cubicBezTo>
                  <a:cubicBezTo>
                    <a:pt x="39041" y="13490"/>
                    <a:pt x="38898" y="13478"/>
                    <a:pt x="38756" y="13466"/>
                  </a:cubicBezTo>
                  <a:cubicBezTo>
                    <a:pt x="38684" y="13454"/>
                    <a:pt x="38613" y="13454"/>
                    <a:pt x="38529" y="13443"/>
                  </a:cubicBezTo>
                  <a:cubicBezTo>
                    <a:pt x="38315" y="13419"/>
                    <a:pt x="38089" y="13407"/>
                    <a:pt x="37874" y="13395"/>
                  </a:cubicBezTo>
                  <a:cubicBezTo>
                    <a:pt x="37743" y="13383"/>
                    <a:pt x="37601" y="13383"/>
                    <a:pt x="37446" y="13383"/>
                  </a:cubicBezTo>
                  <a:cubicBezTo>
                    <a:pt x="37255" y="13383"/>
                    <a:pt x="37065" y="13395"/>
                    <a:pt x="36874" y="13395"/>
                  </a:cubicBezTo>
                  <a:cubicBezTo>
                    <a:pt x="36779" y="13395"/>
                    <a:pt x="36553" y="13407"/>
                    <a:pt x="36541" y="13407"/>
                  </a:cubicBezTo>
                  <a:cubicBezTo>
                    <a:pt x="35398" y="13443"/>
                    <a:pt x="34445" y="14443"/>
                    <a:pt x="34445" y="15645"/>
                  </a:cubicBezTo>
                  <a:lnTo>
                    <a:pt x="34445" y="23670"/>
                  </a:lnTo>
                  <a:cubicBezTo>
                    <a:pt x="32040" y="24027"/>
                    <a:pt x="29778" y="24277"/>
                    <a:pt x="27718" y="2442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565700" y="3684400"/>
              <a:ext cx="16200" cy="606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>
            <a:off x="4866826" y="2814352"/>
            <a:ext cx="755070" cy="1103382"/>
            <a:chOff x="4866826" y="2996777"/>
            <a:chExt cx="755070" cy="1103382"/>
          </a:xfrm>
        </p:grpSpPr>
        <p:sp>
          <p:nvSpPr>
            <p:cNvPr id="1219" name="Google Shape;1219;p39"/>
            <p:cNvSpPr/>
            <p:nvPr/>
          </p:nvSpPr>
          <p:spPr>
            <a:xfrm>
              <a:off x="4866826" y="2996777"/>
              <a:ext cx="755070" cy="1000341"/>
            </a:xfrm>
            <a:custGeom>
              <a:rect b="b" l="l" r="r" t="t"/>
              <a:pathLst>
                <a:path extrusionOk="0" h="45030" w="33993">
                  <a:moveTo>
                    <a:pt x="20944" y="45029"/>
                  </a:moveTo>
                  <a:cubicBezTo>
                    <a:pt x="20587" y="45029"/>
                    <a:pt x="20265" y="44994"/>
                    <a:pt x="19956" y="44934"/>
                  </a:cubicBezTo>
                  <a:cubicBezTo>
                    <a:pt x="19646" y="44863"/>
                    <a:pt x="19336" y="44744"/>
                    <a:pt x="19051" y="44589"/>
                  </a:cubicBezTo>
                  <a:cubicBezTo>
                    <a:pt x="18539" y="44303"/>
                    <a:pt x="18193" y="43886"/>
                    <a:pt x="18015" y="43363"/>
                  </a:cubicBezTo>
                  <a:cubicBezTo>
                    <a:pt x="17848" y="42874"/>
                    <a:pt x="17836" y="42315"/>
                    <a:pt x="17979" y="41708"/>
                  </a:cubicBezTo>
                  <a:cubicBezTo>
                    <a:pt x="18229" y="40660"/>
                    <a:pt x="18324" y="39636"/>
                    <a:pt x="18289" y="38672"/>
                  </a:cubicBezTo>
                  <a:cubicBezTo>
                    <a:pt x="18241" y="37660"/>
                    <a:pt x="18039" y="36707"/>
                    <a:pt x="17705" y="35826"/>
                  </a:cubicBezTo>
                  <a:cubicBezTo>
                    <a:pt x="17384" y="35028"/>
                    <a:pt x="16693" y="34445"/>
                    <a:pt x="15788" y="34219"/>
                  </a:cubicBezTo>
                  <a:cubicBezTo>
                    <a:pt x="15491" y="34147"/>
                    <a:pt x="15169" y="34111"/>
                    <a:pt x="14848" y="34111"/>
                  </a:cubicBezTo>
                  <a:cubicBezTo>
                    <a:pt x="14264" y="34111"/>
                    <a:pt x="13693" y="34242"/>
                    <a:pt x="13169" y="34504"/>
                  </a:cubicBezTo>
                  <a:cubicBezTo>
                    <a:pt x="6037" y="38064"/>
                    <a:pt x="2668" y="38600"/>
                    <a:pt x="1" y="38993"/>
                  </a:cubicBezTo>
                  <a:lnTo>
                    <a:pt x="1" y="31230"/>
                  </a:lnTo>
                  <a:cubicBezTo>
                    <a:pt x="1" y="30968"/>
                    <a:pt x="191" y="30742"/>
                    <a:pt x="417" y="30730"/>
                  </a:cubicBezTo>
                  <a:cubicBezTo>
                    <a:pt x="417" y="30730"/>
                    <a:pt x="632" y="30730"/>
                    <a:pt x="739" y="30718"/>
                  </a:cubicBezTo>
                  <a:cubicBezTo>
                    <a:pt x="906" y="30718"/>
                    <a:pt x="1084" y="30718"/>
                    <a:pt x="1251" y="30718"/>
                  </a:cubicBezTo>
                  <a:cubicBezTo>
                    <a:pt x="1370" y="30718"/>
                    <a:pt x="1477" y="30718"/>
                    <a:pt x="1584" y="30718"/>
                  </a:cubicBezTo>
                  <a:cubicBezTo>
                    <a:pt x="1787" y="30730"/>
                    <a:pt x="1977" y="30742"/>
                    <a:pt x="2168" y="30766"/>
                  </a:cubicBezTo>
                  <a:cubicBezTo>
                    <a:pt x="2263" y="30778"/>
                    <a:pt x="2346" y="30778"/>
                    <a:pt x="2430" y="30790"/>
                  </a:cubicBezTo>
                  <a:cubicBezTo>
                    <a:pt x="2549" y="30802"/>
                    <a:pt x="2656" y="30802"/>
                    <a:pt x="2775" y="30813"/>
                  </a:cubicBezTo>
                  <a:cubicBezTo>
                    <a:pt x="3120" y="30861"/>
                    <a:pt x="3489" y="30921"/>
                    <a:pt x="3942" y="31004"/>
                  </a:cubicBezTo>
                  <a:cubicBezTo>
                    <a:pt x="3954" y="31004"/>
                    <a:pt x="3965" y="31004"/>
                    <a:pt x="3977" y="31004"/>
                  </a:cubicBezTo>
                  <a:cubicBezTo>
                    <a:pt x="4346" y="31075"/>
                    <a:pt x="4739" y="31147"/>
                    <a:pt x="5132" y="31254"/>
                  </a:cubicBezTo>
                  <a:cubicBezTo>
                    <a:pt x="5335" y="31302"/>
                    <a:pt x="5525" y="31337"/>
                    <a:pt x="5728" y="31361"/>
                  </a:cubicBezTo>
                  <a:cubicBezTo>
                    <a:pt x="5739" y="31361"/>
                    <a:pt x="5751" y="31361"/>
                    <a:pt x="5763" y="31361"/>
                  </a:cubicBezTo>
                  <a:cubicBezTo>
                    <a:pt x="5894" y="31373"/>
                    <a:pt x="6037" y="31385"/>
                    <a:pt x="6180" y="31385"/>
                  </a:cubicBezTo>
                  <a:cubicBezTo>
                    <a:pt x="6240" y="31385"/>
                    <a:pt x="6299" y="31385"/>
                    <a:pt x="6359" y="31373"/>
                  </a:cubicBezTo>
                  <a:cubicBezTo>
                    <a:pt x="6775" y="31361"/>
                    <a:pt x="7192" y="31302"/>
                    <a:pt x="7597" y="31194"/>
                  </a:cubicBezTo>
                  <a:cubicBezTo>
                    <a:pt x="8002" y="31087"/>
                    <a:pt x="8406" y="30909"/>
                    <a:pt x="8871" y="30623"/>
                  </a:cubicBezTo>
                  <a:cubicBezTo>
                    <a:pt x="9204" y="30421"/>
                    <a:pt x="9597" y="30147"/>
                    <a:pt x="9954" y="29754"/>
                  </a:cubicBezTo>
                  <a:cubicBezTo>
                    <a:pt x="10585" y="29075"/>
                    <a:pt x="11026" y="28313"/>
                    <a:pt x="11264" y="27480"/>
                  </a:cubicBezTo>
                  <a:cubicBezTo>
                    <a:pt x="11550" y="26480"/>
                    <a:pt x="11562" y="25420"/>
                    <a:pt x="11288" y="24396"/>
                  </a:cubicBezTo>
                  <a:cubicBezTo>
                    <a:pt x="11288" y="24348"/>
                    <a:pt x="11276" y="24313"/>
                    <a:pt x="11264" y="24265"/>
                  </a:cubicBezTo>
                  <a:cubicBezTo>
                    <a:pt x="11193" y="24015"/>
                    <a:pt x="11109" y="23777"/>
                    <a:pt x="11014" y="23539"/>
                  </a:cubicBezTo>
                  <a:cubicBezTo>
                    <a:pt x="10990" y="23503"/>
                    <a:pt x="10978" y="23467"/>
                    <a:pt x="10954" y="23432"/>
                  </a:cubicBezTo>
                  <a:cubicBezTo>
                    <a:pt x="10788" y="23063"/>
                    <a:pt x="10597" y="22705"/>
                    <a:pt x="10359" y="22372"/>
                  </a:cubicBezTo>
                  <a:cubicBezTo>
                    <a:pt x="9752" y="21479"/>
                    <a:pt x="8954" y="20812"/>
                    <a:pt x="7966" y="20384"/>
                  </a:cubicBezTo>
                  <a:cubicBezTo>
                    <a:pt x="7359" y="20134"/>
                    <a:pt x="6787" y="20015"/>
                    <a:pt x="6216" y="20015"/>
                  </a:cubicBezTo>
                  <a:cubicBezTo>
                    <a:pt x="5835" y="20015"/>
                    <a:pt x="5454" y="20074"/>
                    <a:pt x="5097" y="20181"/>
                  </a:cubicBezTo>
                  <a:cubicBezTo>
                    <a:pt x="4763" y="20276"/>
                    <a:pt x="4442" y="20407"/>
                    <a:pt x="4144" y="20586"/>
                  </a:cubicBezTo>
                  <a:cubicBezTo>
                    <a:pt x="4013" y="20669"/>
                    <a:pt x="3882" y="20765"/>
                    <a:pt x="3739" y="20872"/>
                  </a:cubicBezTo>
                  <a:cubicBezTo>
                    <a:pt x="3608" y="20967"/>
                    <a:pt x="3477" y="21062"/>
                    <a:pt x="3346" y="21181"/>
                  </a:cubicBezTo>
                  <a:cubicBezTo>
                    <a:pt x="3108" y="21396"/>
                    <a:pt x="2858" y="21598"/>
                    <a:pt x="2596" y="21789"/>
                  </a:cubicBezTo>
                  <a:cubicBezTo>
                    <a:pt x="2346" y="21955"/>
                    <a:pt x="2060" y="22110"/>
                    <a:pt x="1727" y="22265"/>
                  </a:cubicBezTo>
                  <a:cubicBezTo>
                    <a:pt x="1608" y="22324"/>
                    <a:pt x="1382" y="22408"/>
                    <a:pt x="1251" y="22443"/>
                  </a:cubicBezTo>
                  <a:cubicBezTo>
                    <a:pt x="1167" y="22467"/>
                    <a:pt x="1072" y="22491"/>
                    <a:pt x="977" y="22515"/>
                  </a:cubicBezTo>
                  <a:cubicBezTo>
                    <a:pt x="715" y="22586"/>
                    <a:pt x="417" y="22646"/>
                    <a:pt x="155" y="22658"/>
                  </a:cubicBezTo>
                  <a:cubicBezTo>
                    <a:pt x="155" y="22658"/>
                    <a:pt x="155" y="22658"/>
                    <a:pt x="155" y="22658"/>
                  </a:cubicBezTo>
                  <a:cubicBezTo>
                    <a:pt x="72" y="22646"/>
                    <a:pt x="1" y="22562"/>
                    <a:pt x="1" y="22455"/>
                  </a:cubicBezTo>
                  <a:lnTo>
                    <a:pt x="1" y="14800"/>
                  </a:lnTo>
                  <a:cubicBezTo>
                    <a:pt x="1120" y="14204"/>
                    <a:pt x="2965" y="12859"/>
                    <a:pt x="4311" y="11394"/>
                  </a:cubicBezTo>
                  <a:cubicBezTo>
                    <a:pt x="4823" y="10835"/>
                    <a:pt x="5120" y="9859"/>
                    <a:pt x="5025" y="9025"/>
                  </a:cubicBezTo>
                  <a:cubicBezTo>
                    <a:pt x="4966" y="8418"/>
                    <a:pt x="4680" y="7918"/>
                    <a:pt x="4251" y="7608"/>
                  </a:cubicBezTo>
                  <a:cubicBezTo>
                    <a:pt x="3739" y="7263"/>
                    <a:pt x="3156" y="6977"/>
                    <a:pt x="2525" y="6763"/>
                  </a:cubicBezTo>
                  <a:cubicBezTo>
                    <a:pt x="2203" y="6656"/>
                    <a:pt x="1965" y="6501"/>
                    <a:pt x="1799" y="6251"/>
                  </a:cubicBezTo>
                  <a:cubicBezTo>
                    <a:pt x="1668" y="6060"/>
                    <a:pt x="1584" y="5834"/>
                    <a:pt x="1548" y="5560"/>
                  </a:cubicBezTo>
                  <a:cubicBezTo>
                    <a:pt x="1501" y="5263"/>
                    <a:pt x="1525" y="4929"/>
                    <a:pt x="1608" y="4572"/>
                  </a:cubicBezTo>
                  <a:cubicBezTo>
                    <a:pt x="1691" y="4179"/>
                    <a:pt x="1858" y="3763"/>
                    <a:pt x="2072" y="3358"/>
                  </a:cubicBezTo>
                  <a:cubicBezTo>
                    <a:pt x="2310" y="2941"/>
                    <a:pt x="2620" y="2512"/>
                    <a:pt x="3001" y="2108"/>
                  </a:cubicBezTo>
                  <a:cubicBezTo>
                    <a:pt x="4180" y="869"/>
                    <a:pt x="5751" y="60"/>
                    <a:pt x="7073" y="0"/>
                  </a:cubicBezTo>
                  <a:cubicBezTo>
                    <a:pt x="7156" y="0"/>
                    <a:pt x="7228" y="0"/>
                    <a:pt x="7299" y="0"/>
                  </a:cubicBezTo>
                  <a:cubicBezTo>
                    <a:pt x="7514" y="0"/>
                    <a:pt x="7716" y="12"/>
                    <a:pt x="7906" y="48"/>
                  </a:cubicBezTo>
                  <a:cubicBezTo>
                    <a:pt x="8109" y="83"/>
                    <a:pt x="8323" y="167"/>
                    <a:pt x="8526" y="262"/>
                  </a:cubicBezTo>
                  <a:cubicBezTo>
                    <a:pt x="8847" y="441"/>
                    <a:pt x="9073" y="703"/>
                    <a:pt x="9192" y="1036"/>
                  </a:cubicBezTo>
                  <a:cubicBezTo>
                    <a:pt x="9311" y="1357"/>
                    <a:pt x="9323" y="1727"/>
                    <a:pt x="9228" y="2143"/>
                  </a:cubicBezTo>
                  <a:cubicBezTo>
                    <a:pt x="9061" y="2941"/>
                    <a:pt x="8990" y="3727"/>
                    <a:pt x="9038" y="4465"/>
                  </a:cubicBezTo>
                  <a:cubicBezTo>
                    <a:pt x="9038" y="4513"/>
                    <a:pt x="9049" y="4572"/>
                    <a:pt x="9049" y="4620"/>
                  </a:cubicBezTo>
                  <a:cubicBezTo>
                    <a:pt x="9121" y="5596"/>
                    <a:pt x="9883" y="6346"/>
                    <a:pt x="10812" y="6346"/>
                  </a:cubicBezTo>
                  <a:cubicBezTo>
                    <a:pt x="11276" y="6346"/>
                    <a:pt x="11716" y="6144"/>
                    <a:pt x="12050" y="5787"/>
                  </a:cubicBezTo>
                  <a:cubicBezTo>
                    <a:pt x="12193" y="5632"/>
                    <a:pt x="12347" y="5465"/>
                    <a:pt x="12490" y="5310"/>
                  </a:cubicBezTo>
                  <a:cubicBezTo>
                    <a:pt x="12502" y="5298"/>
                    <a:pt x="12597" y="5179"/>
                    <a:pt x="12597" y="5179"/>
                  </a:cubicBezTo>
                  <a:cubicBezTo>
                    <a:pt x="13074" y="4596"/>
                    <a:pt x="13562" y="4001"/>
                    <a:pt x="14002" y="3334"/>
                  </a:cubicBezTo>
                  <a:cubicBezTo>
                    <a:pt x="14181" y="3072"/>
                    <a:pt x="14348" y="2810"/>
                    <a:pt x="14502" y="2560"/>
                  </a:cubicBezTo>
                  <a:cubicBezTo>
                    <a:pt x="14574" y="2441"/>
                    <a:pt x="14645" y="2334"/>
                    <a:pt x="14717" y="2215"/>
                  </a:cubicBezTo>
                  <a:cubicBezTo>
                    <a:pt x="14788" y="2108"/>
                    <a:pt x="14848" y="1988"/>
                    <a:pt x="14907" y="1881"/>
                  </a:cubicBezTo>
                  <a:lnTo>
                    <a:pt x="20313" y="5560"/>
                  </a:lnTo>
                  <a:cubicBezTo>
                    <a:pt x="20598" y="5751"/>
                    <a:pt x="20813" y="6049"/>
                    <a:pt x="20884" y="6358"/>
                  </a:cubicBezTo>
                  <a:cubicBezTo>
                    <a:pt x="20968" y="6680"/>
                    <a:pt x="20932" y="7025"/>
                    <a:pt x="20789" y="7251"/>
                  </a:cubicBezTo>
                  <a:cubicBezTo>
                    <a:pt x="19991" y="8620"/>
                    <a:pt x="18813" y="9323"/>
                    <a:pt x="17955" y="9668"/>
                  </a:cubicBezTo>
                  <a:cubicBezTo>
                    <a:pt x="17396" y="9882"/>
                    <a:pt x="16848" y="10263"/>
                    <a:pt x="16324" y="10811"/>
                  </a:cubicBezTo>
                  <a:cubicBezTo>
                    <a:pt x="16015" y="11144"/>
                    <a:pt x="15800" y="11502"/>
                    <a:pt x="15645" y="11764"/>
                  </a:cubicBezTo>
                  <a:cubicBezTo>
                    <a:pt x="15467" y="12085"/>
                    <a:pt x="15312" y="12442"/>
                    <a:pt x="15193" y="12835"/>
                  </a:cubicBezTo>
                  <a:cubicBezTo>
                    <a:pt x="15145" y="13002"/>
                    <a:pt x="15098" y="13192"/>
                    <a:pt x="15062" y="13395"/>
                  </a:cubicBezTo>
                  <a:cubicBezTo>
                    <a:pt x="15026" y="13561"/>
                    <a:pt x="14991" y="13764"/>
                    <a:pt x="14967" y="13954"/>
                  </a:cubicBezTo>
                  <a:cubicBezTo>
                    <a:pt x="14919" y="14347"/>
                    <a:pt x="14907" y="14740"/>
                    <a:pt x="14919" y="15157"/>
                  </a:cubicBezTo>
                  <a:cubicBezTo>
                    <a:pt x="14967" y="16026"/>
                    <a:pt x="15157" y="16836"/>
                    <a:pt x="15467" y="17562"/>
                  </a:cubicBezTo>
                  <a:cubicBezTo>
                    <a:pt x="15836" y="18431"/>
                    <a:pt x="16372" y="19157"/>
                    <a:pt x="17050" y="19717"/>
                  </a:cubicBezTo>
                  <a:cubicBezTo>
                    <a:pt x="17110" y="19776"/>
                    <a:pt x="17181" y="19836"/>
                    <a:pt x="17265" y="19884"/>
                  </a:cubicBezTo>
                  <a:cubicBezTo>
                    <a:pt x="17277" y="19895"/>
                    <a:pt x="17300" y="19919"/>
                    <a:pt x="17312" y="19931"/>
                  </a:cubicBezTo>
                  <a:lnTo>
                    <a:pt x="17372" y="19967"/>
                  </a:lnTo>
                  <a:cubicBezTo>
                    <a:pt x="17527" y="20074"/>
                    <a:pt x="17705" y="20169"/>
                    <a:pt x="17884" y="20265"/>
                  </a:cubicBezTo>
                  <a:cubicBezTo>
                    <a:pt x="18467" y="20574"/>
                    <a:pt x="19420" y="20943"/>
                    <a:pt x="20527" y="20943"/>
                  </a:cubicBezTo>
                  <a:cubicBezTo>
                    <a:pt x="21753" y="20943"/>
                    <a:pt x="22849" y="20503"/>
                    <a:pt x="23789" y="19622"/>
                  </a:cubicBezTo>
                  <a:cubicBezTo>
                    <a:pt x="25349" y="18157"/>
                    <a:pt x="25516" y="16419"/>
                    <a:pt x="25659" y="15026"/>
                  </a:cubicBezTo>
                  <a:cubicBezTo>
                    <a:pt x="25730" y="14407"/>
                    <a:pt x="25790" y="13823"/>
                    <a:pt x="25956" y="13407"/>
                  </a:cubicBezTo>
                  <a:cubicBezTo>
                    <a:pt x="26242" y="12811"/>
                    <a:pt x="26528" y="12252"/>
                    <a:pt x="26837" y="11728"/>
                  </a:cubicBezTo>
                  <a:cubicBezTo>
                    <a:pt x="27064" y="11359"/>
                    <a:pt x="27349" y="11109"/>
                    <a:pt x="27671" y="11002"/>
                  </a:cubicBezTo>
                  <a:cubicBezTo>
                    <a:pt x="27778" y="10966"/>
                    <a:pt x="27897" y="10954"/>
                    <a:pt x="28004" y="10954"/>
                  </a:cubicBezTo>
                  <a:cubicBezTo>
                    <a:pt x="28159" y="10954"/>
                    <a:pt x="28302" y="10990"/>
                    <a:pt x="28433" y="11085"/>
                  </a:cubicBezTo>
                  <a:lnTo>
                    <a:pt x="33993" y="14859"/>
                  </a:lnTo>
                  <a:cubicBezTo>
                    <a:pt x="33933" y="14966"/>
                    <a:pt x="33648" y="15478"/>
                    <a:pt x="33648" y="15478"/>
                  </a:cubicBezTo>
                  <a:cubicBezTo>
                    <a:pt x="33576" y="15609"/>
                    <a:pt x="33493" y="15752"/>
                    <a:pt x="33422" y="15883"/>
                  </a:cubicBezTo>
                  <a:cubicBezTo>
                    <a:pt x="33255" y="16193"/>
                    <a:pt x="33100" y="16466"/>
                    <a:pt x="32933" y="16740"/>
                  </a:cubicBezTo>
                  <a:lnTo>
                    <a:pt x="32779" y="16990"/>
                  </a:lnTo>
                  <a:cubicBezTo>
                    <a:pt x="32326" y="17729"/>
                    <a:pt x="31862" y="18502"/>
                    <a:pt x="31362" y="19205"/>
                  </a:cubicBezTo>
                  <a:cubicBezTo>
                    <a:pt x="30493" y="20515"/>
                    <a:pt x="29457" y="21872"/>
                    <a:pt x="28088" y="23479"/>
                  </a:cubicBezTo>
                  <a:cubicBezTo>
                    <a:pt x="26730" y="25015"/>
                    <a:pt x="25563" y="26218"/>
                    <a:pt x="24420" y="27230"/>
                  </a:cubicBezTo>
                  <a:cubicBezTo>
                    <a:pt x="24075" y="27551"/>
                    <a:pt x="23766" y="27920"/>
                    <a:pt x="23516" y="28325"/>
                  </a:cubicBezTo>
                  <a:cubicBezTo>
                    <a:pt x="23277" y="28682"/>
                    <a:pt x="23087" y="29087"/>
                    <a:pt x="22968" y="29504"/>
                  </a:cubicBezTo>
                  <a:cubicBezTo>
                    <a:pt x="22682" y="30444"/>
                    <a:pt x="22754" y="31349"/>
                    <a:pt x="23170" y="32052"/>
                  </a:cubicBezTo>
                  <a:cubicBezTo>
                    <a:pt x="24123" y="33635"/>
                    <a:pt x="25611" y="34814"/>
                    <a:pt x="27480" y="35469"/>
                  </a:cubicBezTo>
                  <a:cubicBezTo>
                    <a:pt x="27980" y="35635"/>
                    <a:pt x="28338" y="35909"/>
                    <a:pt x="28599" y="36290"/>
                  </a:cubicBezTo>
                  <a:cubicBezTo>
                    <a:pt x="28599" y="36290"/>
                    <a:pt x="28599" y="36290"/>
                    <a:pt x="28599" y="36302"/>
                  </a:cubicBezTo>
                  <a:cubicBezTo>
                    <a:pt x="28802" y="36600"/>
                    <a:pt x="28933" y="36957"/>
                    <a:pt x="28980" y="37374"/>
                  </a:cubicBezTo>
                  <a:cubicBezTo>
                    <a:pt x="29028" y="37802"/>
                    <a:pt x="28992" y="38291"/>
                    <a:pt x="28873" y="38803"/>
                  </a:cubicBezTo>
                  <a:cubicBezTo>
                    <a:pt x="28742" y="39362"/>
                    <a:pt x="28504" y="39934"/>
                    <a:pt x="28183" y="40505"/>
                  </a:cubicBezTo>
                  <a:cubicBezTo>
                    <a:pt x="27849" y="41089"/>
                    <a:pt x="27397" y="41660"/>
                    <a:pt x="26873" y="42208"/>
                  </a:cubicBezTo>
                  <a:cubicBezTo>
                    <a:pt x="25182" y="43922"/>
                    <a:pt x="23027" y="44982"/>
                    <a:pt x="21134" y="45018"/>
                  </a:cubicBezTo>
                  <a:cubicBezTo>
                    <a:pt x="21063" y="45029"/>
                    <a:pt x="21003" y="45029"/>
                    <a:pt x="20944" y="45029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 flipH="1" rot="9007440">
              <a:off x="5414555" y="3684386"/>
              <a:ext cx="16261" cy="441245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39"/>
          <p:cNvGrpSpPr/>
          <p:nvPr/>
        </p:nvGrpSpPr>
        <p:grpSpPr>
          <a:xfrm>
            <a:off x="3525687" y="2814352"/>
            <a:ext cx="755070" cy="1069876"/>
            <a:chOff x="3525687" y="2996777"/>
            <a:chExt cx="755070" cy="1069876"/>
          </a:xfrm>
        </p:grpSpPr>
        <p:sp>
          <p:nvSpPr>
            <p:cNvPr id="1222" name="Google Shape;1222;p39"/>
            <p:cNvSpPr/>
            <p:nvPr/>
          </p:nvSpPr>
          <p:spPr>
            <a:xfrm>
              <a:off x="3525687" y="2996777"/>
              <a:ext cx="755070" cy="1000341"/>
            </a:xfrm>
            <a:custGeom>
              <a:rect b="b" l="l" r="r" t="t"/>
              <a:pathLst>
                <a:path extrusionOk="0" h="45030" w="33993">
                  <a:moveTo>
                    <a:pt x="13049" y="45029"/>
                  </a:moveTo>
                  <a:cubicBezTo>
                    <a:pt x="12978" y="45029"/>
                    <a:pt x="12918" y="45029"/>
                    <a:pt x="12859" y="45018"/>
                  </a:cubicBezTo>
                  <a:cubicBezTo>
                    <a:pt x="10954" y="44982"/>
                    <a:pt x="8811" y="43922"/>
                    <a:pt x="7108" y="42208"/>
                  </a:cubicBezTo>
                  <a:cubicBezTo>
                    <a:pt x="6584" y="41660"/>
                    <a:pt x="6144" y="41089"/>
                    <a:pt x="5787" y="40493"/>
                  </a:cubicBezTo>
                  <a:cubicBezTo>
                    <a:pt x="5477" y="39934"/>
                    <a:pt x="5251" y="39362"/>
                    <a:pt x="5108" y="38803"/>
                  </a:cubicBezTo>
                  <a:cubicBezTo>
                    <a:pt x="4989" y="38291"/>
                    <a:pt x="4953" y="37802"/>
                    <a:pt x="5001" y="37362"/>
                  </a:cubicBezTo>
                  <a:cubicBezTo>
                    <a:pt x="5060" y="36957"/>
                    <a:pt x="5191" y="36600"/>
                    <a:pt x="5382" y="36302"/>
                  </a:cubicBezTo>
                  <a:cubicBezTo>
                    <a:pt x="5644" y="35909"/>
                    <a:pt x="6001" y="35647"/>
                    <a:pt x="6501" y="35469"/>
                  </a:cubicBezTo>
                  <a:cubicBezTo>
                    <a:pt x="8382" y="34814"/>
                    <a:pt x="9870" y="33635"/>
                    <a:pt x="10811" y="32052"/>
                  </a:cubicBezTo>
                  <a:cubicBezTo>
                    <a:pt x="11228" y="31349"/>
                    <a:pt x="11311" y="30444"/>
                    <a:pt x="11025" y="29504"/>
                  </a:cubicBezTo>
                  <a:cubicBezTo>
                    <a:pt x="10894" y="29087"/>
                    <a:pt x="10704" y="28682"/>
                    <a:pt x="10454" y="28301"/>
                  </a:cubicBezTo>
                  <a:cubicBezTo>
                    <a:pt x="10216" y="27920"/>
                    <a:pt x="9918" y="27551"/>
                    <a:pt x="9561" y="27242"/>
                  </a:cubicBezTo>
                  <a:cubicBezTo>
                    <a:pt x="8418" y="26218"/>
                    <a:pt x="7251" y="25015"/>
                    <a:pt x="5882" y="23467"/>
                  </a:cubicBezTo>
                  <a:cubicBezTo>
                    <a:pt x="4536" y="21872"/>
                    <a:pt x="3501" y="20515"/>
                    <a:pt x="2631" y="19229"/>
                  </a:cubicBezTo>
                  <a:cubicBezTo>
                    <a:pt x="2131" y="18502"/>
                    <a:pt x="1667" y="17740"/>
                    <a:pt x="1215" y="16990"/>
                  </a:cubicBezTo>
                  <a:lnTo>
                    <a:pt x="1060" y="16752"/>
                  </a:lnTo>
                  <a:cubicBezTo>
                    <a:pt x="881" y="16466"/>
                    <a:pt x="726" y="16181"/>
                    <a:pt x="560" y="15883"/>
                  </a:cubicBezTo>
                  <a:cubicBezTo>
                    <a:pt x="488" y="15752"/>
                    <a:pt x="48" y="14966"/>
                    <a:pt x="0" y="14859"/>
                  </a:cubicBezTo>
                  <a:lnTo>
                    <a:pt x="5560" y="11085"/>
                  </a:lnTo>
                  <a:cubicBezTo>
                    <a:pt x="5691" y="10990"/>
                    <a:pt x="5822" y="10954"/>
                    <a:pt x="5977" y="10954"/>
                  </a:cubicBezTo>
                  <a:cubicBezTo>
                    <a:pt x="6096" y="10954"/>
                    <a:pt x="6203" y="10966"/>
                    <a:pt x="6322" y="11002"/>
                  </a:cubicBezTo>
                  <a:cubicBezTo>
                    <a:pt x="6632" y="11109"/>
                    <a:pt x="6930" y="11359"/>
                    <a:pt x="7144" y="11740"/>
                  </a:cubicBezTo>
                  <a:cubicBezTo>
                    <a:pt x="7453" y="12252"/>
                    <a:pt x="7751" y="12811"/>
                    <a:pt x="8025" y="13407"/>
                  </a:cubicBezTo>
                  <a:cubicBezTo>
                    <a:pt x="8203" y="13823"/>
                    <a:pt x="8263" y="14407"/>
                    <a:pt x="8323" y="15026"/>
                  </a:cubicBezTo>
                  <a:cubicBezTo>
                    <a:pt x="8465" y="16419"/>
                    <a:pt x="8644" y="18157"/>
                    <a:pt x="10204" y="19622"/>
                  </a:cubicBezTo>
                  <a:cubicBezTo>
                    <a:pt x="11144" y="20503"/>
                    <a:pt x="12240" y="20943"/>
                    <a:pt x="13454" y="20943"/>
                  </a:cubicBezTo>
                  <a:cubicBezTo>
                    <a:pt x="13526" y="20943"/>
                    <a:pt x="13585" y="20943"/>
                    <a:pt x="13657" y="20943"/>
                  </a:cubicBezTo>
                  <a:cubicBezTo>
                    <a:pt x="14680" y="20907"/>
                    <a:pt x="15562" y="20550"/>
                    <a:pt x="16121" y="20253"/>
                  </a:cubicBezTo>
                  <a:cubicBezTo>
                    <a:pt x="16288" y="20169"/>
                    <a:pt x="16466" y="20074"/>
                    <a:pt x="16621" y="19955"/>
                  </a:cubicBezTo>
                  <a:lnTo>
                    <a:pt x="16669" y="19931"/>
                  </a:lnTo>
                  <a:cubicBezTo>
                    <a:pt x="16693" y="19919"/>
                    <a:pt x="16705" y="19895"/>
                    <a:pt x="16728" y="19884"/>
                  </a:cubicBezTo>
                  <a:cubicBezTo>
                    <a:pt x="16800" y="19836"/>
                    <a:pt x="16871" y="19776"/>
                    <a:pt x="16943" y="19717"/>
                  </a:cubicBezTo>
                  <a:cubicBezTo>
                    <a:pt x="17621" y="19157"/>
                    <a:pt x="18145" y="18431"/>
                    <a:pt x="18514" y="17562"/>
                  </a:cubicBezTo>
                  <a:cubicBezTo>
                    <a:pt x="18836" y="16836"/>
                    <a:pt x="19014" y="16026"/>
                    <a:pt x="19062" y="15157"/>
                  </a:cubicBezTo>
                  <a:cubicBezTo>
                    <a:pt x="19086" y="14752"/>
                    <a:pt x="19074" y="14347"/>
                    <a:pt x="19026" y="13954"/>
                  </a:cubicBezTo>
                  <a:cubicBezTo>
                    <a:pt x="19002" y="13764"/>
                    <a:pt x="18967" y="13561"/>
                    <a:pt x="18919" y="13383"/>
                  </a:cubicBezTo>
                  <a:cubicBezTo>
                    <a:pt x="18883" y="13192"/>
                    <a:pt x="18836" y="13002"/>
                    <a:pt x="18788" y="12835"/>
                  </a:cubicBezTo>
                  <a:cubicBezTo>
                    <a:pt x="18669" y="12454"/>
                    <a:pt x="18526" y="12085"/>
                    <a:pt x="18336" y="11764"/>
                  </a:cubicBezTo>
                  <a:cubicBezTo>
                    <a:pt x="18181" y="11502"/>
                    <a:pt x="17967" y="11144"/>
                    <a:pt x="17669" y="10823"/>
                  </a:cubicBezTo>
                  <a:cubicBezTo>
                    <a:pt x="17145" y="10263"/>
                    <a:pt x="16597" y="9882"/>
                    <a:pt x="16002" y="9668"/>
                  </a:cubicBezTo>
                  <a:cubicBezTo>
                    <a:pt x="15181" y="9323"/>
                    <a:pt x="14002" y="8620"/>
                    <a:pt x="13204" y="7263"/>
                  </a:cubicBezTo>
                  <a:cubicBezTo>
                    <a:pt x="13061" y="7025"/>
                    <a:pt x="13026" y="6691"/>
                    <a:pt x="13097" y="6358"/>
                  </a:cubicBezTo>
                  <a:cubicBezTo>
                    <a:pt x="13180" y="6049"/>
                    <a:pt x="13395" y="5751"/>
                    <a:pt x="13668" y="5560"/>
                  </a:cubicBezTo>
                  <a:lnTo>
                    <a:pt x="19074" y="1881"/>
                  </a:lnTo>
                  <a:cubicBezTo>
                    <a:pt x="19133" y="1988"/>
                    <a:pt x="19205" y="2108"/>
                    <a:pt x="19276" y="2227"/>
                  </a:cubicBezTo>
                  <a:cubicBezTo>
                    <a:pt x="19348" y="2334"/>
                    <a:pt x="19419" y="2441"/>
                    <a:pt x="19491" y="2560"/>
                  </a:cubicBezTo>
                  <a:cubicBezTo>
                    <a:pt x="19645" y="2810"/>
                    <a:pt x="19800" y="3072"/>
                    <a:pt x="19991" y="3334"/>
                  </a:cubicBezTo>
                  <a:cubicBezTo>
                    <a:pt x="20419" y="4001"/>
                    <a:pt x="20907" y="4596"/>
                    <a:pt x="21384" y="5179"/>
                  </a:cubicBezTo>
                  <a:cubicBezTo>
                    <a:pt x="21384" y="5179"/>
                    <a:pt x="21479" y="5298"/>
                    <a:pt x="21491" y="5310"/>
                  </a:cubicBezTo>
                  <a:cubicBezTo>
                    <a:pt x="21646" y="5465"/>
                    <a:pt x="21789" y="5632"/>
                    <a:pt x="21943" y="5787"/>
                  </a:cubicBezTo>
                  <a:cubicBezTo>
                    <a:pt x="22265" y="6144"/>
                    <a:pt x="22717" y="6346"/>
                    <a:pt x="23182" y="6346"/>
                  </a:cubicBezTo>
                  <a:cubicBezTo>
                    <a:pt x="24098" y="6346"/>
                    <a:pt x="24860" y="5608"/>
                    <a:pt x="24944" y="4620"/>
                  </a:cubicBezTo>
                  <a:cubicBezTo>
                    <a:pt x="24944" y="4572"/>
                    <a:pt x="24944" y="4513"/>
                    <a:pt x="24944" y="4465"/>
                  </a:cubicBezTo>
                  <a:cubicBezTo>
                    <a:pt x="24991" y="3727"/>
                    <a:pt x="24932" y="2941"/>
                    <a:pt x="24753" y="2143"/>
                  </a:cubicBezTo>
                  <a:cubicBezTo>
                    <a:pt x="24670" y="1727"/>
                    <a:pt x="24682" y="1357"/>
                    <a:pt x="24789" y="1036"/>
                  </a:cubicBezTo>
                  <a:cubicBezTo>
                    <a:pt x="24908" y="703"/>
                    <a:pt x="25134" y="453"/>
                    <a:pt x="25468" y="262"/>
                  </a:cubicBezTo>
                  <a:cubicBezTo>
                    <a:pt x="25658" y="167"/>
                    <a:pt x="25872" y="83"/>
                    <a:pt x="26075" y="48"/>
                  </a:cubicBezTo>
                  <a:cubicBezTo>
                    <a:pt x="26265" y="12"/>
                    <a:pt x="26468" y="0"/>
                    <a:pt x="26682" y="0"/>
                  </a:cubicBezTo>
                  <a:cubicBezTo>
                    <a:pt x="26753" y="0"/>
                    <a:pt x="26825" y="0"/>
                    <a:pt x="26896" y="0"/>
                  </a:cubicBezTo>
                  <a:cubicBezTo>
                    <a:pt x="28242" y="60"/>
                    <a:pt x="29801" y="869"/>
                    <a:pt x="30992" y="2119"/>
                  </a:cubicBezTo>
                  <a:cubicBezTo>
                    <a:pt x="31361" y="2512"/>
                    <a:pt x="31671" y="2941"/>
                    <a:pt x="31921" y="3370"/>
                  </a:cubicBezTo>
                  <a:cubicBezTo>
                    <a:pt x="32135" y="3763"/>
                    <a:pt x="32290" y="4179"/>
                    <a:pt x="32385" y="4572"/>
                  </a:cubicBezTo>
                  <a:cubicBezTo>
                    <a:pt x="32457" y="4929"/>
                    <a:pt x="32480" y="5263"/>
                    <a:pt x="32445" y="5560"/>
                  </a:cubicBezTo>
                  <a:cubicBezTo>
                    <a:pt x="32397" y="5834"/>
                    <a:pt x="32314" y="6060"/>
                    <a:pt x="32183" y="6251"/>
                  </a:cubicBezTo>
                  <a:cubicBezTo>
                    <a:pt x="32016" y="6501"/>
                    <a:pt x="31790" y="6656"/>
                    <a:pt x="31456" y="6775"/>
                  </a:cubicBezTo>
                  <a:cubicBezTo>
                    <a:pt x="30825" y="6977"/>
                    <a:pt x="30254" y="7263"/>
                    <a:pt x="29742" y="7608"/>
                  </a:cubicBezTo>
                  <a:cubicBezTo>
                    <a:pt x="29301" y="7918"/>
                    <a:pt x="29028" y="8418"/>
                    <a:pt x="28956" y="9025"/>
                  </a:cubicBezTo>
                  <a:cubicBezTo>
                    <a:pt x="28861" y="9859"/>
                    <a:pt x="29158" y="10835"/>
                    <a:pt x="29670" y="11394"/>
                  </a:cubicBezTo>
                  <a:cubicBezTo>
                    <a:pt x="31016" y="12859"/>
                    <a:pt x="32861" y="14204"/>
                    <a:pt x="33992" y="14800"/>
                  </a:cubicBezTo>
                  <a:lnTo>
                    <a:pt x="33992" y="22455"/>
                  </a:lnTo>
                  <a:cubicBezTo>
                    <a:pt x="33992" y="22562"/>
                    <a:pt x="33921" y="22658"/>
                    <a:pt x="33850" y="22658"/>
                  </a:cubicBezTo>
                  <a:cubicBezTo>
                    <a:pt x="33850" y="22658"/>
                    <a:pt x="33838" y="22658"/>
                    <a:pt x="33838" y="22658"/>
                  </a:cubicBezTo>
                  <a:cubicBezTo>
                    <a:pt x="33576" y="22646"/>
                    <a:pt x="33278" y="22586"/>
                    <a:pt x="32992" y="22515"/>
                  </a:cubicBezTo>
                  <a:cubicBezTo>
                    <a:pt x="32909" y="22491"/>
                    <a:pt x="32826" y="22467"/>
                    <a:pt x="32730" y="22443"/>
                  </a:cubicBezTo>
                  <a:cubicBezTo>
                    <a:pt x="32611" y="22408"/>
                    <a:pt x="32385" y="22324"/>
                    <a:pt x="32254" y="22265"/>
                  </a:cubicBezTo>
                  <a:cubicBezTo>
                    <a:pt x="31933" y="22110"/>
                    <a:pt x="31647" y="21955"/>
                    <a:pt x="31385" y="21789"/>
                  </a:cubicBezTo>
                  <a:cubicBezTo>
                    <a:pt x="31135" y="21598"/>
                    <a:pt x="30873" y="21396"/>
                    <a:pt x="30635" y="21181"/>
                  </a:cubicBezTo>
                  <a:cubicBezTo>
                    <a:pt x="30516" y="21062"/>
                    <a:pt x="30385" y="20967"/>
                    <a:pt x="30254" y="20872"/>
                  </a:cubicBezTo>
                  <a:cubicBezTo>
                    <a:pt x="30111" y="20765"/>
                    <a:pt x="29980" y="20669"/>
                    <a:pt x="29837" y="20586"/>
                  </a:cubicBezTo>
                  <a:cubicBezTo>
                    <a:pt x="29539" y="20407"/>
                    <a:pt x="29218" y="20276"/>
                    <a:pt x="28897" y="20181"/>
                  </a:cubicBezTo>
                  <a:cubicBezTo>
                    <a:pt x="28539" y="20074"/>
                    <a:pt x="28170" y="20026"/>
                    <a:pt x="27801" y="20026"/>
                  </a:cubicBezTo>
                  <a:lnTo>
                    <a:pt x="27777" y="20026"/>
                  </a:lnTo>
                  <a:cubicBezTo>
                    <a:pt x="27206" y="20026"/>
                    <a:pt x="26622" y="20134"/>
                    <a:pt x="26039" y="20372"/>
                  </a:cubicBezTo>
                  <a:cubicBezTo>
                    <a:pt x="25039" y="20812"/>
                    <a:pt x="24229" y="21479"/>
                    <a:pt x="23622" y="22372"/>
                  </a:cubicBezTo>
                  <a:cubicBezTo>
                    <a:pt x="23396" y="22705"/>
                    <a:pt x="23193" y="23063"/>
                    <a:pt x="23027" y="23432"/>
                  </a:cubicBezTo>
                  <a:cubicBezTo>
                    <a:pt x="23015" y="23467"/>
                    <a:pt x="22991" y="23503"/>
                    <a:pt x="22979" y="23539"/>
                  </a:cubicBezTo>
                  <a:cubicBezTo>
                    <a:pt x="22872" y="23777"/>
                    <a:pt x="22789" y="24015"/>
                    <a:pt x="22717" y="24265"/>
                  </a:cubicBezTo>
                  <a:cubicBezTo>
                    <a:pt x="22705" y="24313"/>
                    <a:pt x="22705" y="24348"/>
                    <a:pt x="22693" y="24396"/>
                  </a:cubicBezTo>
                  <a:cubicBezTo>
                    <a:pt x="22431" y="25420"/>
                    <a:pt x="22431" y="26492"/>
                    <a:pt x="22729" y="27492"/>
                  </a:cubicBezTo>
                  <a:cubicBezTo>
                    <a:pt x="22967" y="28313"/>
                    <a:pt x="23408" y="29075"/>
                    <a:pt x="24039" y="29754"/>
                  </a:cubicBezTo>
                  <a:cubicBezTo>
                    <a:pt x="24384" y="30147"/>
                    <a:pt x="24789" y="30421"/>
                    <a:pt x="25098" y="30611"/>
                  </a:cubicBezTo>
                  <a:cubicBezTo>
                    <a:pt x="25587" y="30909"/>
                    <a:pt x="25991" y="31087"/>
                    <a:pt x="26396" y="31194"/>
                  </a:cubicBezTo>
                  <a:cubicBezTo>
                    <a:pt x="26801" y="31302"/>
                    <a:pt x="27218" y="31361"/>
                    <a:pt x="27623" y="31373"/>
                  </a:cubicBezTo>
                  <a:cubicBezTo>
                    <a:pt x="27682" y="31385"/>
                    <a:pt x="27742" y="31385"/>
                    <a:pt x="27801" y="31385"/>
                  </a:cubicBezTo>
                  <a:lnTo>
                    <a:pt x="27920" y="31373"/>
                  </a:lnTo>
                  <a:cubicBezTo>
                    <a:pt x="28027" y="31373"/>
                    <a:pt x="28135" y="31373"/>
                    <a:pt x="28230" y="31361"/>
                  </a:cubicBezTo>
                  <a:cubicBezTo>
                    <a:pt x="28242" y="31361"/>
                    <a:pt x="28254" y="31361"/>
                    <a:pt x="28266" y="31361"/>
                  </a:cubicBezTo>
                  <a:cubicBezTo>
                    <a:pt x="28456" y="31337"/>
                    <a:pt x="28658" y="31302"/>
                    <a:pt x="28849" y="31254"/>
                  </a:cubicBezTo>
                  <a:cubicBezTo>
                    <a:pt x="29242" y="31147"/>
                    <a:pt x="29635" y="31075"/>
                    <a:pt x="30016" y="31004"/>
                  </a:cubicBezTo>
                  <a:cubicBezTo>
                    <a:pt x="30028" y="31004"/>
                    <a:pt x="30040" y="31004"/>
                    <a:pt x="30040" y="31004"/>
                  </a:cubicBezTo>
                  <a:cubicBezTo>
                    <a:pt x="30492" y="30909"/>
                    <a:pt x="30861" y="30861"/>
                    <a:pt x="31206" y="30825"/>
                  </a:cubicBezTo>
                  <a:cubicBezTo>
                    <a:pt x="31325" y="30802"/>
                    <a:pt x="31444" y="30802"/>
                    <a:pt x="31552" y="30790"/>
                  </a:cubicBezTo>
                  <a:cubicBezTo>
                    <a:pt x="31635" y="30778"/>
                    <a:pt x="31730" y="30778"/>
                    <a:pt x="31814" y="30766"/>
                  </a:cubicBezTo>
                  <a:cubicBezTo>
                    <a:pt x="32004" y="30742"/>
                    <a:pt x="32195" y="30730"/>
                    <a:pt x="32385" y="30718"/>
                  </a:cubicBezTo>
                  <a:cubicBezTo>
                    <a:pt x="32480" y="30718"/>
                    <a:pt x="32576" y="30718"/>
                    <a:pt x="32659" y="30718"/>
                  </a:cubicBezTo>
                  <a:lnTo>
                    <a:pt x="32730" y="30718"/>
                  </a:lnTo>
                  <a:cubicBezTo>
                    <a:pt x="32909" y="30718"/>
                    <a:pt x="33076" y="30718"/>
                    <a:pt x="33254" y="30718"/>
                  </a:cubicBezTo>
                  <a:cubicBezTo>
                    <a:pt x="33349" y="30730"/>
                    <a:pt x="33564" y="30730"/>
                    <a:pt x="33564" y="30730"/>
                  </a:cubicBezTo>
                  <a:cubicBezTo>
                    <a:pt x="33802" y="30742"/>
                    <a:pt x="33992" y="30968"/>
                    <a:pt x="33992" y="31230"/>
                  </a:cubicBezTo>
                  <a:lnTo>
                    <a:pt x="33992" y="38993"/>
                  </a:lnTo>
                  <a:cubicBezTo>
                    <a:pt x="31314" y="38600"/>
                    <a:pt x="27956" y="38064"/>
                    <a:pt x="20824" y="34504"/>
                  </a:cubicBezTo>
                  <a:cubicBezTo>
                    <a:pt x="20288" y="34242"/>
                    <a:pt x="19729" y="34111"/>
                    <a:pt x="19133" y="34111"/>
                  </a:cubicBezTo>
                  <a:cubicBezTo>
                    <a:pt x="18812" y="34111"/>
                    <a:pt x="18490" y="34147"/>
                    <a:pt x="18181" y="34231"/>
                  </a:cubicBezTo>
                  <a:cubicBezTo>
                    <a:pt x="17300" y="34445"/>
                    <a:pt x="16597" y="35028"/>
                    <a:pt x="16288" y="35826"/>
                  </a:cubicBezTo>
                  <a:cubicBezTo>
                    <a:pt x="15943" y="36707"/>
                    <a:pt x="15752" y="37660"/>
                    <a:pt x="15704" y="38672"/>
                  </a:cubicBezTo>
                  <a:cubicBezTo>
                    <a:pt x="15657" y="39636"/>
                    <a:pt x="15764" y="40660"/>
                    <a:pt x="16002" y="41708"/>
                  </a:cubicBezTo>
                  <a:cubicBezTo>
                    <a:pt x="16145" y="42315"/>
                    <a:pt x="16133" y="42874"/>
                    <a:pt x="15966" y="43363"/>
                  </a:cubicBezTo>
                  <a:cubicBezTo>
                    <a:pt x="15788" y="43886"/>
                    <a:pt x="15442" y="44291"/>
                    <a:pt x="14942" y="44589"/>
                  </a:cubicBezTo>
                  <a:cubicBezTo>
                    <a:pt x="14657" y="44744"/>
                    <a:pt x="14335" y="44863"/>
                    <a:pt x="14038" y="44922"/>
                  </a:cubicBezTo>
                  <a:cubicBezTo>
                    <a:pt x="13728" y="44994"/>
                    <a:pt x="13395" y="45029"/>
                    <a:pt x="13049" y="4502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 flipH="1" rot="-8100000">
              <a:off x="3705182" y="3684335"/>
              <a:ext cx="16122" cy="441235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grpSp>
        <p:nvGrpSpPr>
          <p:cNvPr id="1229" name="Google Shape;1229;p40"/>
          <p:cNvGrpSpPr/>
          <p:nvPr/>
        </p:nvGrpSpPr>
        <p:grpSpPr>
          <a:xfrm>
            <a:off x="2408563" y="1204563"/>
            <a:ext cx="1398900" cy="986033"/>
            <a:chOff x="2618188" y="1204563"/>
            <a:chExt cx="1398900" cy="986033"/>
          </a:xfrm>
        </p:grpSpPr>
        <p:sp>
          <p:nvSpPr>
            <p:cNvPr id="1230" name="Google Shape;1230;p40"/>
            <p:cNvSpPr/>
            <p:nvPr/>
          </p:nvSpPr>
          <p:spPr>
            <a:xfrm>
              <a:off x="2633516" y="1204563"/>
              <a:ext cx="1368753" cy="986033"/>
            </a:xfrm>
            <a:custGeom>
              <a:rect b="b" l="l" r="r" t="t"/>
              <a:pathLst>
                <a:path extrusionOk="0" h="24437" w="33922">
                  <a:moveTo>
                    <a:pt x="10895" y="0"/>
                  </a:moveTo>
                  <a:cubicBezTo>
                    <a:pt x="8173" y="0"/>
                    <a:pt x="5013" y="270"/>
                    <a:pt x="5013" y="270"/>
                  </a:cubicBezTo>
                  <a:cubicBezTo>
                    <a:pt x="5013" y="270"/>
                    <a:pt x="5835" y="9319"/>
                    <a:pt x="4763" y="9986"/>
                  </a:cubicBezTo>
                  <a:cubicBezTo>
                    <a:pt x="4402" y="10208"/>
                    <a:pt x="4008" y="10282"/>
                    <a:pt x="3609" y="10282"/>
                  </a:cubicBezTo>
                  <a:cubicBezTo>
                    <a:pt x="2813" y="10282"/>
                    <a:pt x="2001" y="9986"/>
                    <a:pt x="1405" y="9986"/>
                  </a:cubicBezTo>
                  <a:cubicBezTo>
                    <a:pt x="512" y="9986"/>
                    <a:pt x="1" y="10986"/>
                    <a:pt x="1" y="12224"/>
                  </a:cubicBezTo>
                  <a:cubicBezTo>
                    <a:pt x="1" y="13450"/>
                    <a:pt x="512" y="14451"/>
                    <a:pt x="1405" y="14451"/>
                  </a:cubicBezTo>
                  <a:cubicBezTo>
                    <a:pt x="2001" y="14451"/>
                    <a:pt x="2813" y="14154"/>
                    <a:pt x="3609" y="14154"/>
                  </a:cubicBezTo>
                  <a:cubicBezTo>
                    <a:pt x="4008" y="14154"/>
                    <a:pt x="4402" y="14228"/>
                    <a:pt x="4763" y="14451"/>
                  </a:cubicBezTo>
                  <a:cubicBezTo>
                    <a:pt x="5835" y="15117"/>
                    <a:pt x="5013" y="24166"/>
                    <a:pt x="5013" y="24166"/>
                  </a:cubicBezTo>
                  <a:cubicBezTo>
                    <a:pt x="5013" y="24166"/>
                    <a:pt x="8173" y="24436"/>
                    <a:pt x="10895" y="24436"/>
                  </a:cubicBezTo>
                  <a:cubicBezTo>
                    <a:pt x="12780" y="24436"/>
                    <a:pt x="14456" y="24307"/>
                    <a:pt x="14729" y="23868"/>
                  </a:cubicBezTo>
                  <a:cubicBezTo>
                    <a:pt x="15395" y="22785"/>
                    <a:pt x="14729" y="21416"/>
                    <a:pt x="14729" y="20523"/>
                  </a:cubicBezTo>
                  <a:cubicBezTo>
                    <a:pt x="14729" y="19630"/>
                    <a:pt x="15729" y="19106"/>
                    <a:pt x="16967" y="19106"/>
                  </a:cubicBezTo>
                  <a:cubicBezTo>
                    <a:pt x="18193" y="19106"/>
                    <a:pt x="19193" y="19630"/>
                    <a:pt x="19193" y="20523"/>
                  </a:cubicBezTo>
                  <a:cubicBezTo>
                    <a:pt x="19193" y="21416"/>
                    <a:pt x="18527" y="22785"/>
                    <a:pt x="19193" y="23868"/>
                  </a:cubicBezTo>
                  <a:cubicBezTo>
                    <a:pt x="19466" y="24307"/>
                    <a:pt x="21142" y="24436"/>
                    <a:pt x="23027" y="24436"/>
                  </a:cubicBezTo>
                  <a:cubicBezTo>
                    <a:pt x="25749" y="24436"/>
                    <a:pt x="28909" y="24166"/>
                    <a:pt x="28909" y="24166"/>
                  </a:cubicBezTo>
                  <a:cubicBezTo>
                    <a:pt x="28909" y="24166"/>
                    <a:pt x="28087" y="15117"/>
                    <a:pt x="29159" y="14451"/>
                  </a:cubicBezTo>
                  <a:cubicBezTo>
                    <a:pt x="29520" y="14228"/>
                    <a:pt x="29914" y="14154"/>
                    <a:pt x="30312" y="14154"/>
                  </a:cubicBezTo>
                  <a:cubicBezTo>
                    <a:pt x="31109" y="14154"/>
                    <a:pt x="31921" y="14451"/>
                    <a:pt x="32516" y="14451"/>
                  </a:cubicBezTo>
                  <a:cubicBezTo>
                    <a:pt x="33409" y="14451"/>
                    <a:pt x="33921" y="13450"/>
                    <a:pt x="33921" y="12224"/>
                  </a:cubicBezTo>
                  <a:cubicBezTo>
                    <a:pt x="33921" y="10986"/>
                    <a:pt x="33409" y="9986"/>
                    <a:pt x="32516" y="9986"/>
                  </a:cubicBezTo>
                  <a:cubicBezTo>
                    <a:pt x="31921" y="9986"/>
                    <a:pt x="31109" y="10282"/>
                    <a:pt x="30312" y="10282"/>
                  </a:cubicBezTo>
                  <a:cubicBezTo>
                    <a:pt x="29914" y="10282"/>
                    <a:pt x="29520" y="10208"/>
                    <a:pt x="29159" y="9986"/>
                  </a:cubicBezTo>
                  <a:cubicBezTo>
                    <a:pt x="28087" y="9319"/>
                    <a:pt x="28909" y="270"/>
                    <a:pt x="28909" y="270"/>
                  </a:cubicBezTo>
                  <a:cubicBezTo>
                    <a:pt x="28909" y="270"/>
                    <a:pt x="25749" y="0"/>
                    <a:pt x="23027" y="0"/>
                  </a:cubicBezTo>
                  <a:cubicBezTo>
                    <a:pt x="21142" y="0"/>
                    <a:pt x="19466" y="130"/>
                    <a:pt x="19193" y="568"/>
                  </a:cubicBezTo>
                  <a:cubicBezTo>
                    <a:pt x="18527" y="1651"/>
                    <a:pt x="19193" y="3032"/>
                    <a:pt x="19193" y="3925"/>
                  </a:cubicBezTo>
                  <a:cubicBezTo>
                    <a:pt x="19193" y="4818"/>
                    <a:pt x="18193" y="5330"/>
                    <a:pt x="16967" y="5330"/>
                  </a:cubicBezTo>
                  <a:cubicBezTo>
                    <a:pt x="15729" y="5330"/>
                    <a:pt x="14729" y="4818"/>
                    <a:pt x="14729" y="3925"/>
                  </a:cubicBezTo>
                  <a:cubicBezTo>
                    <a:pt x="14729" y="3032"/>
                    <a:pt x="15395" y="1651"/>
                    <a:pt x="14729" y="568"/>
                  </a:cubicBezTo>
                  <a:cubicBezTo>
                    <a:pt x="14456" y="130"/>
                    <a:pt x="12780" y="0"/>
                    <a:pt x="10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 txBox="1"/>
            <p:nvPr/>
          </p:nvSpPr>
          <p:spPr>
            <a:xfrm>
              <a:off x="2618188" y="1482775"/>
              <a:ext cx="139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2" name="Google Shape;1232;p40"/>
          <p:cNvGrpSpPr/>
          <p:nvPr/>
        </p:nvGrpSpPr>
        <p:grpSpPr>
          <a:xfrm>
            <a:off x="2408563" y="3126426"/>
            <a:ext cx="1398900" cy="1177615"/>
            <a:chOff x="2618188" y="3126426"/>
            <a:chExt cx="1398900" cy="1177615"/>
          </a:xfrm>
        </p:grpSpPr>
        <p:sp>
          <p:nvSpPr>
            <p:cNvPr id="1233" name="Google Shape;1233;p40"/>
            <p:cNvSpPr/>
            <p:nvPr/>
          </p:nvSpPr>
          <p:spPr>
            <a:xfrm>
              <a:off x="2633032" y="3126426"/>
              <a:ext cx="1369237" cy="1177615"/>
            </a:xfrm>
            <a:custGeom>
              <a:rect b="b" l="l" r="r" t="t"/>
              <a:pathLst>
                <a:path extrusionOk="0" h="29185" w="33934">
                  <a:moveTo>
                    <a:pt x="10914" y="1"/>
                  </a:moveTo>
                  <a:cubicBezTo>
                    <a:pt x="8191" y="1"/>
                    <a:pt x="5025" y="276"/>
                    <a:pt x="5025" y="276"/>
                  </a:cubicBezTo>
                  <a:cubicBezTo>
                    <a:pt x="5025" y="276"/>
                    <a:pt x="5847" y="9313"/>
                    <a:pt x="4763" y="9992"/>
                  </a:cubicBezTo>
                  <a:cubicBezTo>
                    <a:pt x="4402" y="10214"/>
                    <a:pt x="4009" y="10288"/>
                    <a:pt x="3613" y="10288"/>
                  </a:cubicBezTo>
                  <a:cubicBezTo>
                    <a:pt x="2820" y="10288"/>
                    <a:pt x="2013" y="9992"/>
                    <a:pt x="1417" y="9992"/>
                  </a:cubicBezTo>
                  <a:cubicBezTo>
                    <a:pt x="524" y="9992"/>
                    <a:pt x="1" y="10992"/>
                    <a:pt x="1" y="12218"/>
                  </a:cubicBezTo>
                  <a:cubicBezTo>
                    <a:pt x="1" y="13444"/>
                    <a:pt x="524" y="14456"/>
                    <a:pt x="1417" y="14456"/>
                  </a:cubicBezTo>
                  <a:cubicBezTo>
                    <a:pt x="2013" y="14456"/>
                    <a:pt x="2820" y="14155"/>
                    <a:pt x="3613" y="14155"/>
                  </a:cubicBezTo>
                  <a:cubicBezTo>
                    <a:pt x="4009" y="14155"/>
                    <a:pt x="4402" y="14230"/>
                    <a:pt x="4763" y="14456"/>
                  </a:cubicBezTo>
                  <a:cubicBezTo>
                    <a:pt x="5847" y="15123"/>
                    <a:pt x="5025" y="24160"/>
                    <a:pt x="5025" y="24160"/>
                  </a:cubicBezTo>
                  <a:cubicBezTo>
                    <a:pt x="5025" y="24160"/>
                    <a:pt x="8298" y="23867"/>
                    <a:pt x="11049" y="23867"/>
                  </a:cubicBezTo>
                  <a:cubicBezTo>
                    <a:pt x="12870" y="23867"/>
                    <a:pt x="14463" y="23995"/>
                    <a:pt x="14729" y="24422"/>
                  </a:cubicBezTo>
                  <a:cubicBezTo>
                    <a:pt x="15407" y="25505"/>
                    <a:pt x="14729" y="26875"/>
                    <a:pt x="14729" y="27768"/>
                  </a:cubicBezTo>
                  <a:cubicBezTo>
                    <a:pt x="14729" y="28660"/>
                    <a:pt x="15741" y="29184"/>
                    <a:pt x="16967" y="29184"/>
                  </a:cubicBezTo>
                  <a:cubicBezTo>
                    <a:pt x="18193" y="29184"/>
                    <a:pt x="19193" y="28660"/>
                    <a:pt x="19193" y="27768"/>
                  </a:cubicBezTo>
                  <a:cubicBezTo>
                    <a:pt x="19193" y="26875"/>
                    <a:pt x="18527" y="25505"/>
                    <a:pt x="19193" y="24422"/>
                  </a:cubicBezTo>
                  <a:cubicBezTo>
                    <a:pt x="19464" y="23995"/>
                    <a:pt x="21060" y="23867"/>
                    <a:pt x="22882" y="23867"/>
                  </a:cubicBezTo>
                  <a:cubicBezTo>
                    <a:pt x="25636" y="23867"/>
                    <a:pt x="28909" y="24160"/>
                    <a:pt x="28909" y="24160"/>
                  </a:cubicBezTo>
                  <a:cubicBezTo>
                    <a:pt x="28909" y="24160"/>
                    <a:pt x="28087" y="15123"/>
                    <a:pt x="29171" y="14456"/>
                  </a:cubicBezTo>
                  <a:cubicBezTo>
                    <a:pt x="29532" y="14230"/>
                    <a:pt x="29925" y="14155"/>
                    <a:pt x="30321" y="14155"/>
                  </a:cubicBezTo>
                  <a:cubicBezTo>
                    <a:pt x="31114" y="14155"/>
                    <a:pt x="31921" y="14456"/>
                    <a:pt x="32517" y="14456"/>
                  </a:cubicBezTo>
                  <a:cubicBezTo>
                    <a:pt x="33410" y="14456"/>
                    <a:pt x="33933" y="13444"/>
                    <a:pt x="33933" y="12218"/>
                  </a:cubicBezTo>
                  <a:cubicBezTo>
                    <a:pt x="33933" y="10992"/>
                    <a:pt x="33410" y="9992"/>
                    <a:pt x="32517" y="9992"/>
                  </a:cubicBezTo>
                  <a:cubicBezTo>
                    <a:pt x="31921" y="9992"/>
                    <a:pt x="31114" y="10288"/>
                    <a:pt x="30321" y="10288"/>
                  </a:cubicBezTo>
                  <a:cubicBezTo>
                    <a:pt x="29925" y="10288"/>
                    <a:pt x="29532" y="10214"/>
                    <a:pt x="29171" y="9992"/>
                  </a:cubicBezTo>
                  <a:cubicBezTo>
                    <a:pt x="28087" y="9313"/>
                    <a:pt x="28909" y="276"/>
                    <a:pt x="28909" y="276"/>
                  </a:cubicBezTo>
                  <a:cubicBezTo>
                    <a:pt x="28909" y="276"/>
                    <a:pt x="25743" y="1"/>
                    <a:pt x="23018" y="1"/>
                  </a:cubicBezTo>
                  <a:cubicBezTo>
                    <a:pt x="21139" y="1"/>
                    <a:pt x="19470" y="132"/>
                    <a:pt x="19193" y="574"/>
                  </a:cubicBezTo>
                  <a:cubicBezTo>
                    <a:pt x="18527" y="1657"/>
                    <a:pt x="19193" y="3026"/>
                    <a:pt x="19193" y="3919"/>
                  </a:cubicBezTo>
                  <a:cubicBezTo>
                    <a:pt x="19193" y="4812"/>
                    <a:pt x="18193" y="5336"/>
                    <a:pt x="16967" y="5336"/>
                  </a:cubicBezTo>
                  <a:cubicBezTo>
                    <a:pt x="15741" y="5336"/>
                    <a:pt x="14729" y="4812"/>
                    <a:pt x="14729" y="3919"/>
                  </a:cubicBezTo>
                  <a:cubicBezTo>
                    <a:pt x="14729" y="3026"/>
                    <a:pt x="15407" y="1657"/>
                    <a:pt x="14729" y="574"/>
                  </a:cubicBezTo>
                  <a:cubicBezTo>
                    <a:pt x="14457" y="132"/>
                    <a:pt x="12791" y="1"/>
                    <a:pt x="109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 txBox="1"/>
            <p:nvPr/>
          </p:nvSpPr>
          <p:spPr>
            <a:xfrm>
              <a:off x="2618188" y="3404875"/>
              <a:ext cx="139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5" name="Google Shape;1235;p40"/>
          <p:cNvGrpSpPr/>
          <p:nvPr/>
        </p:nvGrpSpPr>
        <p:grpSpPr>
          <a:xfrm>
            <a:off x="1448013" y="1974018"/>
            <a:ext cx="1398900" cy="1369197"/>
            <a:chOff x="1657638" y="1974018"/>
            <a:chExt cx="1398900" cy="1369197"/>
          </a:xfrm>
        </p:grpSpPr>
        <p:sp>
          <p:nvSpPr>
            <p:cNvPr id="1236" name="Google Shape;1236;p40"/>
            <p:cNvSpPr/>
            <p:nvPr/>
          </p:nvSpPr>
          <p:spPr>
            <a:xfrm>
              <a:off x="1843725" y="1974018"/>
              <a:ext cx="1026706" cy="1369197"/>
            </a:xfrm>
            <a:custGeom>
              <a:rect b="b" l="l" r="r" t="t"/>
              <a:pathLst>
                <a:path extrusionOk="0" h="33933" w="25445">
                  <a:moveTo>
                    <a:pt x="12717" y="0"/>
                  </a:moveTo>
                  <a:cubicBezTo>
                    <a:pt x="11490" y="0"/>
                    <a:pt x="10490" y="512"/>
                    <a:pt x="10490" y="1405"/>
                  </a:cubicBezTo>
                  <a:cubicBezTo>
                    <a:pt x="10490" y="2298"/>
                    <a:pt x="11157" y="3679"/>
                    <a:pt x="10490" y="4763"/>
                  </a:cubicBezTo>
                  <a:cubicBezTo>
                    <a:pt x="10227" y="5186"/>
                    <a:pt x="8658" y="5314"/>
                    <a:pt x="6854" y="5314"/>
                  </a:cubicBezTo>
                  <a:cubicBezTo>
                    <a:pt x="4090" y="5314"/>
                    <a:pt x="775" y="5013"/>
                    <a:pt x="775" y="5013"/>
                  </a:cubicBezTo>
                  <a:lnTo>
                    <a:pt x="775" y="5013"/>
                  </a:lnTo>
                  <a:cubicBezTo>
                    <a:pt x="775" y="5013"/>
                    <a:pt x="1" y="14061"/>
                    <a:pt x="1072" y="14728"/>
                  </a:cubicBezTo>
                  <a:cubicBezTo>
                    <a:pt x="1433" y="14950"/>
                    <a:pt x="1828" y="15024"/>
                    <a:pt x="2226" y="15024"/>
                  </a:cubicBezTo>
                  <a:cubicBezTo>
                    <a:pt x="3022" y="15024"/>
                    <a:pt x="3834" y="14728"/>
                    <a:pt x="4430" y="14728"/>
                  </a:cubicBezTo>
                  <a:cubicBezTo>
                    <a:pt x="5323" y="14728"/>
                    <a:pt x="5835" y="15728"/>
                    <a:pt x="5835" y="16967"/>
                  </a:cubicBezTo>
                  <a:cubicBezTo>
                    <a:pt x="5835" y="18193"/>
                    <a:pt x="5323" y="19193"/>
                    <a:pt x="4430" y="19193"/>
                  </a:cubicBezTo>
                  <a:cubicBezTo>
                    <a:pt x="3834" y="19193"/>
                    <a:pt x="3022" y="18897"/>
                    <a:pt x="2226" y="18897"/>
                  </a:cubicBezTo>
                  <a:cubicBezTo>
                    <a:pt x="1828" y="18897"/>
                    <a:pt x="1433" y="18971"/>
                    <a:pt x="1072" y="19193"/>
                  </a:cubicBezTo>
                  <a:cubicBezTo>
                    <a:pt x="1" y="19860"/>
                    <a:pt x="775" y="28908"/>
                    <a:pt x="775" y="28908"/>
                  </a:cubicBezTo>
                  <a:cubicBezTo>
                    <a:pt x="775" y="28908"/>
                    <a:pt x="4061" y="28610"/>
                    <a:pt x="6818" y="28610"/>
                  </a:cubicBezTo>
                  <a:cubicBezTo>
                    <a:pt x="8637" y="28610"/>
                    <a:pt x="10225" y="28740"/>
                    <a:pt x="10490" y="29170"/>
                  </a:cubicBezTo>
                  <a:cubicBezTo>
                    <a:pt x="11157" y="30242"/>
                    <a:pt x="10490" y="31623"/>
                    <a:pt x="10490" y="32516"/>
                  </a:cubicBezTo>
                  <a:cubicBezTo>
                    <a:pt x="10490" y="33409"/>
                    <a:pt x="11490" y="33933"/>
                    <a:pt x="12728" y="33933"/>
                  </a:cubicBezTo>
                  <a:cubicBezTo>
                    <a:pt x="13955" y="33933"/>
                    <a:pt x="14955" y="33409"/>
                    <a:pt x="14955" y="32516"/>
                  </a:cubicBezTo>
                  <a:cubicBezTo>
                    <a:pt x="14955" y="31623"/>
                    <a:pt x="14288" y="30242"/>
                    <a:pt x="14955" y="29170"/>
                  </a:cubicBezTo>
                  <a:cubicBezTo>
                    <a:pt x="15220" y="28740"/>
                    <a:pt x="16808" y="28610"/>
                    <a:pt x="18627" y="28610"/>
                  </a:cubicBezTo>
                  <a:cubicBezTo>
                    <a:pt x="21384" y="28610"/>
                    <a:pt x="24670" y="28908"/>
                    <a:pt x="24670" y="28908"/>
                  </a:cubicBezTo>
                  <a:cubicBezTo>
                    <a:pt x="24670" y="28908"/>
                    <a:pt x="25444" y="19860"/>
                    <a:pt x="24373" y="19193"/>
                  </a:cubicBezTo>
                  <a:cubicBezTo>
                    <a:pt x="24012" y="18971"/>
                    <a:pt x="23617" y="18897"/>
                    <a:pt x="23219" y="18897"/>
                  </a:cubicBezTo>
                  <a:cubicBezTo>
                    <a:pt x="22423" y="18897"/>
                    <a:pt x="21610" y="19193"/>
                    <a:pt x="21015" y="19193"/>
                  </a:cubicBezTo>
                  <a:cubicBezTo>
                    <a:pt x="20122" y="19193"/>
                    <a:pt x="19610" y="18193"/>
                    <a:pt x="19610" y="16967"/>
                  </a:cubicBezTo>
                  <a:cubicBezTo>
                    <a:pt x="19610" y="15728"/>
                    <a:pt x="20122" y="14728"/>
                    <a:pt x="21015" y="14728"/>
                  </a:cubicBezTo>
                  <a:cubicBezTo>
                    <a:pt x="21610" y="14728"/>
                    <a:pt x="22423" y="15024"/>
                    <a:pt x="23219" y="15024"/>
                  </a:cubicBezTo>
                  <a:cubicBezTo>
                    <a:pt x="23617" y="15024"/>
                    <a:pt x="24012" y="14950"/>
                    <a:pt x="24373" y="14728"/>
                  </a:cubicBezTo>
                  <a:cubicBezTo>
                    <a:pt x="25444" y="14061"/>
                    <a:pt x="24670" y="5013"/>
                    <a:pt x="24670" y="5013"/>
                  </a:cubicBezTo>
                  <a:lnTo>
                    <a:pt x="24670" y="5013"/>
                  </a:lnTo>
                  <a:cubicBezTo>
                    <a:pt x="24670" y="5013"/>
                    <a:pt x="21355" y="5314"/>
                    <a:pt x="18591" y="5314"/>
                  </a:cubicBezTo>
                  <a:cubicBezTo>
                    <a:pt x="16787" y="5314"/>
                    <a:pt x="15218" y="5186"/>
                    <a:pt x="14955" y="4763"/>
                  </a:cubicBezTo>
                  <a:cubicBezTo>
                    <a:pt x="14288" y="3679"/>
                    <a:pt x="14955" y="2298"/>
                    <a:pt x="14955" y="1405"/>
                  </a:cubicBezTo>
                  <a:cubicBezTo>
                    <a:pt x="14955" y="512"/>
                    <a:pt x="13955" y="0"/>
                    <a:pt x="12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 txBox="1"/>
            <p:nvPr/>
          </p:nvSpPr>
          <p:spPr>
            <a:xfrm>
              <a:off x="1657638" y="2443700"/>
              <a:ext cx="139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8" name="Google Shape;1238;p40"/>
          <p:cNvGrpSpPr/>
          <p:nvPr/>
        </p:nvGrpSpPr>
        <p:grpSpPr>
          <a:xfrm>
            <a:off x="3369625" y="1974018"/>
            <a:ext cx="1398900" cy="1369197"/>
            <a:chOff x="3579250" y="1974018"/>
            <a:chExt cx="1398900" cy="1369197"/>
          </a:xfrm>
        </p:grpSpPr>
        <p:sp>
          <p:nvSpPr>
            <p:cNvPr id="1239" name="Google Shape;1239;p40"/>
            <p:cNvSpPr/>
            <p:nvPr/>
          </p:nvSpPr>
          <p:spPr>
            <a:xfrm>
              <a:off x="3765345" y="1974018"/>
              <a:ext cx="1026706" cy="1369197"/>
            </a:xfrm>
            <a:custGeom>
              <a:rect b="b" l="l" r="r" t="t"/>
              <a:pathLst>
                <a:path extrusionOk="0" h="33933" w="25445">
                  <a:moveTo>
                    <a:pt x="12717" y="0"/>
                  </a:moveTo>
                  <a:cubicBezTo>
                    <a:pt x="11490" y="0"/>
                    <a:pt x="10490" y="512"/>
                    <a:pt x="10490" y="1405"/>
                  </a:cubicBezTo>
                  <a:cubicBezTo>
                    <a:pt x="10490" y="2298"/>
                    <a:pt x="11157" y="3679"/>
                    <a:pt x="10490" y="4763"/>
                  </a:cubicBezTo>
                  <a:cubicBezTo>
                    <a:pt x="10227" y="5186"/>
                    <a:pt x="8658" y="5314"/>
                    <a:pt x="6854" y="5314"/>
                  </a:cubicBezTo>
                  <a:cubicBezTo>
                    <a:pt x="4090" y="5314"/>
                    <a:pt x="775" y="5013"/>
                    <a:pt x="775" y="5013"/>
                  </a:cubicBezTo>
                  <a:lnTo>
                    <a:pt x="775" y="5013"/>
                  </a:lnTo>
                  <a:cubicBezTo>
                    <a:pt x="775" y="5013"/>
                    <a:pt x="1" y="14061"/>
                    <a:pt x="1072" y="14728"/>
                  </a:cubicBezTo>
                  <a:cubicBezTo>
                    <a:pt x="1433" y="14950"/>
                    <a:pt x="1828" y="15024"/>
                    <a:pt x="2226" y="15024"/>
                  </a:cubicBezTo>
                  <a:cubicBezTo>
                    <a:pt x="3022" y="15024"/>
                    <a:pt x="3834" y="14728"/>
                    <a:pt x="4430" y="14728"/>
                  </a:cubicBezTo>
                  <a:cubicBezTo>
                    <a:pt x="5323" y="14728"/>
                    <a:pt x="5835" y="15728"/>
                    <a:pt x="5835" y="16967"/>
                  </a:cubicBezTo>
                  <a:cubicBezTo>
                    <a:pt x="5835" y="18193"/>
                    <a:pt x="5323" y="19193"/>
                    <a:pt x="4430" y="19193"/>
                  </a:cubicBezTo>
                  <a:cubicBezTo>
                    <a:pt x="3834" y="19193"/>
                    <a:pt x="3022" y="18897"/>
                    <a:pt x="2226" y="18897"/>
                  </a:cubicBezTo>
                  <a:cubicBezTo>
                    <a:pt x="1828" y="18897"/>
                    <a:pt x="1433" y="18971"/>
                    <a:pt x="1072" y="19193"/>
                  </a:cubicBezTo>
                  <a:cubicBezTo>
                    <a:pt x="1" y="19860"/>
                    <a:pt x="775" y="28908"/>
                    <a:pt x="775" y="28908"/>
                  </a:cubicBezTo>
                  <a:cubicBezTo>
                    <a:pt x="775" y="28908"/>
                    <a:pt x="4061" y="28610"/>
                    <a:pt x="6818" y="28610"/>
                  </a:cubicBezTo>
                  <a:cubicBezTo>
                    <a:pt x="8637" y="28610"/>
                    <a:pt x="10225" y="28740"/>
                    <a:pt x="10490" y="29170"/>
                  </a:cubicBezTo>
                  <a:cubicBezTo>
                    <a:pt x="11157" y="30242"/>
                    <a:pt x="10490" y="31623"/>
                    <a:pt x="10490" y="32516"/>
                  </a:cubicBezTo>
                  <a:cubicBezTo>
                    <a:pt x="10490" y="33409"/>
                    <a:pt x="11490" y="33933"/>
                    <a:pt x="12728" y="33933"/>
                  </a:cubicBezTo>
                  <a:cubicBezTo>
                    <a:pt x="13955" y="33933"/>
                    <a:pt x="14955" y="33409"/>
                    <a:pt x="14955" y="32516"/>
                  </a:cubicBezTo>
                  <a:cubicBezTo>
                    <a:pt x="14955" y="31623"/>
                    <a:pt x="14288" y="30242"/>
                    <a:pt x="14955" y="29170"/>
                  </a:cubicBezTo>
                  <a:cubicBezTo>
                    <a:pt x="15220" y="28740"/>
                    <a:pt x="16808" y="28610"/>
                    <a:pt x="18627" y="28610"/>
                  </a:cubicBezTo>
                  <a:cubicBezTo>
                    <a:pt x="21384" y="28610"/>
                    <a:pt x="24670" y="28908"/>
                    <a:pt x="24670" y="28908"/>
                  </a:cubicBezTo>
                  <a:cubicBezTo>
                    <a:pt x="24670" y="28908"/>
                    <a:pt x="25444" y="19860"/>
                    <a:pt x="24373" y="19193"/>
                  </a:cubicBezTo>
                  <a:cubicBezTo>
                    <a:pt x="24012" y="18971"/>
                    <a:pt x="23617" y="18897"/>
                    <a:pt x="23219" y="18897"/>
                  </a:cubicBezTo>
                  <a:cubicBezTo>
                    <a:pt x="22423" y="18897"/>
                    <a:pt x="21610" y="19193"/>
                    <a:pt x="21015" y="19193"/>
                  </a:cubicBezTo>
                  <a:cubicBezTo>
                    <a:pt x="20122" y="19193"/>
                    <a:pt x="19610" y="18193"/>
                    <a:pt x="19610" y="16967"/>
                  </a:cubicBezTo>
                  <a:cubicBezTo>
                    <a:pt x="19610" y="15728"/>
                    <a:pt x="20122" y="14728"/>
                    <a:pt x="21015" y="14728"/>
                  </a:cubicBezTo>
                  <a:cubicBezTo>
                    <a:pt x="21610" y="14728"/>
                    <a:pt x="22423" y="15024"/>
                    <a:pt x="23219" y="15024"/>
                  </a:cubicBezTo>
                  <a:cubicBezTo>
                    <a:pt x="23617" y="15024"/>
                    <a:pt x="24012" y="14950"/>
                    <a:pt x="24373" y="14728"/>
                  </a:cubicBezTo>
                  <a:cubicBezTo>
                    <a:pt x="25444" y="14061"/>
                    <a:pt x="24670" y="5013"/>
                    <a:pt x="24670" y="5013"/>
                  </a:cubicBezTo>
                  <a:lnTo>
                    <a:pt x="24670" y="5013"/>
                  </a:lnTo>
                  <a:cubicBezTo>
                    <a:pt x="24670" y="5013"/>
                    <a:pt x="21355" y="5314"/>
                    <a:pt x="18591" y="5314"/>
                  </a:cubicBezTo>
                  <a:cubicBezTo>
                    <a:pt x="16787" y="5314"/>
                    <a:pt x="15218" y="5186"/>
                    <a:pt x="14955" y="4763"/>
                  </a:cubicBezTo>
                  <a:cubicBezTo>
                    <a:pt x="14288" y="3679"/>
                    <a:pt x="14955" y="2298"/>
                    <a:pt x="14955" y="1405"/>
                  </a:cubicBezTo>
                  <a:cubicBezTo>
                    <a:pt x="14955" y="512"/>
                    <a:pt x="13955" y="0"/>
                    <a:pt x="12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 txBox="1"/>
            <p:nvPr/>
          </p:nvSpPr>
          <p:spPr>
            <a:xfrm>
              <a:off x="3579250" y="2443700"/>
              <a:ext cx="139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2423891" y="1974018"/>
            <a:ext cx="1368753" cy="1369197"/>
            <a:chOff x="2633516" y="1974018"/>
            <a:chExt cx="1368753" cy="1369197"/>
          </a:xfrm>
        </p:grpSpPr>
        <p:sp>
          <p:nvSpPr>
            <p:cNvPr id="1242" name="Google Shape;1242;p40"/>
            <p:cNvSpPr/>
            <p:nvPr/>
          </p:nvSpPr>
          <p:spPr>
            <a:xfrm>
              <a:off x="2633516" y="1974018"/>
              <a:ext cx="1368753" cy="1369197"/>
            </a:xfrm>
            <a:custGeom>
              <a:rect b="b" l="l" r="r" t="t"/>
              <a:pathLst>
                <a:path extrusionOk="0" h="33933" w="33922">
                  <a:moveTo>
                    <a:pt x="16955" y="0"/>
                  </a:moveTo>
                  <a:cubicBezTo>
                    <a:pt x="15729" y="0"/>
                    <a:pt x="14729" y="512"/>
                    <a:pt x="14729" y="1405"/>
                  </a:cubicBezTo>
                  <a:cubicBezTo>
                    <a:pt x="14729" y="2298"/>
                    <a:pt x="15395" y="3679"/>
                    <a:pt x="14729" y="4763"/>
                  </a:cubicBezTo>
                  <a:cubicBezTo>
                    <a:pt x="14465" y="5186"/>
                    <a:pt x="12896" y="5314"/>
                    <a:pt x="11093" y="5314"/>
                  </a:cubicBezTo>
                  <a:cubicBezTo>
                    <a:pt x="8328" y="5314"/>
                    <a:pt x="5013" y="5013"/>
                    <a:pt x="5013" y="5013"/>
                  </a:cubicBezTo>
                  <a:lnTo>
                    <a:pt x="5013" y="5013"/>
                  </a:lnTo>
                  <a:cubicBezTo>
                    <a:pt x="5013" y="5013"/>
                    <a:pt x="5835" y="14061"/>
                    <a:pt x="4763" y="14728"/>
                  </a:cubicBezTo>
                  <a:cubicBezTo>
                    <a:pt x="4402" y="14950"/>
                    <a:pt x="4008" y="15024"/>
                    <a:pt x="3609" y="15024"/>
                  </a:cubicBezTo>
                  <a:cubicBezTo>
                    <a:pt x="2813" y="15024"/>
                    <a:pt x="2001" y="14728"/>
                    <a:pt x="1405" y="14728"/>
                  </a:cubicBezTo>
                  <a:cubicBezTo>
                    <a:pt x="512" y="14728"/>
                    <a:pt x="1" y="15728"/>
                    <a:pt x="1" y="16967"/>
                  </a:cubicBezTo>
                  <a:cubicBezTo>
                    <a:pt x="1" y="18193"/>
                    <a:pt x="512" y="19193"/>
                    <a:pt x="1405" y="19193"/>
                  </a:cubicBezTo>
                  <a:cubicBezTo>
                    <a:pt x="2001" y="19193"/>
                    <a:pt x="2813" y="18897"/>
                    <a:pt x="3609" y="18897"/>
                  </a:cubicBezTo>
                  <a:cubicBezTo>
                    <a:pt x="4008" y="18897"/>
                    <a:pt x="4402" y="18971"/>
                    <a:pt x="4763" y="19193"/>
                  </a:cubicBezTo>
                  <a:cubicBezTo>
                    <a:pt x="5835" y="19860"/>
                    <a:pt x="5013" y="28908"/>
                    <a:pt x="5013" y="28908"/>
                  </a:cubicBezTo>
                  <a:cubicBezTo>
                    <a:pt x="5013" y="28908"/>
                    <a:pt x="8299" y="28610"/>
                    <a:pt x="11057" y="28610"/>
                  </a:cubicBezTo>
                  <a:cubicBezTo>
                    <a:pt x="12875" y="28610"/>
                    <a:pt x="14464" y="28740"/>
                    <a:pt x="14729" y="29170"/>
                  </a:cubicBezTo>
                  <a:cubicBezTo>
                    <a:pt x="15395" y="30242"/>
                    <a:pt x="14729" y="31623"/>
                    <a:pt x="14729" y="32516"/>
                  </a:cubicBezTo>
                  <a:cubicBezTo>
                    <a:pt x="14729" y="33409"/>
                    <a:pt x="15729" y="33933"/>
                    <a:pt x="16967" y="33933"/>
                  </a:cubicBezTo>
                  <a:cubicBezTo>
                    <a:pt x="18193" y="33933"/>
                    <a:pt x="19193" y="33409"/>
                    <a:pt x="19193" y="32516"/>
                  </a:cubicBezTo>
                  <a:cubicBezTo>
                    <a:pt x="19193" y="31623"/>
                    <a:pt x="18527" y="30242"/>
                    <a:pt x="19193" y="29170"/>
                  </a:cubicBezTo>
                  <a:cubicBezTo>
                    <a:pt x="19458" y="28740"/>
                    <a:pt x="21047" y="28610"/>
                    <a:pt x="22865" y="28610"/>
                  </a:cubicBezTo>
                  <a:cubicBezTo>
                    <a:pt x="25623" y="28610"/>
                    <a:pt x="28909" y="28908"/>
                    <a:pt x="28909" y="28908"/>
                  </a:cubicBezTo>
                  <a:cubicBezTo>
                    <a:pt x="28909" y="28908"/>
                    <a:pt x="28087" y="19860"/>
                    <a:pt x="29159" y="19193"/>
                  </a:cubicBezTo>
                  <a:cubicBezTo>
                    <a:pt x="29520" y="18971"/>
                    <a:pt x="29914" y="18897"/>
                    <a:pt x="30312" y="18897"/>
                  </a:cubicBezTo>
                  <a:cubicBezTo>
                    <a:pt x="31109" y="18897"/>
                    <a:pt x="31921" y="19193"/>
                    <a:pt x="32516" y="19193"/>
                  </a:cubicBezTo>
                  <a:cubicBezTo>
                    <a:pt x="33409" y="19193"/>
                    <a:pt x="33921" y="18193"/>
                    <a:pt x="33921" y="16967"/>
                  </a:cubicBezTo>
                  <a:cubicBezTo>
                    <a:pt x="33921" y="15728"/>
                    <a:pt x="33409" y="14728"/>
                    <a:pt x="32516" y="14728"/>
                  </a:cubicBezTo>
                  <a:cubicBezTo>
                    <a:pt x="31921" y="14728"/>
                    <a:pt x="31109" y="15024"/>
                    <a:pt x="30312" y="15024"/>
                  </a:cubicBezTo>
                  <a:cubicBezTo>
                    <a:pt x="29914" y="15024"/>
                    <a:pt x="29520" y="14950"/>
                    <a:pt x="29159" y="14728"/>
                  </a:cubicBezTo>
                  <a:cubicBezTo>
                    <a:pt x="28087" y="14061"/>
                    <a:pt x="28909" y="5013"/>
                    <a:pt x="28909" y="5013"/>
                  </a:cubicBezTo>
                  <a:lnTo>
                    <a:pt x="28909" y="5013"/>
                  </a:lnTo>
                  <a:cubicBezTo>
                    <a:pt x="28909" y="5013"/>
                    <a:pt x="25594" y="5314"/>
                    <a:pt x="22829" y="5314"/>
                  </a:cubicBezTo>
                  <a:cubicBezTo>
                    <a:pt x="21026" y="5314"/>
                    <a:pt x="19457" y="5186"/>
                    <a:pt x="19193" y="4763"/>
                  </a:cubicBezTo>
                  <a:cubicBezTo>
                    <a:pt x="18527" y="3679"/>
                    <a:pt x="19193" y="2298"/>
                    <a:pt x="19193" y="1405"/>
                  </a:cubicBezTo>
                  <a:cubicBezTo>
                    <a:pt x="19193" y="512"/>
                    <a:pt x="18193" y="0"/>
                    <a:pt x="169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3" name="Google Shape;1243;p40"/>
            <p:cNvGrpSpPr/>
            <p:nvPr/>
          </p:nvGrpSpPr>
          <p:grpSpPr>
            <a:xfrm>
              <a:off x="3148227" y="2534045"/>
              <a:ext cx="339359" cy="339253"/>
              <a:chOff x="5642475" y="1435075"/>
              <a:chExt cx="481975" cy="481825"/>
            </a:xfrm>
          </p:grpSpPr>
          <p:sp>
            <p:nvSpPr>
              <p:cNvPr id="1244" name="Google Shape;1244;p40"/>
              <p:cNvSpPr/>
              <p:nvPr/>
            </p:nvSpPr>
            <p:spPr>
              <a:xfrm>
                <a:off x="5642475" y="1435075"/>
                <a:ext cx="481975" cy="340675"/>
              </a:xfrm>
              <a:custGeom>
                <a:rect b="b" l="l" r="r" t="t"/>
                <a:pathLst>
                  <a:path extrusionOk="0" h="13627" w="19279">
                    <a:moveTo>
                      <a:pt x="2262" y="2259"/>
                    </a:moveTo>
                    <a:cubicBezTo>
                      <a:pt x="2883" y="2259"/>
                      <a:pt x="3428" y="2765"/>
                      <a:pt x="3428" y="3389"/>
                    </a:cubicBezTo>
                    <a:lnTo>
                      <a:pt x="3428" y="7342"/>
                    </a:lnTo>
                    <a:cubicBezTo>
                      <a:pt x="3428" y="7366"/>
                      <a:pt x="3434" y="7394"/>
                      <a:pt x="3434" y="7418"/>
                    </a:cubicBezTo>
                    <a:lnTo>
                      <a:pt x="1636" y="6246"/>
                    </a:lnTo>
                    <a:cubicBezTo>
                      <a:pt x="1320" y="6035"/>
                      <a:pt x="1130" y="5683"/>
                      <a:pt x="1133" y="5304"/>
                    </a:cubicBezTo>
                    <a:lnTo>
                      <a:pt x="1133" y="3389"/>
                    </a:lnTo>
                    <a:cubicBezTo>
                      <a:pt x="1133" y="2765"/>
                      <a:pt x="1636" y="2259"/>
                      <a:pt x="2262" y="2259"/>
                    </a:cubicBezTo>
                    <a:close/>
                    <a:moveTo>
                      <a:pt x="17017" y="2259"/>
                    </a:moveTo>
                    <a:cubicBezTo>
                      <a:pt x="17641" y="2259"/>
                      <a:pt x="18147" y="2765"/>
                      <a:pt x="18147" y="3389"/>
                    </a:cubicBezTo>
                    <a:lnTo>
                      <a:pt x="18147" y="5307"/>
                    </a:lnTo>
                    <a:cubicBezTo>
                      <a:pt x="18147" y="5683"/>
                      <a:pt x="17957" y="6035"/>
                      <a:pt x="17644" y="6246"/>
                    </a:cubicBezTo>
                    <a:lnTo>
                      <a:pt x="15843" y="7421"/>
                    </a:lnTo>
                    <a:cubicBezTo>
                      <a:pt x="15843" y="7394"/>
                      <a:pt x="15849" y="7369"/>
                      <a:pt x="15849" y="7342"/>
                    </a:cubicBezTo>
                    <a:lnTo>
                      <a:pt x="15849" y="3389"/>
                    </a:lnTo>
                    <a:cubicBezTo>
                      <a:pt x="15849" y="2765"/>
                      <a:pt x="16394" y="2259"/>
                      <a:pt x="17017" y="2259"/>
                    </a:cubicBezTo>
                    <a:close/>
                    <a:moveTo>
                      <a:pt x="9638" y="2284"/>
                    </a:moveTo>
                    <a:cubicBezTo>
                      <a:pt x="9845" y="2284"/>
                      <a:pt x="10051" y="2381"/>
                      <a:pt x="10146" y="2576"/>
                    </a:cubicBezTo>
                    <a:lnTo>
                      <a:pt x="10883" y="4069"/>
                    </a:lnTo>
                    <a:lnTo>
                      <a:pt x="12534" y="4310"/>
                    </a:lnTo>
                    <a:cubicBezTo>
                      <a:pt x="12994" y="4376"/>
                      <a:pt x="13181" y="4945"/>
                      <a:pt x="12847" y="5274"/>
                    </a:cubicBezTo>
                    <a:lnTo>
                      <a:pt x="11651" y="6439"/>
                    </a:lnTo>
                    <a:lnTo>
                      <a:pt x="11934" y="8080"/>
                    </a:lnTo>
                    <a:cubicBezTo>
                      <a:pt x="11996" y="8445"/>
                      <a:pt x="11705" y="8742"/>
                      <a:pt x="11376" y="8742"/>
                    </a:cubicBezTo>
                    <a:cubicBezTo>
                      <a:pt x="11290" y="8742"/>
                      <a:pt x="11201" y="8721"/>
                      <a:pt x="11115" y="8676"/>
                    </a:cubicBezTo>
                    <a:lnTo>
                      <a:pt x="9637" y="7899"/>
                    </a:lnTo>
                    <a:lnTo>
                      <a:pt x="8161" y="8676"/>
                    </a:lnTo>
                    <a:cubicBezTo>
                      <a:pt x="8076" y="8721"/>
                      <a:pt x="7987" y="8742"/>
                      <a:pt x="7900" y="8742"/>
                    </a:cubicBezTo>
                    <a:cubicBezTo>
                      <a:pt x="7571" y="8742"/>
                      <a:pt x="7280" y="8445"/>
                      <a:pt x="7342" y="8080"/>
                    </a:cubicBezTo>
                    <a:lnTo>
                      <a:pt x="7625" y="6439"/>
                    </a:lnTo>
                    <a:lnTo>
                      <a:pt x="6430" y="5271"/>
                    </a:lnTo>
                    <a:cubicBezTo>
                      <a:pt x="6279" y="5120"/>
                      <a:pt x="6222" y="4897"/>
                      <a:pt x="6288" y="4692"/>
                    </a:cubicBezTo>
                    <a:cubicBezTo>
                      <a:pt x="6355" y="4488"/>
                      <a:pt x="6532" y="4340"/>
                      <a:pt x="6743" y="4310"/>
                    </a:cubicBezTo>
                    <a:lnTo>
                      <a:pt x="8393" y="4069"/>
                    </a:lnTo>
                    <a:lnTo>
                      <a:pt x="9131" y="2576"/>
                    </a:lnTo>
                    <a:cubicBezTo>
                      <a:pt x="9226" y="2381"/>
                      <a:pt x="9432" y="2284"/>
                      <a:pt x="9638" y="2284"/>
                    </a:cubicBezTo>
                    <a:close/>
                    <a:moveTo>
                      <a:pt x="3994" y="1"/>
                    </a:moveTo>
                    <a:cubicBezTo>
                      <a:pt x="3681" y="1"/>
                      <a:pt x="3428" y="254"/>
                      <a:pt x="3428" y="567"/>
                    </a:cubicBezTo>
                    <a:lnTo>
                      <a:pt x="3428" y="1443"/>
                    </a:lnTo>
                    <a:cubicBezTo>
                      <a:pt x="3072" y="1242"/>
                      <a:pt x="2669" y="1133"/>
                      <a:pt x="2262" y="1130"/>
                    </a:cubicBezTo>
                    <a:cubicBezTo>
                      <a:pt x="1013" y="1130"/>
                      <a:pt x="4" y="2142"/>
                      <a:pt x="4" y="3389"/>
                    </a:cubicBezTo>
                    <a:lnTo>
                      <a:pt x="4" y="5307"/>
                    </a:lnTo>
                    <a:cubicBezTo>
                      <a:pt x="1" y="6060"/>
                      <a:pt x="380" y="6767"/>
                      <a:pt x="1010" y="7186"/>
                    </a:cubicBezTo>
                    <a:lnTo>
                      <a:pt x="3681" y="8941"/>
                    </a:lnTo>
                    <a:cubicBezTo>
                      <a:pt x="3690" y="8947"/>
                      <a:pt x="3702" y="8944"/>
                      <a:pt x="3714" y="8950"/>
                    </a:cubicBezTo>
                    <a:cubicBezTo>
                      <a:pt x="4129" y="10107"/>
                      <a:pt x="5006" y="11037"/>
                      <a:pt x="6297" y="11642"/>
                    </a:cubicBezTo>
                    <a:cubicBezTo>
                      <a:pt x="7137" y="12034"/>
                      <a:pt x="7692" y="12817"/>
                      <a:pt x="7866" y="13627"/>
                    </a:cubicBezTo>
                    <a:lnTo>
                      <a:pt x="11386" y="13627"/>
                    </a:lnTo>
                    <a:cubicBezTo>
                      <a:pt x="11504" y="12844"/>
                      <a:pt x="11949" y="12067"/>
                      <a:pt x="12648" y="11676"/>
                    </a:cubicBezTo>
                    <a:cubicBezTo>
                      <a:pt x="14003" y="10908"/>
                      <a:pt x="15027" y="10101"/>
                      <a:pt x="15521" y="8965"/>
                    </a:cubicBezTo>
                    <a:cubicBezTo>
                      <a:pt x="15545" y="8953"/>
                      <a:pt x="15575" y="8956"/>
                      <a:pt x="15599" y="8941"/>
                    </a:cubicBezTo>
                    <a:lnTo>
                      <a:pt x="18273" y="7186"/>
                    </a:lnTo>
                    <a:cubicBezTo>
                      <a:pt x="18899" y="6767"/>
                      <a:pt x="19279" y="6063"/>
                      <a:pt x="19279" y="5307"/>
                    </a:cubicBezTo>
                    <a:lnTo>
                      <a:pt x="19279" y="3389"/>
                    </a:lnTo>
                    <a:cubicBezTo>
                      <a:pt x="19276" y="2142"/>
                      <a:pt x="18267" y="1130"/>
                      <a:pt x="17020" y="1130"/>
                    </a:cubicBezTo>
                    <a:cubicBezTo>
                      <a:pt x="16611" y="1133"/>
                      <a:pt x="16207" y="1242"/>
                      <a:pt x="15852" y="1443"/>
                    </a:cubicBezTo>
                    <a:lnTo>
                      <a:pt x="15852" y="567"/>
                    </a:lnTo>
                    <a:cubicBezTo>
                      <a:pt x="15852" y="254"/>
                      <a:pt x="15599" y="1"/>
                      <a:pt x="15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5" name="Google Shape;1245;p40"/>
              <p:cNvSpPr/>
              <p:nvPr/>
            </p:nvSpPr>
            <p:spPr>
              <a:xfrm>
                <a:off x="5756375" y="1803975"/>
                <a:ext cx="254100" cy="112925"/>
              </a:xfrm>
              <a:custGeom>
                <a:rect b="b" l="l" r="r" t="t"/>
                <a:pathLst>
                  <a:path extrusionOk="0" h="4517" w="10164">
                    <a:moveTo>
                      <a:pt x="2259" y="0"/>
                    </a:moveTo>
                    <a:cubicBezTo>
                      <a:pt x="1636" y="0"/>
                      <a:pt x="1130" y="506"/>
                      <a:pt x="1130" y="1129"/>
                    </a:cubicBezTo>
                    <a:lnTo>
                      <a:pt x="1130" y="1695"/>
                    </a:lnTo>
                    <a:lnTo>
                      <a:pt x="2825" y="1695"/>
                    </a:lnTo>
                    <a:cubicBezTo>
                      <a:pt x="3136" y="1695"/>
                      <a:pt x="3389" y="1945"/>
                      <a:pt x="3389" y="2258"/>
                    </a:cubicBezTo>
                    <a:cubicBezTo>
                      <a:pt x="3389" y="2572"/>
                      <a:pt x="3136" y="2825"/>
                      <a:pt x="2825" y="2825"/>
                    </a:cubicBezTo>
                    <a:lnTo>
                      <a:pt x="567" y="2825"/>
                    </a:lnTo>
                    <a:cubicBezTo>
                      <a:pt x="254" y="2825"/>
                      <a:pt x="1" y="3075"/>
                      <a:pt x="1" y="3388"/>
                    </a:cubicBezTo>
                    <a:lnTo>
                      <a:pt x="1" y="3954"/>
                    </a:lnTo>
                    <a:cubicBezTo>
                      <a:pt x="1" y="4264"/>
                      <a:pt x="254" y="4517"/>
                      <a:pt x="567" y="4517"/>
                    </a:cubicBezTo>
                    <a:lnTo>
                      <a:pt x="9601" y="4517"/>
                    </a:lnTo>
                    <a:cubicBezTo>
                      <a:pt x="9911" y="4517"/>
                      <a:pt x="10164" y="4264"/>
                      <a:pt x="10164" y="3954"/>
                    </a:cubicBezTo>
                    <a:lnTo>
                      <a:pt x="10164" y="3388"/>
                    </a:lnTo>
                    <a:cubicBezTo>
                      <a:pt x="10164" y="3075"/>
                      <a:pt x="9911" y="2825"/>
                      <a:pt x="9601" y="2825"/>
                    </a:cubicBezTo>
                    <a:lnTo>
                      <a:pt x="7342" y="2825"/>
                    </a:lnTo>
                    <a:cubicBezTo>
                      <a:pt x="7029" y="2825"/>
                      <a:pt x="6776" y="2572"/>
                      <a:pt x="6776" y="2258"/>
                    </a:cubicBezTo>
                    <a:cubicBezTo>
                      <a:pt x="6776" y="1945"/>
                      <a:pt x="7029" y="1695"/>
                      <a:pt x="7342" y="1695"/>
                    </a:cubicBezTo>
                    <a:lnTo>
                      <a:pt x="9035" y="1695"/>
                    </a:lnTo>
                    <a:lnTo>
                      <a:pt x="9035" y="1129"/>
                    </a:lnTo>
                    <a:cubicBezTo>
                      <a:pt x="9035" y="506"/>
                      <a:pt x="8529" y="0"/>
                      <a:pt x="7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5843400" y="1537550"/>
                <a:ext cx="79975" cy="76125"/>
              </a:xfrm>
              <a:custGeom>
                <a:rect b="b" l="l" r="r" t="t"/>
                <a:pathLst>
                  <a:path extrusionOk="0" h="3045" w="3199">
                    <a:moveTo>
                      <a:pt x="1603" y="0"/>
                    </a:moveTo>
                    <a:lnTo>
                      <a:pt x="1238" y="738"/>
                    </a:lnTo>
                    <a:cubicBezTo>
                      <a:pt x="1157" y="904"/>
                      <a:pt x="998" y="1018"/>
                      <a:pt x="814" y="1045"/>
                    </a:cubicBezTo>
                    <a:lnTo>
                      <a:pt x="1" y="1163"/>
                    </a:lnTo>
                    <a:lnTo>
                      <a:pt x="588" y="1735"/>
                    </a:lnTo>
                    <a:cubicBezTo>
                      <a:pt x="721" y="1864"/>
                      <a:pt x="784" y="2051"/>
                      <a:pt x="751" y="2235"/>
                    </a:cubicBezTo>
                    <a:lnTo>
                      <a:pt x="612" y="3045"/>
                    </a:lnTo>
                    <a:lnTo>
                      <a:pt x="1338" y="2662"/>
                    </a:lnTo>
                    <a:cubicBezTo>
                      <a:pt x="1421" y="2619"/>
                      <a:pt x="1511" y="2597"/>
                      <a:pt x="1601" y="2597"/>
                    </a:cubicBezTo>
                    <a:cubicBezTo>
                      <a:pt x="1691" y="2597"/>
                      <a:pt x="1781" y="2619"/>
                      <a:pt x="1862" y="2662"/>
                    </a:cubicBezTo>
                    <a:lnTo>
                      <a:pt x="2588" y="3045"/>
                    </a:lnTo>
                    <a:lnTo>
                      <a:pt x="2452" y="2235"/>
                    </a:lnTo>
                    <a:cubicBezTo>
                      <a:pt x="2419" y="2051"/>
                      <a:pt x="2479" y="1864"/>
                      <a:pt x="2612" y="1735"/>
                    </a:cubicBezTo>
                    <a:lnTo>
                      <a:pt x="3199" y="1163"/>
                    </a:lnTo>
                    <a:lnTo>
                      <a:pt x="2389" y="1045"/>
                    </a:lnTo>
                    <a:cubicBezTo>
                      <a:pt x="2205" y="1018"/>
                      <a:pt x="2045" y="904"/>
                      <a:pt x="1964" y="735"/>
                    </a:cubicBezTo>
                    <a:lnTo>
                      <a:pt x="16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47" name="Google Shape;1247;p40"/>
          <p:cNvGrpSpPr/>
          <p:nvPr/>
        </p:nvGrpSpPr>
        <p:grpSpPr>
          <a:xfrm>
            <a:off x="5367425" y="760950"/>
            <a:ext cx="2328600" cy="784362"/>
            <a:chOff x="5500850" y="703650"/>
            <a:chExt cx="2328600" cy="784362"/>
          </a:xfrm>
        </p:grpSpPr>
        <p:sp>
          <p:nvSpPr>
            <p:cNvPr id="1248" name="Google Shape;1248;p40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50" name="Google Shape;1250;p40"/>
          <p:cNvGrpSpPr/>
          <p:nvPr/>
        </p:nvGrpSpPr>
        <p:grpSpPr>
          <a:xfrm>
            <a:off x="5367425" y="1744342"/>
            <a:ext cx="2328600" cy="784362"/>
            <a:chOff x="5500850" y="1655600"/>
            <a:chExt cx="2328600" cy="784362"/>
          </a:xfrm>
        </p:grpSpPr>
        <p:sp>
          <p:nvSpPr>
            <p:cNvPr id="1251" name="Google Shape;1251;p40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53" name="Google Shape;1253;p40"/>
          <p:cNvGrpSpPr/>
          <p:nvPr/>
        </p:nvGrpSpPr>
        <p:grpSpPr>
          <a:xfrm>
            <a:off x="5367425" y="2727733"/>
            <a:ext cx="2328600" cy="784362"/>
            <a:chOff x="5500850" y="2564550"/>
            <a:chExt cx="2328600" cy="784362"/>
          </a:xfrm>
        </p:grpSpPr>
        <p:sp>
          <p:nvSpPr>
            <p:cNvPr id="1254" name="Google Shape;1254;p40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56" name="Google Shape;1256;p40"/>
          <p:cNvGrpSpPr/>
          <p:nvPr/>
        </p:nvGrpSpPr>
        <p:grpSpPr>
          <a:xfrm>
            <a:off x="5367425" y="3711125"/>
            <a:ext cx="2328600" cy="784362"/>
            <a:chOff x="5500850" y="3501425"/>
            <a:chExt cx="2328600" cy="784362"/>
          </a:xfrm>
        </p:grpSpPr>
        <p:sp>
          <p:nvSpPr>
            <p:cNvPr id="1257" name="Google Shape;1257;p40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264" name="Google Shape;1264;p41"/>
          <p:cNvSpPr txBox="1"/>
          <p:nvPr/>
        </p:nvSpPr>
        <p:spPr>
          <a:xfrm>
            <a:off x="6094500" y="13385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5" name="Google Shape;1265;p41"/>
          <p:cNvSpPr txBox="1"/>
          <p:nvPr/>
        </p:nvSpPr>
        <p:spPr>
          <a:xfrm>
            <a:off x="6094500" y="16854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41"/>
          <p:cNvSpPr txBox="1"/>
          <p:nvPr/>
        </p:nvSpPr>
        <p:spPr>
          <a:xfrm>
            <a:off x="6094500" y="32882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7" name="Google Shape;1267;p41"/>
          <p:cNvSpPr txBox="1"/>
          <p:nvPr/>
        </p:nvSpPr>
        <p:spPr>
          <a:xfrm>
            <a:off x="6094500" y="36351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41"/>
          <p:cNvSpPr txBox="1"/>
          <p:nvPr/>
        </p:nvSpPr>
        <p:spPr>
          <a:xfrm>
            <a:off x="1141475" y="13385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9" name="Google Shape;1269;p41"/>
          <p:cNvSpPr txBox="1"/>
          <p:nvPr/>
        </p:nvSpPr>
        <p:spPr>
          <a:xfrm>
            <a:off x="1141475" y="16854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41"/>
          <p:cNvSpPr txBox="1"/>
          <p:nvPr/>
        </p:nvSpPr>
        <p:spPr>
          <a:xfrm>
            <a:off x="1141475" y="36351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41"/>
          <p:cNvSpPr txBox="1"/>
          <p:nvPr/>
        </p:nvSpPr>
        <p:spPr>
          <a:xfrm>
            <a:off x="1141475" y="32882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72" name="Google Shape;1272;p41"/>
          <p:cNvGrpSpPr/>
          <p:nvPr/>
        </p:nvGrpSpPr>
        <p:grpSpPr>
          <a:xfrm>
            <a:off x="3026075" y="1553375"/>
            <a:ext cx="1533685" cy="2371180"/>
            <a:chOff x="3026075" y="1553375"/>
            <a:chExt cx="1533685" cy="2371180"/>
          </a:xfrm>
        </p:grpSpPr>
        <p:cxnSp>
          <p:nvCxnSpPr>
            <p:cNvPr id="1273" name="Google Shape;1273;p41"/>
            <p:cNvCxnSpPr>
              <a:endCxn id="1268" idx="3"/>
            </p:cNvCxnSpPr>
            <p:nvPr/>
          </p:nvCxnSpPr>
          <p:spPr>
            <a:xfrm flipH="1" rot="5400000">
              <a:off x="2636825" y="1942625"/>
              <a:ext cx="1152600" cy="374100"/>
            </a:xfrm>
            <a:prstGeom prst="bentConnector2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74" name="Google Shape;1274;p41"/>
            <p:cNvGrpSpPr/>
            <p:nvPr/>
          </p:nvGrpSpPr>
          <p:grpSpPr>
            <a:xfrm>
              <a:off x="3221675" y="2271254"/>
              <a:ext cx="1338085" cy="1653301"/>
              <a:chOff x="3221675" y="2271254"/>
              <a:chExt cx="1338085" cy="1653301"/>
            </a:xfrm>
          </p:grpSpPr>
          <p:sp>
            <p:nvSpPr>
              <p:cNvPr id="1275" name="Google Shape;1275;p41"/>
              <p:cNvSpPr/>
              <p:nvPr/>
            </p:nvSpPr>
            <p:spPr>
              <a:xfrm>
                <a:off x="3221675" y="2271254"/>
                <a:ext cx="1338085" cy="1653301"/>
              </a:xfrm>
              <a:custGeom>
                <a:rect b="b" l="l" r="r" t="t"/>
                <a:pathLst>
                  <a:path extrusionOk="0" h="23980" w="19408">
                    <a:moveTo>
                      <a:pt x="8834" y="0"/>
                    </a:moveTo>
                    <a:lnTo>
                      <a:pt x="0" y="8835"/>
                    </a:lnTo>
                    <a:lnTo>
                      <a:pt x="6001" y="8835"/>
                    </a:lnTo>
                    <a:lnTo>
                      <a:pt x="6001" y="23979"/>
                    </a:lnTo>
                    <a:lnTo>
                      <a:pt x="10144" y="19836"/>
                    </a:lnTo>
                    <a:cubicBezTo>
                      <a:pt x="10425" y="19555"/>
                      <a:pt x="10701" y="19412"/>
                      <a:pt x="10938" y="19412"/>
                    </a:cubicBezTo>
                    <a:cubicBezTo>
                      <a:pt x="11084" y="19412"/>
                      <a:pt x="11214" y="19466"/>
                      <a:pt x="11323" y="19574"/>
                    </a:cubicBezTo>
                    <a:cubicBezTo>
                      <a:pt x="11394" y="19646"/>
                      <a:pt x="11454" y="19741"/>
                      <a:pt x="11501" y="19848"/>
                    </a:cubicBezTo>
                    <a:lnTo>
                      <a:pt x="11501" y="19884"/>
                    </a:lnTo>
                    <a:cubicBezTo>
                      <a:pt x="11525" y="20050"/>
                      <a:pt x="11549" y="20193"/>
                      <a:pt x="11585" y="20336"/>
                    </a:cubicBezTo>
                    <a:lnTo>
                      <a:pt x="11597" y="20431"/>
                    </a:lnTo>
                    <a:cubicBezTo>
                      <a:pt x="11597" y="20431"/>
                      <a:pt x="11621" y="21003"/>
                      <a:pt x="12430" y="21801"/>
                    </a:cubicBezTo>
                    <a:cubicBezTo>
                      <a:pt x="13061" y="22438"/>
                      <a:pt x="13895" y="22756"/>
                      <a:pt x="14728" y="22756"/>
                    </a:cubicBezTo>
                    <a:cubicBezTo>
                      <a:pt x="15561" y="22756"/>
                      <a:pt x="16395" y="22438"/>
                      <a:pt x="17026" y="21801"/>
                    </a:cubicBezTo>
                    <a:cubicBezTo>
                      <a:pt x="18300" y="20539"/>
                      <a:pt x="18300" y="18467"/>
                      <a:pt x="17026" y="17205"/>
                    </a:cubicBezTo>
                    <a:cubicBezTo>
                      <a:pt x="16228" y="16395"/>
                      <a:pt x="15657" y="16371"/>
                      <a:pt x="15657" y="16371"/>
                    </a:cubicBezTo>
                    <a:lnTo>
                      <a:pt x="15561" y="16371"/>
                    </a:lnTo>
                    <a:cubicBezTo>
                      <a:pt x="15419" y="16324"/>
                      <a:pt x="15264" y="16300"/>
                      <a:pt x="15109" y="16276"/>
                    </a:cubicBezTo>
                    <a:lnTo>
                      <a:pt x="15073" y="16276"/>
                    </a:lnTo>
                    <a:cubicBezTo>
                      <a:pt x="14966" y="16229"/>
                      <a:pt x="14871" y="16169"/>
                      <a:pt x="14799" y="16109"/>
                    </a:cubicBezTo>
                    <a:cubicBezTo>
                      <a:pt x="14514" y="15812"/>
                      <a:pt x="14609" y="15371"/>
                      <a:pt x="15061" y="14919"/>
                    </a:cubicBezTo>
                    <a:lnTo>
                      <a:pt x="19407" y="10573"/>
                    </a:lnTo>
                    <a:lnTo>
                      <a:pt x="15050" y="6227"/>
                    </a:lnTo>
                    <a:cubicBezTo>
                      <a:pt x="14828" y="6006"/>
                      <a:pt x="14614" y="5885"/>
                      <a:pt x="14446" y="5885"/>
                    </a:cubicBezTo>
                    <a:cubicBezTo>
                      <a:pt x="14406" y="5885"/>
                      <a:pt x="14369" y="5892"/>
                      <a:pt x="14335" y="5906"/>
                    </a:cubicBezTo>
                    <a:cubicBezTo>
                      <a:pt x="14157" y="5977"/>
                      <a:pt x="14049" y="6239"/>
                      <a:pt x="14049" y="6644"/>
                    </a:cubicBezTo>
                    <a:cubicBezTo>
                      <a:pt x="14049" y="6668"/>
                      <a:pt x="14037" y="7311"/>
                      <a:pt x="13145" y="8204"/>
                    </a:cubicBezTo>
                    <a:cubicBezTo>
                      <a:pt x="12454" y="8888"/>
                      <a:pt x="11552" y="9231"/>
                      <a:pt x="10652" y="9231"/>
                    </a:cubicBezTo>
                    <a:cubicBezTo>
                      <a:pt x="9751" y="9231"/>
                      <a:pt x="8852" y="8888"/>
                      <a:pt x="8168" y="8204"/>
                    </a:cubicBezTo>
                    <a:cubicBezTo>
                      <a:pt x="6798" y="6835"/>
                      <a:pt x="6798" y="4608"/>
                      <a:pt x="8168" y="3227"/>
                    </a:cubicBezTo>
                    <a:cubicBezTo>
                      <a:pt x="9061" y="2346"/>
                      <a:pt x="9704" y="2322"/>
                      <a:pt x="9727" y="2322"/>
                    </a:cubicBezTo>
                    <a:cubicBezTo>
                      <a:pt x="10132" y="2322"/>
                      <a:pt x="10394" y="2215"/>
                      <a:pt x="10466" y="2036"/>
                    </a:cubicBezTo>
                    <a:cubicBezTo>
                      <a:pt x="10537" y="1858"/>
                      <a:pt x="10418" y="1596"/>
                      <a:pt x="10144" y="1322"/>
                    </a:cubicBezTo>
                    <a:lnTo>
                      <a:pt x="88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1"/>
              <p:cNvSpPr/>
              <p:nvPr/>
            </p:nvSpPr>
            <p:spPr>
              <a:xfrm>
                <a:off x="3781631" y="3064679"/>
                <a:ext cx="372720" cy="361678"/>
              </a:xfrm>
              <a:custGeom>
                <a:rect b="b" l="l" r="r" t="t"/>
                <a:pathLst>
                  <a:path extrusionOk="0" h="12382" w="12760">
                    <a:moveTo>
                      <a:pt x="2080" y="1"/>
                    </a:moveTo>
                    <a:cubicBezTo>
                      <a:pt x="946" y="1"/>
                      <a:pt x="32" y="946"/>
                      <a:pt x="1" y="2080"/>
                    </a:cubicBezTo>
                    <a:lnTo>
                      <a:pt x="1" y="9515"/>
                    </a:lnTo>
                    <a:cubicBezTo>
                      <a:pt x="1" y="11090"/>
                      <a:pt x="1261" y="12382"/>
                      <a:pt x="2899" y="12382"/>
                    </a:cubicBezTo>
                    <a:cubicBezTo>
                      <a:pt x="4537" y="12382"/>
                      <a:pt x="5798" y="11090"/>
                      <a:pt x="5829" y="9515"/>
                    </a:cubicBezTo>
                    <a:cubicBezTo>
                      <a:pt x="5829" y="9295"/>
                      <a:pt x="6144" y="9137"/>
                      <a:pt x="6365" y="9074"/>
                    </a:cubicBezTo>
                    <a:cubicBezTo>
                      <a:pt x="6617" y="9074"/>
                      <a:pt x="6932" y="9295"/>
                      <a:pt x="6932" y="9515"/>
                    </a:cubicBezTo>
                    <a:cubicBezTo>
                      <a:pt x="6932" y="11122"/>
                      <a:pt x="8223" y="12382"/>
                      <a:pt x="9830" y="12382"/>
                    </a:cubicBezTo>
                    <a:cubicBezTo>
                      <a:pt x="11374" y="12382"/>
                      <a:pt x="12760" y="11216"/>
                      <a:pt x="12760" y="9452"/>
                    </a:cubicBezTo>
                    <a:lnTo>
                      <a:pt x="12760" y="2080"/>
                    </a:lnTo>
                    <a:cubicBezTo>
                      <a:pt x="12760" y="946"/>
                      <a:pt x="11815" y="32"/>
                      <a:pt x="10681" y="1"/>
                    </a:cubicBezTo>
                    <a:cubicBezTo>
                      <a:pt x="10114" y="1"/>
                      <a:pt x="9578" y="221"/>
                      <a:pt x="9200" y="568"/>
                    </a:cubicBezTo>
                    <a:cubicBezTo>
                      <a:pt x="9043" y="725"/>
                      <a:pt x="9043" y="1009"/>
                      <a:pt x="9200" y="1166"/>
                    </a:cubicBezTo>
                    <a:cubicBezTo>
                      <a:pt x="9279" y="1245"/>
                      <a:pt x="9389" y="1284"/>
                      <a:pt x="9499" y="1284"/>
                    </a:cubicBezTo>
                    <a:cubicBezTo>
                      <a:pt x="9610" y="1284"/>
                      <a:pt x="9720" y="1245"/>
                      <a:pt x="9799" y="1166"/>
                    </a:cubicBezTo>
                    <a:cubicBezTo>
                      <a:pt x="10051" y="946"/>
                      <a:pt x="10366" y="820"/>
                      <a:pt x="10681" y="820"/>
                    </a:cubicBezTo>
                    <a:cubicBezTo>
                      <a:pt x="11342" y="820"/>
                      <a:pt x="11878" y="1355"/>
                      <a:pt x="11878" y="2080"/>
                    </a:cubicBezTo>
                    <a:lnTo>
                      <a:pt x="11878" y="7499"/>
                    </a:lnTo>
                    <a:cubicBezTo>
                      <a:pt x="11374" y="6963"/>
                      <a:pt x="10618" y="6648"/>
                      <a:pt x="9799" y="6648"/>
                    </a:cubicBezTo>
                    <a:cubicBezTo>
                      <a:pt x="8570" y="6648"/>
                      <a:pt x="7562" y="7404"/>
                      <a:pt x="7121" y="8444"/>
                    </a:cubicBezTo>
                    <a:cubicBezTo>
                      <a:pt x="6932" y="8349"/>
                      <a:pt x="6585" y="8286"/>
                      <a:pt x="6365" y="8286"/>
                    </a:cubicBezTo>
                    <a:cubicBezTo>
                      <a:pt x="6144" y="8286"/>
                      <a:pt x="5798" y="8381"/>
                      <a:pt x="5640" y="8444"/>
                    </a:cubicBezTo>
                    <a:cubicBezTo>
                      <a:pt x="5199" y="7404"/>
                      <a:pt x="4191" y="6648"/>
                      <a:pt x="2962" y="6648"/>
                    </a:cubicBezTo>
                    <a:cubicBezTo>
                      <a:pt x="2111" y="6648"/>
                      <a:pt x="1418" y="6995"/>
                      <a:pt x="851" y="7499"/>
                    </a:cubicBezTo>
                    <a:lnTo>
                      <a:pt x="851" y="2080"/>
                    </a:lnTo>
                    <a:cubicBezTo>
                      <a:pt x="851" y="1418"/>
                      <a:pt x="1418" y="851"/>
                      <a:pt x="2080" y="820"/>
                    </a:cubicBezTo>
                    <a:cubicBezTo>
                      <a:pt x="2426" y="820"/>
                      <a:pt x="2742" y="977"/>
                      <a:pt x="2962" y="1166"/>
                    </a:cubicBezTo>
                    <a:cubicBezTo>
                      <a:pt x="3041" y="1245"/>
                      <a:pt x="3151" y="1284"/>
                      <a:pt x="3257" y="1284"/>
                    </a:cubicBezTo>
                    <a:cubicBezTo>
                      <a:pt x="3364" y="1284"/>
                      <a:pt x="3466" y="1245"/>
                      <a:pt x="3529" y="1166"/>
                    </a:cubicBezTo>
                    <a:cubicBezTo>
                      <a:pt x="3687" y="1009"/>
                      <a:pt x="3687" y="725"/>
                      <a:pt x="3529" y="568"/>
                    </a:cubicBezTo>
                    <a:cubicBezTo>
                      <a:pt x="3183" y="221"/>
                      <a:pt x="2647" y="1"/>
                      <a:pt x="20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7" name="Google Shape;1277;p41"/>
          <p:cNvGrpSpPr/>
          <p:nvPr/>
        </p:nvGrpSpPr>
        <p:grpSpPr>
          <a:xfrm>
            <a:off x="3710078" y="1533275"/>
            <a:ext cx="2384422" cy="1454671"/>
            <a:chOff x="3710078" y="1533275"/>
            <a:chExt cx="2384422" cy="1454671"/>
          </a:xfrm>
        </p:grpSpPr>
        <p:sp>
          <p:nvSpPr>
            <p:cNvPr id="1278" name="Google Shape;1278;p41"/>
            <p:cNvSpPr/>
            <p:nvPr/>
          </p:nvSpPr>
          <p:spPr>
            <a:xfrm>
              <a:off x="3710078" y="1533275"/>
              <a:ext cx="1589251" cy="1454671"/>
            </a:xfrm>
            <a:custGeom>
              <a:rect b="b" l="l" r="r" t="t"/>
              <a:pathLst>
                <a:path extrusionOk="0" h="21099" w="23051">
                  <a:moveTo>
                    <a:pt x="12454" y="1"/>
                  </a:moveTo>
                  <a:lnTo>
                    <a:pt x="1929" y="10526"/>
                  </a:lnTo>
                  <a:lnTo>
                    <a:pt x="3239" y="11835"/>
                  </a:lnTo>
                  <a:cubicBezTo>
                    <a:pt x="3560" y="12157"/>
                    <a:pt x="3703" y="12466"/>
                    <a:pt x="3655" y="12740"/>
                  </a:cubicBezTo>
                  <a:cubicBezTo>
                    <a:pt x="3620" y="12883"/>
                    <a:pt x="3524" y="13074"/>
                    <a:pt x="3227" y="13193"/>
                  </a:cubicBezTo>
                  <a:lnTo>
                    <a:pt x="3203" y="13193"/>
                  </a:lnTo>
                  <a:cubicBezTo>
                    <a:pt x="3036" y="13217"/>
                    <a:pt x="2882" y="13240"/>
                    <a:pt x="2739" y="13276"/>
                  </a:cubicBezTo>
                  <a:lnTo>
                    <a:pt x="2643" y="13288"/>
                  </a:lnTo>
                  <a:cubicBezTo>
                    <a:pt x="2643" y="13288"/>
                    <a:pt x="2084" y="13312"/>
                    <a:pt x="1274" y="14121"/>
                  </a:cubicBezTo>
                  <a:cubicBezTo>
                    <a:pt x="0" y="15383"/>
                    <a:pt x="0" y="17455"/>
                    <a:pt x="1274" y="18717"/>
                  </a:cubicBezTo>
                  <a:cubicBezTo>
                    <a:pt x="1905" y="19354"/>
                    <a:pt x="2739" y="19673"/>
                    <a:pt x="3572" y="19673"/>
                  </a:cubicBezTo>
                  <a:cubicBezTo>
                    <a:pt x="4406" y="19673"/>
                    <a:pt x="5239" y="19354"/>
                    <a:pt x="5870" y="18717"/>
                  </a:cubicBezTo>
                  <a:cubicBezTo>
                    <a:pt x="6680" y="17920"/>
                    <a:pt x="6703" y="17348"/>
                    <a:pt x="6703" y="17348"/>
                  </a:cubicBezTo>
                  <a:lnTo>
                    <a:pt x="6715" y="17253"/>
                  </a:lnTo>
                  <a:cubicBezTo>
                    <a:pt x="6751" y="17110"/>
                    <a:pt x="6775" y="16955"/>
                    <a:pt x="6799" y="16800"/>
                  </a:cubicBezTo>
                  <a:lnTo>
                    <a:pt x="6811" y="16765"/>
                  </a:lnTo>
                  <a:cubicBezTo>
                    <a:pt x="6918" y="16467"/>
                    <a:pt x="7108" y="16372"/>
                    <a:pt x="7251" y="16348"/>
                  </a:cubicBezTo>
                  <a:cubicBezTo>
                    <a:pt x="7292" y="16339"/>
                    <a:pt x="7333" y="16335"/>
                    <a:pt x="7375" y="16335"/>
                  </a:cubicBezTo>
                  <a:cubicBezTo>
                    <a:pt x="7617" y="16335"/>
                    <a:pt x="7882" y="16479"/>
                    <a:pt x="8156" y="16753"/>
                  </a:cubicBezTo>
                  <a:lnTo>
                    <a:pt x="12502" y="21098"/>
                  </a:lnTo>
                  <a:lnTo>
                    <a:pt x="16848" y="16753"/>
                  </a:lnTo>
                  <a:cubicBezTo>
                    <a:pt x="17193" y="16407"/>
                    <a:pt x="17288" y="16110"/>
                    <a:pt x="17110" y="15931"/>
                  </a:cubicBezTo>
                  <a:cubicBezTo>
                    <a:pt x="16990" y="15812"/>
                    <a:pt x="16752" y="15741"/>
                    <a:pt x="16443" y="15741"/>
                  </a:cubicBezTo>
                  <a:cubicBezTo>
                    <a:pt x="16407" y="15741"/>
                    <a:pt x="15764" y="15729"/>
                    <a:pt x="14871" y="14836"/>
                  </a:cubicBezTo>
                  <a:cubicBezTo>
                    <a:pt x="13502" y="13467"/>
                    <a:pt x="13502" y="11228"/>
                    <a:pt x="14883" y="9859"/>
                  </a:cubicBezTo>
                  <a:cubicBezTo>
                    <a:pt x="15568" y="9174"/>
                    <a:pt x="16467" y="8832"/>
                    <a:pt x="17365" y="8832"/>
                  </a:cubicBezTo>
                  <a:cubicBezTo>
                    <a:pt x="18264" y="8832"/>
                    <a:pt x="19163" y="9174"/>
                    <a:pt x="19848" y="9859"/>
                  </a:cubicBezTo>
                  <a:cubicBezTo>
                    <a:pt x="20741" y="10752"/>
                    <a:pt x="20753" y="11395"/>
                    <a:pt x="20753" y="11419"/>
                  </a:cubicBezTo>
                  <a:cubicBezTo>
                    <a:pt x="20753" y="11740"/>
                    <a:pt x="20824" y="11978"/>
                    <a:pt x="20943" y="12097"/>
                  </a:cubicBezTo>
                  <a:cubicBezTo>
                    <a:pt x="21001" y="12155"/>
                    <a:pt x="21073" y="12183"/>
                    <a:pt x="21154" y="12183"/>
                  </a:cubicBezTo>
                  <a:cubicBezTo>
                    <a:pt x="21325" y="12183"/>
                    <a:pt x="21539" y="12061"/>
                    <a:pt x="21765" y="11835"/>
                  </a:cubicBezTo>
                  <a:lnTo>
                    <a:pt x="23051" y="10550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9" name="Google Shape;1279;p41"/>
            <p:cNvCxnSpPr>
              <a:endCxn id="1264" idx="1"/>
            </p:cNvCxnSpPr>
            <p:nvPr/>
          </p:nvCxnSpPr>
          <p:spPr>
            <a:xfrm flipH="1" rot="10800000">
              <a:off x="4928400" y="1553375"/>
              <a:ext cx="1166100" cy="340200"/>
            </a:xfrm>
            <a:prstGeom prst="bentConnector3">
              <a:avLst>
                <a:gd fmla="val 68738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0" name="Google Shape;1280;p41"/>
            <p:cNvSpPr/>
            <p:nvPr/>
          </p:nvSpPr>
          <p:spPr>
            <a:xfrm>
              <a:off x="4116737" y="2074669"/>
              <a:ext cx="362613" cy="371902"/>
            </a:xfrm>
            <a:custGeom>
              <a:rect b="b" l="l" r="r" t="t"/>
              <a:pathLst>
                <a:path extrusionOk="0" h="12732" w="12414">
                  <a:moveTo>
                    <a:pt x="11965" y="0"/>
                  </a:moveTo>
                  <a:cubicBezTo>
                    <a:pt x="11946" y="0"/>
                    <a:pt x="11928" y="1"/>
                    <a:pt x="11910" y="4"/>
                  </a:cubicBezTo>
                  <a:lnTo>
                    <a:pt x="4474" y="1642"/>
                  </a:lnTo>
                  <a:cubicBezTo>
                    <a:pt x="4254" y="1705"/>
                    <a:pt x="4128" y="1862"/>
                    <a:pt x="4128" y="2051"/>
                  </a:cubicBezTo>
                  <a:lnTo>
                    <a:pt x="4128" y="9108"/>
                  </a:lnTo>
                  <a:cubicBezTo>
                    <a:pt x="3718" y="8793"/>
                    <a:pt x="3120" y="8541"/>
                    <a:pt x="2490" y="8541"/>
                  </a:cubicBezTo>
                  <a:cubicBezTo>
                    <a:pt x="1103" y="8541"/>
                    <a:pt x="1" y="9486"/>
                    <a:pt x="1" y="10652"/>
                  </a:cubicBezTo>
                  <a:cubicBezTo>
                    <a:pt x="1" y="11786"/>
                    <a:pt x="1103" y="12731"/>
                    <a:pt x="2490" y="12731"/>
                  </a:cubicBezTo>
                  <a:cubicBezTo>
                    <a:pt x="3876" y="12731"/>
                    <a:pt x="4979" y="11786"/>
                    <a:pt x="4979" y="10652"/>
                  </a:cubicBezTo>
                  <a:lnTo>
                    <a:pt x="4979" y="4887"/>
                  </a:lnTo>
                  <a:lnTo>
                    <a:pt x="11595" y="3438"/>
                  </a:lnTo>
                  <a:lnTo>
                    <a:pt x="11595" y="7502"/>
                  </a:lnTo>
                  <a:cubicBezTo>
                    <a:pt x="11154" y="7187"/>
                    <a:pt x="10555" y="6935"/>
                    <a:pt x="9925" y="6935"/>
                  </a:cubicBezTo>
                  <a:cubicBezTo>
                    <a:pt x="8570" y="6935"/>
                    <a:pt x="7467" y="7880"/>
                    <a:pt x="7467" y="9014"/>
                  </a:cubicBezTo>
                  <a:cubicBezTo>
                    <a:pt x="7467" y="10180"/>
                    <a:pt x="8570" y="11125"/>
                    <a:pt x="9925" y="11125"/>
                  </a:cubicBezTo>
                  <a:cubicBezTo>
                    <a:pt x="11311" y="11125"/>
                    <a:pt x="12414" y="10180"/>
                    <a:pt x="12414" y="9014"/>
                  </a:cubicBezTo>
                  <a:lnTo>
                    <a:pt x="12414" y="445"/>
                  </a:lnTo>
                  <a:cubicBezTo>
                    <a:pt x="12414" y="182"/>
                    <a:pt x="12197" y="0"/>
                    <a:pt x="11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41"/>
          <p:cNvGrpSpPr/>
          <p:nvPr/>
        </p:nvGrpSpPr>
        <p:grpSpPr>
          <a:xfrm>
            <a:off x="4585123" y="2160254"/>
            <a:ext cx="1509377" cy="1764303"/>
            <a:chOff x="4585123" y="2160254"/>
            <a:chExt cx="1509377" cy="1764303"/>
          </a:xfrm>
        </p:grpSpPr>
        <p:sp>
          <p:nvSpPr>
            <p:cNvPr id="1282" name="Google Shape;1282;p41"/>
            <p:cNvSpPr/>
            <p:nvPr/>
          </p:nvSpPr>
          <p:spPr>
            <a:xfrm>
              <a:off x="4585123" y="2160254"/>
              <a:ext cx="1337257" cy="1764303"/>
            </a:xfrm>
            <a:custGeom>
              <a:rect b="b" l="l" r="r" t="t"/>
              <a:pathLst>
                <a:path extrusionOk="0" h="25590" w="19396">
                  <a:moveTo>
                    <a:pt x="4672" y="0"/>
                  </a:moveTo>
                  <a:cubicBezTo>
                    <a:pt x="3840" y="0"/>
                    <a:pt x="3007" y="319"/>
                    <a:pt x="2370" y="955"/>
                  </a:cubicBezTo>
                  <a:cubicBezTo>
                    <a:pt x="1096" y="2229"/>
                    <a:pt x="1096" y="4289"/>
                    <a:pt x="2370" y="5551"/>
                  </a:cubicBezTo>
                  <a:cubicBezTo>
                    <a:pt x="3179" y="6361"/>
                    <a:pt x="3739" y="6385"/>
                    <a:pt x="3751" y="6385"/>
                  </a:cubicBezTo>
                  <a:lnTo>
                    <a:pt x="3834" y="6397"/>
                  </a:lnTo>
                  <a:cubicBezTo>
                    <a:pt x="3977" y="6432"/>
                    <a:pt x="4132" y="6456"/>
                    <a:pt x="4298" y="6480"/>
                  </a:cubicBezTo>
                  <a:lnTo>
                    <a:pt x="4322" y="6492"/>
                  </a:lnTo>
                  <a:cubicBezTo>
                    <a:pt x="4441" y="6528"/>
                    <a:pt x="4525" y="6587"/>
                    <a:pt x="4596" y="6659"/>
                  </a:cubicBezTo>
                  <a:cubicBezTo>
                    <a:pt x="4882" y="6944"/>
                    <a:pt x="4787" y="7397"/>
                    <a:pt x="4334" y="7837"/>
                  </a:cubicBezTo>
                  <a:lnTo>
                    <a:pt x="0" y="12183"/>
                  </a:lnTo>
                  <a:lnTo>
                    <a:pt x="4346" y="16529"/>
                  </a:lnTo>
                  <a:cubicBezTo>
                    <a:pt x="4568" y="16760"/>
                    <a:pt x="4782" y="16882"/>
                    <a:pt x="4950" y="16882"/>
                  </a:cubicBezTo>
                  <a:cubicBezTo>
                    <a:pt x="4990" y="16882"/>
                    <a:pt x="5027" y="16876"/>
                    <a:pt x="5060" y="16862"/>
                  </a:cubicBezTo>
                  <a:cubicBezTo>
                    <a:pt x="5239" y="16791"/>
                    <a:pt x="5346" y="16517"/>
                    <a:pt x="5346" y="16124"/>
                  </a:cubicBezTo>
                  <a:cubicBezTo>
                    <a:pt x="5346" y="16088"/>
                    <a:pt x="5370" y="15457"/>
                    <a:pt x="6263" y="14564"/>
                  </a:cubicBezTo>
                  <a:cubicBezTo>
                    <a:pt x="6948" y="13874"/>
                    <a:pt x="7847" y="13528"/>
                    <a:pt x="8745" y="13528"/>
                  </a:cubicBezTo>
                  <a:cubicBezTo>
                    <a:pt x="9644" y="13528"/>
                    <a:pt x="10543" y="13874"/>
                    <a:pt x="11228" y="14564"/>
                  </a:cubicBezTo>
                  <a:cubicBezTo>
                    <a:pt x="12597" y="15934"/>
                    <a:pt x="12597" y="18160"/>
                    <a:pt x="11228" y="19529"/>
                  </a:cubicBezTo>
                  <a:cubicBezTo>
                    <a:pt x="10335" y="20422"/>
                    <a:pt x="9692" y="20434"/>
                    <a:pt x="9668" y="20434"/>
                  </a:cubicBezTo>
                  <a:cubicBezTo>
                    <a:pt x="9275" y="20446"/>
                    <a:pt x="9001" y="20541"/>
                    <a:pt x="8930" y="20720"/>
                  </a:cubicBezTo>
                  <a:cubicBezTo>
                    <a:pt x="8859" y="20898"/>
                    <a:pt x="8978" y="21160"/>
                    <a:pt x="9251" y="21446"/>
                  </a:cubicBezTo>
                  <a:lnTo>
                    <a:pt x="13395" y="25589"/>
                  </a:lnTo>
                  <a:lnTo>
                    <a:pt x="13395" y="10445"/>
                  </a:lnTo>
                  <a:lnTo>
                    <a:pt x="19396" y="10445"/>
                  </a:lnTo>
                  <a:lnTo>
                    <a:pt x="10537" y="1634"/>
                  </a:lnTo>
                  <a:lnTo>
                    <a:pt x="9251" y="2920"/>
                  </a:lnTo>
                  <a:cubicBezTo>
                    <a:pt x="9037" y="3146"/>
                    <a:pt x="8823" y="3277"/>
                    <a:pt x="8620" y="3325"/>
                  </a:cubicBezTo>
                  <a:cubicBezTo>
                    <a:pt x="8569" y="3337"/>
                    <a:pt x="8518" y="3343"/>
                    <a:pt x="8468" y="3343"/>
                  </a:cubicBezTo>
                  <a:cubicBezTo>
                    <a:pt x="8223" y="3343"/>
                    <a:pt x="8015" y="3196"/>
                    <a:pt x="7906" y="2908"/>
                  </a:cubicBezTo>
                  <a:lnTo>
                    <a:pt x="7894" y="2884"/>
                  </a:lnTo>
                  <a:cubicBezTo>
                    <a:pt x="7870" y="2718"/>
                    <a:pt x="7847" y="2563"/>
                    <a:pt x="7811" y="2420"/>
                  </a:cubicBezTo>
                  <a:lnTo>
                    <a:pt x="7799" y="2337"/>
                  </a:lnTo>
                  <a:cubicBezTo>
                    <a:pt x="7799" y="2325"/>
                    <a:pt x="7775" y="1765"/>
                    <a:pt x="6965" y="955"/>
                  </a:cubicBezTo>
                  <a:cubicBezTo>
                    <a:pt x="6334" y="319"/>
                    <a:pt x="5504" y="0"/>
                    <a:pt x="4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3" name="Google Shape;1283;p41"/>
            <p:cNvCxnSpPr>
              <a:endCxn id="1266" idx="1"/>
            </p:cNvCxnSpPr>
            <p:nvPr/>
          </p:nvCxnSpPr>
          <p:spPr>
            <a:xfrm flipH="1" rot="-5400000">
              <a:off x="5572800" y="2981375"/>
              <a:ext cx="678900" cy="364500"/>
            </a:xfrm>
            <a:prstGeom prst="bentConnector2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84" name="Google Shape;1284;p41"/>
            <p:cNvGrpSpPr/>
            <p:nvPr/>
          </p:nvGrpSpPr>
          <p:grpSpPr>
            <a:xfrm>
              <a:off x="5036662" y="2571762"/>
              <a:ext cx="371785" cy="369974"/>
              <a:chOff x="-38172725" y="3588000"/>
              <a:chExt cx="318200" cy="316650"/>
            </a:xfrm>
          </p:grpSpPr>
          <p:sp>
            <p:nvSpPr>
              <p:cNvPr id="1285" name="Google Shape;1285;p41"/>
              <p:cNvSpPr/>
              <p:nvPr/>
            </p:nvSpPr>
            <p:spPr>
              <a:xfrm>
                <a:off x="-38171150" y="3760050"/>
                <a:ext cx="98475" cy="91050"/>
              </a:xfrm>
              <a:custGeom>
                <a:rect b="b" l="l" r="r" t="t"/>
                <a:pathLst>
                  <a:path extrusionOk="0" h="3642" w="3939">
                    <a:moveTo>
                      <a:pt x="739" y="1"/>
                    </a:moveTo>
                    <a:cubicBezTo>
                      <a:pt x="480" y="1"/>
                      <a:pt x="232" y="12"/>
                      <a:pt x="0" y="18"/>
                    </a:cubicBezTo>
                    <a:cubicBezTo>
                      <a:pt x="95" y="1341"/>
                      <a:pt x="630" y="2602"/>
                      <a:pt x="1512" y="3641"/>
                    </a:cubicBezTo>
                    <a:lnTo>
                      <a:pt x="3938" y="1247"/>
                    </a:lnTo>
                    <a:cubicBezTo>
                      <a:pt x="2844" y="153"/>
                      <a:pt x="1711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1"/>
              <p:cNvSpPr/>
              <p:nvPr/>
            </p:nvSpPr>
            <p:spPr>
              <a:xfrm>
                <a:off x="-38172725" y="3641575"/>
                <a:ext cx="144150" cy="133900"/>
              </a:xfrm>
              <a:custGeom>
                <a:rect b="b" l="l" r="r" t="t"/>
                <a:pathLst>
                  <a:path extrusionOk="0" h="5356" w="5766">
                    <a:moveTo>
                      <a:pt x="1575" y="0"/>
                    </a:moveTo>
                    <a:cubicBezTo>
                      <a:pt x="599" y="1103"/>
                      <a:pt x="95" y="2520"/>
                      <a:pt x="0" y="3907"/>
                    </a:cubicBezTo>
                    <a:cubicBezTo>
                      <a:pt x="213" y="3901"/>
                      <a:pt x="452" y="3891"/>
                      <a:pt x="712" y="3891"/>
                    </a:cubicBezTo>
                    <a:cubicBezTo>
                      <a:pt x="1801" y="3891"/>
                      <a:pt x="3246" y="4059"/>
                      <a:pt x="4568" y="5356"/>
                    </a:cubicBezTo>
                    <a:lnTo>
                      <a:pt x="5766" y="4190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1"/>
              <p:cNvSpPr/>
              <p:nvPr/>
            </p:nvSpPr>
            <p:spPr>
              <a:xfrm>
                <a:off x="-38117600" y="3806975"/>
                <a:ext cx="77200" cy="94525"/>
              </a:xfrm>
              <a:custGeom>
                <a:rect b="b" l="l" r="r" t="t"/>
                <a:pathLst>
                  <a:path extrusionOk="0" h="3781" w="3088">
                    <a:moveTo>
                      <a:pt x="2332" y="0"/>
                    </a:moveTo>
                    <a:lnTo>
                      <a:pt x="0" y="2331"/>
                    </a:lnTo>
                    <a:cubicBezTo>
                      <a:pt x="883" y="3088"/>
                      <a:pt x="1891" y="3592"/>
                      <a:pt x="2962" y="3781"/>
                    </a:cubicBezTo>
                    <a:cubicBezTo>
                      <a:pt x="3088" y="2363"/>
                      <a:pt x="3088" y="1197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-37997875" y="3716375"/>
                <a:ext cx="143350" cy="135500"/>
              </a:xfrm>
              <a:custGeom>
                <a:rect b="b" l="l" r="r" t="t"/>
                <a:pathLst>
                  <a:path extrusionOk="0" h="5420" w="5734">
                    <a:moveTo>
                      <a:pt x="1197" y="1"/>
                    </a:moveTo>
                    <a:lnTo>
                      <a:pt x="0" y="1230"/>
                    </a:lnTo>
                    <a:lnTo>
                      <a:pt x="4159" y="5420"/>
                    </a:lnTo>
                    <a:cubicBezTo>
                      <a:pt x="5199" y="4191"/>
                      <a:pt x="5703" y="2773"/>
                      <a:pt x="5734" y="1324"/>
                    </a:cubicBezTo>
                    <a:cubicBezTo>
                      <a:pt x="5557" y="1324"/>
                      <a:pt x="5356" y="1329"/>
                      <a:pt x="5135" y="1329"/>
                    </a:cubicBezTo>
                    <a:cubicBezTo>
                      <a:pt x="4098" y="1329"/>
                      <a:pt x="2626" y="1222"/>
                      <a:pt x="11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1"/>
              <p:cNvSpPr/>
              <p:nvPr/>
            </p:nvSpPr>
            <p:spPr>
              <a:xfrm>
                <a:off x="-38044350" y="3761275"/>
                <a:ext cx="135500" cy="143375"/>
              </a:xfrm>
              <a:custGeom>
                <a:rect b="b" l="l" r="r" t="t"/>
                <a:pathLst>
                  <a:path extrusionOk="0" h="5735" w="5420">
                    <a:moveTo>
                      <a:pt x="1261" y="1"/>
                    </a:moveTo>
                    <a:lnTo>
                      <a:pt x="0" y="1261"/>
                    </a:lnTo>
                    <a:cubicBezTo>
                      <a:pt x="1009" y="2679"/>
                      <a:pt x="1009" y="4002"/>
                      <a:pt x="851" y="5735"/>
                    </a:cubicBezTo>
                    <a:lnTo>
                      <a:pt x="1261" y="5735"/>
                    </a:lnTo>
                    <a:cubicBezTo>
                      <a:pt x="2773" y="5735"/>
                      <a:pt x="4254" y="5231"/>
                      <a:pt x="5419" y="4159"/>
                    </a:cubicBezTo>
                    <a:lnTo>
                      <a:pt x="12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1"/>
              <p:cNvSpPr/>
              <p:nvPr/>
            </p:nvSpPr>
            <p:spPr>
              <a:xfrm>
                <a:off x="-37997875" y="3588800"/>
                <a:ext cx="89025" cy="97675"/>
              </a:xfrm>
              <a:custGeom>
                <a:rect b="b" l="l" r="r" t="t"/>
                <a:pathLst>
                  <a:path extrusionOk="0" h="3907" w="3561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26" y="977"/>
                      <a:pt x="0" y="2395"/>
                      <a:pt x="1260" y="3907"/>
                    </a:cubicBezTo>
                    <a:lnTo>
                      <a:pt x="3560" y="1544"/>
                    </a:lnTo>
                    <a:cubicBezTo>
                      <a:pt x="2584" y="662"/>
                      <a:pt x="1355" y="158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1"/>
              <p:cNvSpPr/>
              <p:nvPr/>
            </p:nvSpPr>
            <p:spPr>
              <a:xfrm>
                <a:off x="-38117600" y="3588000"/>
                <a:ext cx="135500" cy="143375"/>
              </a:xfrm>
              <a:custGeom>
                <a:rect b="b" l="l" r="r" t="t"/>
                <a:pathLst>
                  <a:path extrusionOk="0" h="5735" w="5420">
                    <a:moveTo>
                      <a:pt x="4096" y="1"/>
                    </a:moveTo>
                    <a:lnTo>
                      <a:pt x="4096" y="1"/>
                    </a:lnTo>
                    <a:cubicBezTo>
                      <a:pt x="2647" y="32"/>
                      <a:pt x="1198" y="536"/>
                      <a:pt x="0" y="1576"/>
                    </a:cubicBezTo>
                    <a:lnTo>
                      <a:pt x="4191" y="5735"/>
                    </a:lnTo>
                    <a:lnTo>
                      <a:pt x="5419" y="4506"/>
                    </a:lnTo>
                    <a:cubicBezTo>
                      <a:pt x="3939" y="2805"/>
                      <a:pt x="4065" y="1135"/>
                      <a:pt x="4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1"/>
              <p:cNvSpPr/>
              <p:nvPr/>
            </p:nvSpPr>
            <p:spPr>
              <a:xfrm>
                <a:off x="-37953000" y="3641575"/>
                <a:ext cx="97700" cy="86350"/>
              </a:xfrm>
              <a:custGeom>
                <a:rect b="b" l="l" r="r" t="t"/>
                <a:pathLst>
                  <a:path extrusionOk="0" h="3454" w="3908">
                    <a:moveTo>
                      <a:pt x="2364" y="0"/>
                    </a:moveTo>
                    <a:lnTo>
                      <a:pt x="1" y="2363"/>
                    </a:lnTo>
                    <a:cubicBezTo>
                      <a:pt x="1171" y="3313"/>
                      <a:pt x="2246" y="3453"/>
                      <a:pt x="3155" y="3453"/>
                    </a:cubicBezTo>
                    <a:cubicBezTo>
                      <a:pt x="3421" y="3453"/>
                      <a:pt x="3672" y="3441"/>
                      <a:pt x="3908" y="3434"/>
                    </a:cubicBezTo>
                    <a:cubicBezTo>
                      <a:pt x="3750" y="2205"/>
                      <a:pt x="3246" y="1008"/>
                      <a:pt x="23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3" name="Google Shape;1293;p41"/>
          <p:cNvGrpSpPr/>
          <p:nvPr/>
        </p:nvGrpSpPr>
        <p:grpSpPr>
          <a:xfrm>
            <a:off x="3031750" y="3013301"/>
            <a:ext cx="2476897" cy="1175199"/>
            <a:chOff x="3031750" y="3013301"/>
            <a:chExt cx="2476897" cy="1175199"/>
          </a:xfrm>
        </p:grpSpPr>
        <p:sp>
          <p:nvSpPr>
            <p:cNvPr id="1294" name="Google Shape;1294;p41"/>
            <p:cNvSpPr/>
            <p:nvPr/>
          </p:nvSpPr>
          <p:spPr>
            <a:xfrm>
              <a:off x="3635342" y="3013301"/>
              <a:ext cx="1873305" cy="971987"/>
            </a:xfrm>
            <a:custGeom>
              <a:rect b="b" l="l" r="r" t="t"/>
              <a:pathLst>
                <a:path extrusionOk="0" h="14098" w="27171">
                  <a:moveTo>
                    <a:pt x="13586" y="1"/>
                  </a:moveTo>
                  <a:lnTo>
                    <a:pt x="9240" y="4346"/>
                  </a:lnTo>
                  <a:cubicBezTo>
                    <a:pt x="9061" y="4525"/>
                    <a:pt x="8942" y="4704"/>
                    <a:pt x="8907" y="4858"/>
                  </a:cubicBezTo>
                  <a:cubicBezTo>
                    <a:pt x="8835" y="5168"/>
                    <a:pt x="9133" y="5346"/>
                    <a:pt x="9657" y="5346"/>
                  </a:cubicBezTo>
                  <a:cubicBezTo>
                    <a:pt x="9681" y="5346"/>
                    <a:pt x="10323" y="5370"/>
                    <a:pt x="11216" y="6263"/>
                  </a:cubicBezTo>
                  <a:cubicBezTo>
                    <a:pt x="12586" y="7632"/>
                    <a:pt x="12586" y="9859"/>
                    <a:pt x="11216" y="11228"/>
                  </a:cubicBezTo>
                  <a:cubicBezTo>
                    <a:pt x="10532" y="11913"/>
                    <a:pt x="9630" y="12255"/>
                    <a:pt x="8728" y="12255"/>
                  </a:cubicBezTo>
                  <a:cubicBezTo>
                    <a:pt x="7826" y="12255"/>
                    <a:pt x="6924" y="11913"/>
                    <a:pt x="6240" y="11228"/>
                  </a:cubicBezTo>
                  <a:cubicBezTo>
                    <a:pt x="5347" y="10335"/>
                    <a:pt x="5335" y="9692"/>
                    <a:pt x="5335" y="9668"/>
                  </a:cubicBezTo>
                  <a:cubicBezTo>
                    <a:pt x="5335" y="9359"/>
                    <a:pt x="5263" y="9121"/>
                    <a:pt x="5144" y="9002"/>
                  </a:cubicBezTo>
                  <a:cubicBezTo>
                    <a:pt x="5085" y="8942"/>
                    <a:pt x="5012" y="8913"/>
                    <a:pt x="4929" y="8913"/>
                  </a:cubicBezTo>
                  <a:cubicBezTo>
                    <a:pt x="4762" y="8913"/>
                    <a:pt x="4553" y="9029"/>
                    <a:pt x="4323" y="9252"/>
                  </a:cubicBezTo>
                  <a:lnTo>
                    <a:pt x="1" y="13586"/>
                  </a:lnTo>
                  <a:lnTo>
                    <a:pt x="1" y="13621"/>
                  </a:lnTo>
                  <a:lnTo>
                    <a:pt x="489" y="14098"/>
                  </a:lnTo>
                  <a:lnTo>
                    <a:pt x="26695" y="14098"/>
                  </a:lnTo>
                  <a:lnTo>
                    <a:pt x="27171" y="13621"/>
                  </a:lnTo>
                  <a:lnTo>
                    <a:pt x="27171" y="13586"/>
                  </a:lnTo>
                  <a:lnTo>
                    <a:pt x="22849" y="9264"/>
                  </a:lnTo>
                  <a:cubicBezTo>
                    <a:pt x="22527" y="8930"/>
                    <a:pt x="22385" y="8621"/>
                    <a:pt x="22444" y="8347"/>
                  </a:cubicBezTo>
                  <a:cubicBezTo>
                    <a:pt x="22468" y="8216"/>
                    <a:pt x="22563" y="8013"/>
                    <a:pt x="22861" y="7906"/>
                  </a:cubicBezTo>
                  <a:lnTo>
                    <a:pt x="22896" y="7894"/>
                  </a:lnTo>
                  <a:cubicBezTo>
                    <a:pt x="23063" y="7871"/>
                    <a:pt x="23206" y="7847"/>
                    <a:pt x="23349" y="7811"/>
                  </a:cubicBezTo>
                  <a:lnTo>
                    <a:pt x="23444" y="7799"/>
                  </a:lnTo>
                  <a:cubicBezTo>
                    <a:pt x="23444" y="7799"/>
                    <a:pt x="24016" y="7775"/>
                    <a:pt x="24813" y="6978"/>
                  </a:cubicBezTo>
                  <a:cubicBezTo>
                    <a:pt x="26087" y="5704"/>
                    <a:pt x="26087" y="3644"/>
                    <a:pt x="24813" y="2370"/>
                  </a:cubicBezTo>
                  <a:cubicBezTo>
                    <a:pt x="24182" y="1739"/>
                    <a:pt x="23349" y="1423"/>
                    <a:pt x="22515" y="1423"/>
                  </a:cubicBezTo>
                  <a:cubicBezTo>
                    <a:pt x="21682" y="1423"/>
                    <a:pt x="20849" y="1739"/>
                    <a:pt x="20218" y="2370"/>
                  </a:cubicBezTo>
                  <a:cubicBezTo>
                    <a:pt x="19408" y="3180"/>
                    <a:pt x="19384" y="3739"/>
                    <a:pt x="19384" y="3751"/>
                  </a:cubicBezTo>
                  <a:lnTo>
                    <a:pt x="19372" y="3834"/>
                  </a:lnTo>
                  <a:cubicBezTo>
                    <a:pt x="19337" y="3977"/>
                    <a:pt x="19313" y="4132"/>
                    <a:pt x="19289" y="4299"/>
                  </a:cubicBezTo>
                  <a:lnTo>
                    <a:pt x="19289" y="4323"/>
                  </a:lnTo>
                  <a:cubicBezTo>
                    <a:pt x="19170" y="4620"/>
                    <a:pt x="18979" y="4715"/>
                    <a:pt x="18836" y="4751"/>
                  </a:cubicBezTo>
                  <a:cubicBezTo>
                    <a:pt x="18800" y="4757"/>
                    <a:pt x="18763" y="4761"/>
                    <a:pt x="18726" y="4761"/>
                  </a:cubicBezTo>
                  <a:cubicBezTo>
                    <a:pt x="18481" y="4761"/>
                    <a:pt x="18211" y="4624"/>
                    <a:pt x="17932" y="4334"/>
                  </a:cubicBezTo>
                  <a:lnTo>
                    <a:pt x="135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5" name="Google Shape;1295;p41"/>
            <p:cNvGrpSpPr/>
            <p:nvPr/>
          </p:nvGrpSpPr>
          <p:grpSpPr>
            <a:xfrm>
              <a:off x="4673134" y="3470089"/>
              <a:ext cx="363518" cy="370178"/>
              <a:chOff x="-40742750" y="3972175"/>
              <a:chExt cx="311125" cy="316825"/>
            </a:xfrm>
          </p:grpSpPr>
          <p:sp>
            <p:nvSpPr>
              <p:cNvPr id="1296" name="Google Shape;1296;p41"/>
              <p:cNvSpPr/>
              <p:nvPr/>
            </p:nvSpPr>
            <p:spPr>
              <a:xfrm>
                <a:off x="-40699425" y="4118075"/>
                <a:ext cx="226850" cy="101625"/>
              </a:xfrm>
              <a:custGeom>
                <a:rect b="b" l="l" r="r" t="t"/>
                <a:pathLst>
                  <a:path extrusionOk="0" h="4065" w="9074">
                    <a:moveTo>
                      <a:pt x="0" y="0"/>
                    </a:moveTo>
                    <a:lnTo>
                      <a:pt x="0" y="2017"/>
                    </a:lnTo>
                    <a:cubicBezTo>
                      <a:pt x="0" y="3529"/>
                      <a:pt x="2741" y="4065"/>
                      <a:pt x="4505" y="4065"/>
                    </a:cubicBezTo>
                    <a:cubicBezTo>
                      <a:pt x="6774" y="4065"/>
                      <a:pt x="9074" y="3371"/>
                      <a:pt x="9074" y="2017"/>
                    </a:cubicBezTo>
                    <a:lnTo>
                      <a:pt x="9074" y="0"/>
                    </a:lnTo>
                    <a:lnTo>
                      <a:pt x="5135" y="2237"/>
                    </a:lnTo>
                    <a:cubicBezTo>
                      <a:pt x="4953" y="2359"/>
                      <a:pt x="4748" y="2415"/>
                      <a:pt x="4546" y="2415"/>
                    </a:cubicBezTo>
                    <a:cubicBezTo>
                      <a:pt x="4330" y="2415"/>
                      <a:pt x="4117" y="2351"/>
                      <a:pt x="3938" y="2237"/>
                    </a:cubicBezTo>
                    <a:cubicBezTo>
                      <a:pt x="3623" y="2048"/>
                      <a:pt x="315" y="22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1"/>
              <p:cNvSpPr/>
              <p:nvPr/>
            </p:nvSpPr>
            <p:spPr>
              <a:xfrm>
                <a:off x="-40742750" y="3972175"/>
                <a:ext cx="311125" cy="316825"/>
              </a:xfrm>
              <a:custGeom>
                <a:rect b="b" l="l" r="r" t="t"/>
                <a:pathLst>
                  <a:path extrusionOk="0" h="12673" w="12445">
                    <a:moveTo>
                      <a:pt x="6254" y="0"/>
                    </a:moveTo>
                    <a:cubicBezTo>
                      <a:pt x="6183" y="0"/>
                      <a:pt x="6112" y="24"/>
                      <a:pt x="6049" y="71"/>
                    </a:cubicBezTo>
                    <a:lnTo>
                      <a:pt x="284" y="3379"/>
                    </a:lnTo>
                    <a:cubicBezTo>
                      <a:pt x="0" y="3537"/>
                      <a:pt x="0" y="3915"/>
                      <a:pt x="284" y="4072"/>
                    </a:cubicBezTo>
                    <a:lnTo>
                      <a:pt x="6049" y="7380"/>
                    </a:lnTo>
                    <a:cubicBezTo>
                      <a:pt x="6112" y="7427"/>
                      <a:pt x="6183" y="7451"/>
                      <a:pt x="6254" y="7451"/>
                    </a:cubicBezTo>
                    <a:cubicBezTo>
                      <a:pt x="6325" y="7451"/>
                      <a:pt x="6396" y="7427"/>
                      <a:pt x="6459" y="7380"/>
                    </a:cubicBezTo>
                    <a:cubicBezTo>
                      <a:pt x="11374" y="4545"/>
                      <a:pt x="11626" y="4419"/>
                      <a:pt x="11626" y="4419"/>
                    </a:cubicBezTo>
                    <a:lnTo>
                      <a:pt x="11626" y="12263"/>
                    </a:lnTo>
                    <a:cubicBezTo>
                      <a:pt x="11657" y="12515"/>
                      <a:pt x="11846" y="12673"/>
                      <a:pt x="12035" y="12673"/>
                    </a:cubicBezTo>
                    <a:cubicBezTo>
                      <a:pt x="12287" y="12673"/>
                      <a:pt x="12445" y="12452"/>
                      <a:pt x="12445" y="12263"/>
                    </a:cubicBezTo>
                    <a:lnTo>
                      <a:pt x="12445" y="3726"/>
                    </a:lnTo>
                    <a:cubicBezTo>
                      <a:pt x="12445" y="3568"/>
                      <a:pt x="12319" y="3411"/>
                      <a:pt x="12256" y="3379"/>
                    </a:cubicBezTo>
                    <a:lnTo>
                      <a:pt x="6459" y="71"/>
                    </a:lnTo>
                    <a:cubicBezTo>
                      <a:pt x="6396" y="24"/>
                      <a:pt x="6325" y="0"/>
                      <a:pt x="6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8" name="Google Shape;1298;p41"/>
            <p:cNvSpPr/>
            <p:nvPr/>
          </p:nvSpPr>
          <p:spPr>
            <a:xfrm>
              <a:off x="3031750" y="3502525"/>
              <a:ext cx="1544125" cy="685975"/>
            </a:xfrm>
            <a:custGeom>
              <a:rect b="b" l="l" r="r" t="t"/>
              <a:pathLst>
                <a:path extrusionOk="0" h="27439" w="61765">
                  <a:moveTo>
                    <a:pt x="0" y="0"/>
                  </a:moveTo>
                  <a:lnTo>
                    <a:pt x="14850" y="0"/>
                  </a:lnTo>
                  <a:lnTo>
                    <a:pt x="14850" y="27439"/>
                  </a:lnTo>
                  <a:lnTo>
                    <a:pt x="61765" y="27439"/>
                  </a:lnTo>
                  <a:lnTo>
                    <a:pt x="61765" y="1743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304" name="Google Shape;1304;p42"/>
          <p:cNvSpPr txBox="1"/>
          <p:nvPr/>
        </p:nvSpPr>
        <p:spPr>
          <a:xfrm>
            <a:off x="6094500" y="13385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5" name="Google Shape;1305;p42"/>
          <p:cNvSpPr txBox="1"/>
          <p:nvPr/>
        </p:nvSpPr>
        <p:spPr>
          <a:xfrm>
            <a:off x="6094500" y="16854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42"/>
          <p:cNvSpPr txBox="1"/>
          <p:nvPr/>
        </p:nvSpPr>
        <p:spPr>
          <a:xfrm>
            <a:off x="6094500" y="32882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7" name="Google Shape;1307;p42"/>
          <p:cNvSpPr txBox="1"/>
          <p:nvPr/>
        </p:nvSpPr>
        <p:spPr>
          <a:xfrm>
            <a:off x="6094500" y="36351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42"/>
          <p:cNvSpPr txBox="1"/>
          <p:nvPr/>
        </p:nvSpPr>
        <p:spPr>
          <a:xfrm>
            <a:off x="1141475" y="13385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9" name="Google Shape;1309;p42"/>
          <p:cNvSpPr txBox="1"/>
          <p:nvPr/>
        </p:nvSpPr>
        <p:spPr>
          <a:xfrm>
            <a:off x="1141475" y="16854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42"/>
          <p:cNvSpPr txBox="1"/>
          <p:nvPr/>
        </p:nvSpPr>
        <p:spPr>
          <a:xfrm>
            <a:off x="1141475" y="3635125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1" name="Google Shape;1311;p42"/>
          <p:cNvSpPr txBox="1"/>
          <p:nvPr/>
        </p:nvSpPr>
        <p:spPr>
          <a:xfrm>
            <a:off x="1141475" y="3288275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12" name="Google Shape;1312;p42"/>
          <p:cNvGrpSpPr/>
          <p:nvPr/>
        </p:nvGrpSpPr>
        <p:grpSpPr>
          <a:xfrm>
            <a:off x="3026075" y="1553375"/>
            <a:ext cx="1533807" cy="2418575"/>
            <a:chOff x="3026075" y="1553375"/>
            <a:chExt cx="1533807" cy="2418575"/>
          </a:xfrm>
        </p:grpSpPr>
        <p:sp>
          <p:nvSpPr>
            <p:cNvPr id="1313" name="Google Shape;1313;p42"/>
            <p:cNvSpPr/>
            <p:nvPr/>
          </p:nvSpPr>
          <p:spPr>
            <a:xfrm>
              <a:off x="3047550" y="2141166"/>
              <a:ext cx="1512332" cy="1830784"/>
            </a:xfrm>
            <a:custGeom>
              <a:rect b="b" l="l" r="r" t="t"/>
              <a:pathLst>
                <a:path extrusionOk="0" h="27647" w="22838">
                  <a:moveTo>
                    <a:pt x="9002" y="0"/>
                  </a:moveTo>
                  <a:lnTo>
                    <a:pt x="9002" y="2286"/>
                  </a:lnTo>
                  <a:lnTo>
                    <a:pt x="9002" y="8835"/>
                  </a:lnTo>
                  <a:cubicBezTo>
                    <a:pt x="9002" y="9670"/>
                    <a:pt x="8707" y="10112"/>
                    <a:pt x="8255" y="10112"/>
                  </a:cubicBezTo>
                  <a:cubicBezTo>
                    <a:pt x="8141" y="10112"/>
                    <a:pt x="8016" y="10083"/>
                    <a:pt x="7883" y="10025"/>
                  </a:cubicBezTo>
                  <a:cubicBezTo>
                    <a:pt x="7704" y="9882"/>
                    <a:pt x="7514" y="9751"/>
                    <a:pt x="7311" y="9632"/>
                  </a:cubicBezTo>
                  <a:cubicBezTo>
                    <a:pt x="7288" y="9608"/>
                    <a:pt x="7264" y="9597"/>
                    <a:pt x="7240" y="9573"/>
                  </a:cubicBezTo>
                  <a:cubicBezTo>
                    <a:pt x="7240" y="9573"/>
                    <a:pt x="6621" y="8966"/>
                    <a:pt x="4871" y="8966"/>
                  </a:cubicBezTo>
                  <a:cubicBezTo>
                    <a:pt x="2180" y="8966"/>
                    <a:pt x="1" y="11144"/>
                    <a:pt x="1" y="13835"/>
                  </a:cubicBezTo>
                  <a:cubicBezTo>
                    <a:pt x="1" y="16526"/>
                    <a:pt x="2180" y="18705"/>
                    <a:pt x="4871" y="18705"/>
                  </a:cubicBezTo>
                  <a:cubicBezTo>
                    <a:pt x="6621" y="18705"/>
                    <a:pt x="7240" y="18098"/>
                    <a:pt x="7240" y="18098"/>
                  </a:cubicBezTo>
                  <a:cubicBezTo>
                    <a:pt x="7264" y="18074"/>
                    <a:pt x="7288" y="18062"/>
                    <a:pt x="7311" y="18038"/>
                  </a:cubicBezTo>
                  <a:cubicBezTo>
                    <a:pt x="7514" y="17919"/>
                    <a:pt x="7704" y="17788"/>
                    <a:pt x="7883" y="17645"/>
                  </a:cubicBezTo>
                  <a:cubicBezTo>
                    <a:pt x="8016" y="17587"/>
                    <a:pt x="8141" y="17559"/>
                    <a:pt x="8255" y="17559"/>
                  </a:cubicBezTo>
                  <a:cubicBezTo>
                    <a:pt x="8707" y="17559"/>
                    <a:pt x="9002" y="18000"/>
                    <a:pt x="9002" y="18836"/>
                  </a:cubicBezTo>
                  <a:lnTo>
                    <a:pt x="9002" y="25384"/>
                  </a:lnTo>
                  <a:lnTo>
                    <a:pt x="9002" y="27646"/>
                  </a:lnTo>
                  <a:lnTo>
                    <a:pt x="13038" y="23622"/>
                  </a:lnTo>
                  <a:cubicBezTo>
                    <a:pt x="13334" y="23327"/>
                    <a:pt x="13625" y="23173"/>
                    <a:pt x="13877" y="23173"/>
                  </a:cubicBezTo>
                  <a:cubicBezTo>
                    <a:pt x="14031" y="23173"/>
                    <a:pt x="14171" y="23231"/>
                    <a:pt x="14288" y="23348"/>
                  </a:cubicBezTo>
                  <a:cubicBezTo>
                    <a:pt x="14360" y="23420"/>
                    <a:pt x="14419" y="23515"/>
                    <a:pt x="14467" y="23634"/>
                  </a:cubicBezTo>
                  <a:lnTo>
                    <a:pt x="14479" y="23670"/>
                  </a:lnTo>
                  <a:cubicBezTo>
                    <a:pt x="14491" y="23836"/>
                    <a:pt x="14527" y="24003"/>
                    <a:pt x="14562" y="24146"/>
                  </a:cubicBezTo>
                  <a:lnTo>
                    <a:pt x="14574" y="24241"/>
                  </a:lnTo>
                  <a:cubicBezTo>
                    <a:pt x="14574" y="24253"/>
                    <a:pt x="14598" y="24848"/>
                    <a:pt x="15455" y="25706"/>
                  </a:cubicBezTo>
                  <a:cubicBezTo>
                    <a:pt x="16122" y="26372"/>
                    <a:pt x="17003" y="26706"/>
                    <a:pt x="17886" y="26706"/>
                  </a:cubicBezTo>
                  <a:cubicBezTo>
                    <a:pt x="18768" y="26706"/>
                    <a:pt x="19652" y="26372"/>
                    <a:pt x="20325" y="25706"/>
                  </a:cubicBezTo>
                  <a:cubicBezTo>
                    <a:pt x="21658" y="24360"/>
                    <a:pt x="21658" y="22181"/>
                    <a:pt x="20325" y="20836"/>
                  </a:cubicBezTo>
                  <a:cubicBezTo>
                    <a:pt x="19468" y="19979"/>
                    <a:pt x="18872" y="19955"/>
                    <a:pt x="18860" y="19955"/>
                  </a:cubicBezTo>
                  <a:lnTo>
                    <a:pt x="18765" y="19943"/>
                  </a:lnTo>
                  <a:cubicBezTo>
                    <a:pt x="18610" y="19907"/>
                    <a:pt x="18456" y="19872"/>
                    <a:pt x="18289" y="19860"/>
                  </a:cubicBezTo>
                  <a:lnTo>
                    <a:pt x="18253" y="19848"/>
                  </a:lnTo>
                  <a:cubicBezTo>
                    <a:pt x="18134" y="19800"/>
                    <a:pt x="18039" y="19741"/>
                    <a:pt x="17967" y="19669"/>
                  </a:cubicBezTo>
                  <a:cubicBezTo>
                    <a:pt x="17658" y="19360"/>
                    <a:pt x="17753" y="18895"/>
                    <a:pt x="18241" y="18419"/>
                  </a:cubicBezTo>
                  <a:lnTo>
                    <a:pt x="22837" y="13823"/>
                  </a:lnTo>
                  <a:lnTo>
                    <a:pt x="18229" y="9216"/>
                  </a:lnTo>
                  <a:cubicBezTo>
                    <a:pt x="17991" y="8987"/>
                    <a:pt x="17768" y="8857"/>
                    <a:pt x="17591" y="8857"/>
                  </a:cubicBezTo>
                  <a:cubicBezTo>
                    <a:pt x="17547" y="8857"/>
                    <a:pt x="17505" y="8866"/>
                    <a:pt x="17467" y="8882"/>
                  </a:cubicBezTo>
                  <a:cubicBezTo>
                    <a:pt x="17277" y="8954"/>
                    <a:pt x="17170" y="9239"/>
                    <a:pt x="17170" y="9656"/>
                  </a:cubicBezTo>
                  <a:cubicBezTo>
                    <a:pt x="17170" y="9680"/>
                    <a:pt x="17146" y="10370"/>
                    <a:pt x="16205" y="11311"/>
                  </a:cubicBezTo>
                  <a:cubicBezTo>
                    <a:pt x="15479" y="12037"/>
                    <a:pt x="14527" y="12400"/>
                    <a:pt x="13574" y="12400"/>
                  </a:cubicBezTo>
                  <a:cubicBezTo>
                    <a:pt x="12622" y="12400"/>
                    <a:pt x="11669" y="12037"/>
                    <a:pt x="10943" y="11311"/>
                  </a:cubicBezTo>
                  <a:cubicBezTo>
                    <a:pt x="9502" y="9859"/>
                    <a:pt x="9502" y="7501"/>
                    <a:pt x="10943" y="6049"/>
                  </a:cubicBezTo>
                  <a:cubicBezTo>
                    <a:pt x="11895" y="5108"/>
                    <a:pt x="12574" y="5084"/>
                    <a:pt x="12598" y="5084"/>
                  </a:cubicBezTo>
                  <a:cubicBezTo>
                    <a:pt x="13014" y="5084"/>
                    <a:pt x="13300" y="4977"/>
                    <a:pt x="13384" y="4786"/>
                  </a:cubicBezTo>
                  <a:cubicBezTo>
                    <a:pt x="13455" y="4596"/>
                    <a:pt x="13336" y="4322"/>
                    <a:pt x="13038" y="4024"/>
                  </a:cubicBezTo>
                  <a:lnTo>
                    <a:pt x="90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4" name="Google Shape;1314;p42"/>
            <p:cNvCxnSpPr>
              <a:endCxn id="1308" idx="3"/>
            </p:cNvCxnSpPr>
            <p:nvPr/>
          </p:nvCxnSpPr>
          <p:spPr>
            <a:xfrm flipH="1" rot="5400000">
              <a:off x="2539775" y="2039675"/>
              <a:ext cx="1346700" cy="374100"/>
            </a:xfrm>
            <a:prstGeom prst="bentConnector2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15" name="Google Shape;1315;p42"/>
            <p:cNvGrpSpPr/>
            <p:nvPr/>
          </p:nvGrpSpPr>
          <p:grpSpPr>
            <a:xfrm>
              <a:off x="3837604" y="3161533"/>
              <a:ext cx="351910" cy="340980"/>
              <a:chOff x="-27719400" y="3925600"/>
              <a:chExt cx="295400" cy="286225"/>
            </a:xfrm>
          </p:grpSpPr>
          <p:sp>
            <p:nvSpPr>
              <p:cNvPr id="1316" name="Google Shape;1316;p42"/>
              <p:cNvSpPr/>
              <p:nvPr/>
            </p:nvSpPr>
            <p:spPr>
              <a:xfrm>
                <a:off x="-27596525" y="3925600"/>
                <a:ext cx="172525" cy="162575"/>
              </a:xfrm>
              <a:custGeom>
                <a:rect b="b" l="l" r="r" t="t"/>
                <a:pathLst>
                  <a:path extrusionOk="0" h="6503" w="6901">
                    <a:moveTo>
                      <a:pt x="5042" y="0"/>
                    </a:moveTo>
                    <a:cubicBezTo>
                      <a:pt x="4425" y="0"/>
                      <a:pt x="3809" y="237"/>
                      <a:pt x="3340" y="705"/>
                    </a:cubicBezTo>
                    <a:lnTo>
                      <a:pt x="1765" y="2281"/>
                    </a:lnTo>
                    <a:cubicBezTo>
                      <a:pt x="1639" y="2407"/>
                      <a:pt x="1639" y="2627"/>
                      <a:pt x="1765" y="2785"/>
                    </a:cubicBezTo>
                    <a:cubicBezTo>
                      <a:pt x="1860" y="2879"/>
                      <a:pt x="1891" y="2942"/>
                      <a:pt x="1891" y="3037"/>
                    </a:cubicBezTo>
                    <a:cubicBezTo>
                      <a:pt x="1891" y="3100"/>
                      <a:pt x="1860" y="3226"/>
                      <a:pt x="1765" y="3257"/>
                    </a:cubicBezTo>
                    <a:lnTo>
                      <a:pt x="1229" y="3824"/>
                    </a:lnTo>
                    <a:cubicBezTo>
                      <a:pt x="1009" y="3856"/>
                      <a:pt x="820" y="3919"/>
                      <a:pt x="662" y="4045"/>
                    </a:cubicBezTo>
                    <a:lnTo>
                      <a:pt x="1" y="4643"/>
                    </a:lnTo>
                    <a:lnTo>
                      <a:pt x="1860" y="6502"/>
                    </a:lnTo>
                    <a:lnTo>
                      <a:pt x="2427" y="5809"/>
                    </a:lnTo>
                    <a:cubicBezTo>
                      <a:pt x="2553" y="5652"/>
                      <a:pt x="2647" y="5494"/>
                      <a:pt x="2679" y="5305"/>
                    </a:cubicBezTo>
                    <a:lnTo>
                      <a:pt x="6774" y="1209"/>
                    </a:lnTo>
                    <a:cubicBezTo>
                      <a:pt x="6900" y="1083"/>
                      <a:pt x="6900" y="863"/>
                      <a:pt x="6774" y="737"/>
                    </a:cubicBezTo>
                    <a:cubicBezTo>
                      <a:pt x="6298" y="245"/>
                      <a:pt x="5669" y="0"/>
                      <a:pt x="50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-27719400" y="4054275"/>
                <a:ext cx="157550" cy="157550"/>
              </a:xfrm>
              <a:custGeom>
                <a:rect b="b" l="l" r="r" t="t"/>
                <a:pathLst>
                  <a:path extrusionOk="0" h="6302" w="6302">
                    <a:moveTo>
                      <a:pt x="4412" y="1"/>
                    </a:moveTo>
                    <a:lnTo>
                      <a:pt x="537" y="3466"/>
                    </a:lnTo>
                    <a:cubicBezTo>
                      <a:pt x="190" y="3781"/>
                      <a:pt x="1" y="4222"/>
                      <a:pt x="1" y="4695"/>
                    </a:cubicBezTo>
                    <a:cubicBezTo>
                      <a:pt x="1" y="5136"/>
                      <a:pt x="158" y="5545"/>
                      <a:pt x="474" y="5829"/>
                    </a:cubicBezTo>
                    <a:cubicBezTo>
                      <a:pt x="789" y="6144"/>
                      <a:pt x="1167" y="6302"/>
                      <a:pt x="1608" y="6302"/>
                    </a:cubicBezTo>
                    <a:lnTo>
                      <a:pt x="1639" y="6302"/>
                    </a:lnTo>
                    <a:cubicBezTo>
                      <a:pt x="1954" y="6302"/>
                      <a:pt x="2269" y="6175"/>
                      <a:pt x="2553" y="5986"/>
                    </a:cubicBezTo>
                    <a:lnTo>
                      <a:pt x="1482" y="4915"/>
                    </a:lnTo>
                    <a:cubicBezTo>
                      <a:pt x="1356" y="4789"/>
                      <a:pt x="1356" y="4569"/>
                      <a:pt x="1482" y="4443"/>
                    </a:cubicBezTo>
                    <a:cubicBezTo>
                      <a:pt x="1545" y="4395"/>
                      <a:pt x="1631" y="4372"/>
                      <a:pt x="1718" y="4372"/>
                    </a:cubicBezTo>
                    <a:cubicBezTo>
                      <a:pt x="1805" y="4372"/>
                      <a:pt x="1891" y="4395"/>
                      <a:pt x="1954" y="4443"/>
                    </a:cubicBezTo>
                    <a:lnTo>
                      <a:pt x="3025" y="5514"/>
                    </a:lnTo>
                    <a:lnTo>
                      <a:pt x="3498" y="5010"/>
                    </a:lnTo>
                    <a:lnTo>
                      <a:pt x="2521" y="4002"/>
                    </a:lnTo>
                    <a:cubicBezTo>
                      <a:pt x="2395" y="3907"/>
                      <a:pt x="2395" y="3655"/>
                      <a:pt x="2521" y="3561"/>
                    </a:cubicBezTo>
                    <a:cubicBezTo>
                      <a:pt x="2569" y="3498"/>
                      <a:pt x="2655" y="3466"/>
                      <a:pt x="2746" y="3466"/>
                    </a:cubicBezTo>
                    <a:cubicBezTo>
                      <a:pt x="2836" y="3466"/>
                      <a:pt x="2931" y="3498"/>
                      <a:pt x="2994" y="3561"/>
                    </a:cubicBezTo>
                    <a:lnTo>
                      <a:pt x="3939" y="4474"/>
                    </a:lnTo>
                    <a:lnTo>
                      <a:pt x="4412" y="3970"/>
                    </a:lnTo>
                    <a:lnTo>
                      <a:pt x="3530" y="3120"/>
                    </a:lnTo>
                    <a:cubicBezTo>
                      <a:pt x="3403" y="2994"/>
                      <a:pt x="3403" y="2773"/>
                      <a:pt x="3530" y="2647"/>
                    </a:cubicBezTo>
                    <a:cubicBezTo>
                      <a:pt x="3593" y="2584"/>
                      <a:pt x="3679" y="2552"/>
                      <a:pt x="3766" y="2552"/>
                    </a:cubicBezTo>
                    <a:cubicBezTo>
                      <a:pt x="3852" y="2552"/>
                      <a:pt x="3939" y="2584"/>
                      <a:pt x="4002" y="2647"/>
                    </a:cubicBezTo>
                    <a:lnTo>
                      <a:pt x="4884" y="3498"/>
                    </a:lnTo>
                    <a:lnTo>
                      <a:pt x="5357" y="2994"/>
                    </a:lnTo>
                    <a:lnTo>
                      <a:pt x="4601" y="2237"/>
                    </a:lnTo>
                    <a:cubicBezTo>
                      <a:pt x="4475" y="2111"/>
                      <a:pt x="4475" y="1891"/>
                      <a:pt x="4601" y="1765"/>
                    </a:cubicBezTo>
                    <a:cubicBezTo>
                      <a:pt x="4671" y="1624"/>
                      <a:pt x="4771" y="1562"/>
                      <a:pt x="4867" y="1562"/>
                    </a:cubicBezTo>
                    <a:cubicBezTo>
                      <a:pt x="4944" y="1562"/>
                      <a:pt x="5018" y="1601"/>
                      <a:pt x="5073" y="1670"/>
                    </a:cubicBezTo>
                    <a:lnTo>
                      <a:pt x="5829" y="2395"/>
                    </a:lnTo>
                    <a:lnTo>
                      <a:pt x="6302" y="1891"/>
                    </a:lnTo>
                    <a:lnTo>
                      <a:pt x="44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8" name="Google Shape;1318;p42"/>
          <p:cNvGrpSpPr/>
          <p:nvPr/>
        </p:nvGrpSpPr>
        <p:grpSpPr>
          <a:xfrm>
            <a:off x="3031750" y="3069093"/>
            <a:ext cx="2456863" cy="1119407"/>
            <a:chOff x="3031750" y="3069093"/>
            <a:chExt cx="2456863" cy="1119407"/>
          </a:xfrm>
        </p:grpSpPr>
        <p:sp>
          <p:nvSpPr>
            <p:cNvPr id="1319" name="Google Shape;1319;p42"/>
            <p:cNvSpPr/>
            <p:nvPr/>
          </p:nvSpPr>
          <p:spPr>
            <a:xfrm>
              <a:off x="3656239" y="3069093"/>
              <a:ext cx="1832374" cy="916220"/>
            </a:xfrm>
            <a:custGeom>
              <a:rect b="b" l="l" r="r" t="t"/>
              <a:pathLst>
                <a:path extrusionOk="0" h="13836" w="27671">
                  <a:moveTo>
                    <a:pt x="13836" y="1"/>
                  </a:moveTo>
                  <a:lnTo>
                    <a:pt x="9240" y="4597"/>
                  </a:lnTo>
                  <a:cubicBezTo>
                    <a:pt x="9037" y="4799"/>
                    <a:pt x="8918" y="4978"/>
                    <a:pt x="8883" y="5144"/>
                  </a:cubicBezTo>
                  <a:cubicBezTo>
                    <a:pt x="8799" y="5478"/>
                    <a:pt x="9121" y="5668"/>
                    <a:pt x="9668" y="5668"/>
                  </a:cubicBezTo>
                  <a:cubicBezTo>
                    <a:pt x="9704" y="5668"/>
                    <a:pt x="10383" y="5680"/>
                    <a:pt x="11323" y="6633"/>
                  </a:cubicBezTo>
                  <a:cubicBezTo>
                    <a:pt x="12776" y="8073"/>
                    <a:pt x="12776" y="10443"/>
                    <a:pt x="11323" y="11883"/>
                  </a:cubicBezTo>
                  <a:cubicBezTo>
                    <a:pt x="10597" y="12609"/>
                    <a:pt x="9645" y="12973"/>
                    <a:pt x="8692" y="12973"/>
                  </a:cubicBezTo>
                  <a:cubicBezTo>
                    <a:pt x="7740" y="12973"/>
                    <a:pt x="6787" y="12609"/>
                    <a:pt x="6061" y="11883"/>
                  </a:cubicBezTo>
                  <a:cubicBezTo>
                    <a:pt x="5120" y="10943"/>
                    <a:pt x="5108" y="10264"/>
                    <a:pt x="5108" y="10240"/>
                  </a:cubicBezTo>
                  <a:cubicBezTo>
                    <a:pt x="5096" y="9907"/>
                    <a:pt x="5025" y="9657"/>
                    <a:pt x="4906" y="9526"/>
                  </a:cubicBezTo>
                  <a:cubicBezTo>
                    <a:pt x="4843" y="9463"/>
                    <a:pt x="4767" y="9433"/>
                    <a:pt x="4679" y="9433"/>
                  </a:cubicBezTo>
                  <a:cubicBezTo>
                    <a:pt x="4500" y="9433"/>
                    <a:pt x="4277" y="9560"/>
                    <a:pt x="4037" y="9800"/>
                  </a:cubicBezTo>
                  <a:lnTo>
                    <a:pt x="1" y="13836"/>
                  </a:lnTo>
                  <a:lnTo>
                    <a:pt x="27671" y="13836"/>
                  </a:lnTo>
                  <a:lnTo>
                    <a:pt x="23634" y="9800"/>
                  </a:lnTo>
                  <a:cubicBezTo>
                    <a:pt x="23289" y="9454"/>
                    <a:pt x="23146" y="9121"/>
                    <a:pt x="23206" y="8835"/>
                  </a:cubicBezTo>
                  <a:cubicBezTo>
                    <a:pt x="23230" y="8692"/>
                    <a:pt x="23337" y="8490"/>
                    <a:pt x="23646" y="8371"/>
                  </a:cubicBezTo>
                  <a:lnTo>
                    <a:pt x="23682" y="8359"/>
                  </a:lnTo>
                  <a:cubicBezTo>
                    <a:pt x="23861" y="8335"/>
                    <a:pt x="24015" y="8311"/>
                    <a:pt x="24170" y="8276"/>
                  </a:cubicBezTo>
                  <a:lnTo>
                    <a:pt x="24265" y="8264"/>
                  </a:lnTo>
                  <a:cubicBezTo>
                    <a:pt x="24265" y="8264"/>
                    <a:pt x="24861" y="8240"/>
                    <a:pt x="25718" y="7383"/>
                  </a:cubicBezTo>
                  <a:cubicBezTo>
                    <a:pt x="27063" y="6037"/>
                    <a:pt x="27063" y="3858"/>
                    <a:pt x="25718" y="2513"/>
                  </a:cubicBezTo>
                  <a:cubicBezTo>
                    <a:pt x="25045" y="1840"/>
                    <a:pt x="24164" y="1504"/>
                    <a:pt x="23283" y="1504"/>
                  </a:cubicBezTo>
                  <a:cubicBezTo>
                    <a:pt x="22402" y="1504"/>
                    <a:pt x="21521" y="1840"/>
                    <a:pt x="20848" y="2513"/>
                  </a:cubicBezTo>
                  <a:cubicBezTo>
                    <a:pt x="19991" y="3370"/>
                    <a:pt x="19967" y="3966"/>
                    <a:pt x="19967" y="3977"/>
                  </a:cubicBezTo>
                  <a:lnTo>
                    <a:pt x="19955" y="4061"/>
                  </a:lnTo>
                  <a:cubicBezTo>
                    <a:pt x="19920" y="4216"/>
                    <a:pt x="19896" y="4382"/>
                    <a:pt x="19872" y="4549"/>
                  </a:cubicBezTo>
                  <a:lnTo>
                    <a:pt x="19860" y="4585"/>
                  </a:lnTo>
                  <a:cubicBezTo>
                    <a:pt x="19741" y="4894"/>
                    <a:pt x="19539" y="5001"/>
                    <a:pt x="19396" y="5025"/>
                  </a:cubicBezTo>
                  <a:cubicBezTo>
                    <a:pt x="19352" y="5034"/>
                    <a:pt x="19308" y="5038"/>
                    <a:pt x="19263" y="5038"/>
                  </a:cubicBezTo>
                  <a:cubicBezTo>
                    <a:pt x="19003" y="5038"/>
                    <a:pt x="18726" y="4891"/>
                    <a:pt x="18431" y="4597"/>
                  </a:cubicBezTo>
                  <a:lnTo>
                    <a:pt x="13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3031750" y="3502525"/>
              <a:ext cx="1544125" cy="685975"/>
            </a:xfrm>
            <a:custGeom>
              <a:rect b="b" l="l" r="r" t="t"/>
              <a:pathLst>
                <a:path extrusionOk="0" h="27439" w="61765">
                  <a:moveTo>
                    <a:pt x="0" y="0"/>
                  </a:moveTo>
                  <a:lnTo>
                    <a:pt x="14850" y="0"/>
                  </a:lnTo>
                  <a:lnTo>
                    <a:pt x="14850" y="27439"/>
                  </a:lnTo>
                  <a:lnTo>
                    <a:pt x="61765" y="27439"/>
                  </a:lnTo>
                  <a:lnTo>
                    <a:pt x="61765" y="1743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21" name="Google Shape;1321;p42"/>
            <p:cNvGrpSpPr/>
            <p:nvPr/>
          </p:nvGrpSpPr>
          <p:grpSpPr>
            <a:xfrm>
              <a:off x="4673549" y="3503076"/>
              <a:ext cx="357509" cy="352595"/>
              <a:chOff x="-25834600" y="3915850"/>
              <a:chExt cx="300100" cy="295975"/>
            </a:xfrm>
          </p:grpSpPr>
          <p:sp>
            <p:nvSpPr>
              <p:cNvPr id="1322" name="Google Shape;1322;p42"/>
              <p:cNvSpPr/>
              <p:nvPr/>
            </p:nvSpPr>
            <p:spPr>
              <a:xfrm>
                <a:off x="-25677875" y="3915850"/>
                <a:ext cx="143375" cy="137675"/>
              </a:xfrm>
              <a:custGeom>
                <a:rect b="b" l="l" r="r" t="t"/>
                <a:pathLst>
                  <a:path extrusionOk="0" h="5507" w="5735">
                    <a:moveTo>
                      <a:pt x="1123" y="1"/>
                    </a:moveTo>
                    <a:cubicBezTo>
                      <a:pt x="859" y="1"/>
                      <a:pt x="599" y="103"/>
                      <a:pt x="410" y="308"/>
                    </a:cubicBezTo>
                    <a:cubicBezTo>
                      <a:pt x="1" y="686"/>
                      <a:pt x="1" y="1379"/>
                      <a:pt x="410" y="1757"/>
                    </a:cubicBezTo>
                    <a:lnTo>
                      <a:pt x="3813" y="5191"/>
                    </a:lnTo>
                    <a:cubicBezTo>
                      <a:pt x="4033" y="5380"/>
                      <a:pt x="4285" y="5506"/>
                      <a:pt x="4569" y="5506"/>
                    </a:cubicBezTo>
                    <a:cubicBezTo>
                      <a:pt x="4853" y="5506"/>
                      <a:pt x="5136" y="5380"/>
                      <a:pt x="5325" y="5191"/>
                    </a:cubicBezTo>
                    <a:cubicBezTo>
                      <a:pt x="5735" y="4781"/>
                      <a:pt x="5735" y="4120"/>
                      <a:pt x="5325" y="3742"/>
                    </a:cubicBezTo>
                    <a:lnTo>
                      <a:pt x="1860" y="308"/>
                    </a:lnTo>
                    <a:cubicBezTo>
                      <a:pt x="1655" y="103"/>
                      <a:pt x="1387" y="1"/>
                      <a:pt x="1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-25834600" y="4167700"/>
                <a:ext cx="43350" cy="44125"/>
              </a:xfrm>
              <a:custGeom>
                <a:rect b="b" l="l" r="r" t="t"/>
                <a:pathLst>
                  <a:path extrusionOk="0" h="1765" w="1734">
                    <a:moveTo>
                      <a:pt x="756" y="0"/>
                    </a:moveTo>
                    <a:lnTo>
                      <a:pt x="221" y="630"/>
                    </a:lnTo>
                    <a:cubicBezTo>
                      <a:pt x="95" y="756"/>
                      <a:pt x="0" y="945"/>
                      <a:pt x="0" y="1103"/>
                    </a:cubicBezTo>
                    <a:cubicBezTo>
                      <a:pt x="0" y="1292"/>
                      <a:pt x="95" y="1449"/>
                      <a:pt x="221" y="1575"/>
                    </a:cubicBezTo>
                    <a:cubicBezTo>
                      <a:pt x="347" y="1702"/>
                      <a:pt x="536" y="1765"/>
                      <a:pt x="693" y="1765"/>
                    </a:cubicBezTo>
                    <a:cubicBezTo>
                      <a:pt x="882" y="1765"/>
                      <a:pt x="1040" y="1702"/>
                      <a:pt x="1166" y="1575"/>
                    </a:cubicBezTo>
                    <a:lnTo>
                      <a:pt x="1733" y="977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-25800725" y="3972375"/>
                <a:ext cx="206375" cy="207950"/>
              </a:xfrm>
              <a:custGeom>
                <a:rect b="b" l="l" r="r" t="t"/>
                <a:pathLst>
                  <a:path extrusionOk="0" h="8318" w="8255">
                    <a:moveTo>
                      <a:pt x="4285" y="2457"/>
                    </a:moveTo>
                    <a:lnTo>
                      <a:pt x="5797" y="3938"/>
                    </a:lnTo>
                    <a:lnTo>
                      <a:pt x="5261" y="4474"/>
                    </a:lnTo>
                    <a:cubicBezTo>
                      <a:pt x="4868" y="4868"/>
                      <a:pt x="4342" y="5064"/>
                      <a:pt x="3814" y="5064"/>
                    </a:cubicBezTo>
                    <a:cubicBezTo>
                      <a:pt x="3708" y="5064"/>
                      <a:pt x="3602" y="5057"/>
                      <a:pt x="3497" y="5041"/>
                    </a:cubicBezTo>
                    <a:lnTo>
                      <a:pt x="3214" y="5009"/>
                    </a:lnTo>
                    <a:lnTo>
                      <a:pt x="3182" y="4726"/>
                    </a:lnTo>
                    <a:cubicBezTo>
                      <a:pt x="3119" y="4096"/>
                      <a:pt x="3308" y="3434"/>
                      <a:pt x="3781" y="2962"/>
                    </a:cubicBezTo>
                    <a:lnTo>
                      <a:pt x="4285" y="2457"/>
                    </a:lnTo>
                    <a:close/>
                    <a:moveTo>
                      <a:pt x="4789" y="0"/>
                    </a:moveTo>
                    <a:lnTo>
                      <a:pt x="3056" y="1796"/>
                    </a:lnTo>
                    <a:cubicBezTo>
                      <a:pt x="2174" y="2678"/>
                      <a:pt x="1733" y="4001"/>
                      <a:pt x="1890" y="5261"/>
                    </a:cubicBezTo>
                    <a:lnTo>
                      <a:pt x="1922" y="5419"/>
                    </a:lnTo>
                    <a:lnTo>
                      <a:pt x="0" y="7341"/>
                    </a:lnTo>
                    <a:lnTo>
                      <a:pt x="977" y="8317"/>
                    </a:lnTo>
                    <a:lnTo>
                      <a:pt x="2898" y="6396"/>
                    </a:lnTo>
                    <a:lnTo>
                      <a:pt x="3056" y="6427"/>
                    </a:lnTo>
                    <a:cubicBezTo>
                      <a:pt x="3214" y="6459"/>
                      <a:pt x="3371" y="6459"/>
                      <a:pt x="3592" y="6459"/>
                    </a:cubicBezTo>
                    <a:cubicBezTo>
                      <a:pt x="4694" y="6459"/>
                      <a:pt x="5734" y="6049"/>
                      <a:pt x="6522" y="5261"/>
                    </a:cubicBezTo>
                    <a:lnTo>
                      <a:pt x="8254" y="3466"/>
                    </a:lnTo>
                    <a:lnTo>
                      <a:pt x="7278" y="2489"/>
                    </a:lnTo>
                    <a:lnTo>
                      <a:pt x="6301" y="3466"/>
                    </a:lnTo>
                    <a:lnTo>
                      <a:pt x="4852" y="2016"/>
                    </a:lnTo>
                    <a:lnTo>
                      <a:pt x="5828" y="1040"/>
                    </a:lnTo>
                    <a:lnTo>
                      <a:pt x="47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5" name="Google Shape;1325;p42"/>
          <p:cNvGrpSpPr/>
          <p:nvPr/>
        </p:nvGrpSpPr>
        <p:grpSpPr>
          <a:xfrm>
            <a:off x="4585033" y="2141166"/>
            <a:ext cx="1511472" cy="1829990"/>
            <a:chOff x="4585033" y="2141166"/>
            <a:chExt cx="1511472" cy="1829990"/>
          </a:xfrm>
        </p:grpSpPr>
        <p:cxnSp>
          <p:nvCxnSpPr>
            <p:cNvPr id="1326" name="Google Shape;1326;p42"/>
            <p:cNvCxnSpPr>
              <a:endCxn id="1306" idx="1"/>
            </p:cNvCxnSpPr>
            <p:nvPr/>
          </p:nvCxnSpPr>
          <p:spPr>
            <a:xfrm flipH="1" rot="-5400000">
              <a:off x="5572800" y="2981375"/>
              <a:ext cx="678900" cy="364500"/>
            </a:xfrm>
            <a:prstGeom prst="bentConnector2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7" name="Google Shape;1327;p42"/>
            <p:cNvSpPr/>
            <p:nvPr/>
          </p:nvSpPr>
          <p:spPr>
            <a:xfrm>
              <a:off x="4585033" y="2141166"/>
              <a:ext cx="1511472" cy="1829990"/>
            </a:xfrm>
            <a:custGeom>
              <a:rect b="b" l="l" r="r" t="t"/>
              <a:pathLst>
                <a:path extrusionOk="0" h="27635" w="22825">
                  <a:moveTo>
                    <a:pt x="13823" y="0"/>
                  </a:moveTo>
                  <a:lnTo>
                    <a:pt x="9799" y="4024"/>
                  </a:lnTo>
                  <a:cubicBezTo>
                    <a:pt x="9573" y="4251"/>
                    <a:pt x="9347" y="4394"/>
                    <a:pt x="9132" y="4441"/>
                  </a:cubicBezTo>
                  <a:cubicBezTo>
                    <a:pt x="9073" y="4456"/>
                    <a:pt x="9015" y="4463"/>
                    <a:pt x="8960" y="4463"/>
                  </a:cubicBezTo>
                  <a:cubicBezTo>
                    <a:pt x="8702" y="4463"/>
                    <a:pt x="8488" y="4306"/>
                    <a:pt x="8370" y="4013"/>
                  </a:cubicBezTo>
                  <a:lnTo>
                    <a:pt x="8358" y="3977"/>
                  </a:lnTo>
                  <a:cubicBezTo>
                    <a:pt x="8334" y="3798"/>
                    <a:pt x="8311" y="3643"/>
                    <a:pt x="8275" y="3489"/>
                  </a:cubicBezTo>
                  <a:lnTo>
                    <a:pt x="8263" y="3393"/>
                  </a:lnTo>
                  <a:cubicBezTo>
                    <a:pt x="8263" y="3393"/>
                    <a:pt x="8239" y="2786"/>
                    <a:pt x="7382" y="1941"/>
                  </a:cubicBezTo>
                  <a:cubicBezTo>
                    <a:pt x="6709" y="1268"/>
                    <a:pt x="5828" y="932"/>
                    <a:pt x="4947" y="932"/>
                  </a:cubicBezTo>
                  <a:cubicBezTo>
                    <a:pt x="4066" y="932"/>
                    <a:pt x="3185" y="1268"/>
                    <a:pt x="2512" y="1941"/>
                  </a:cubicBezTo>
                  <a:cubicBezTo>
                    <a:pt x="1167" y="3286"/>
                    <a:pt x="1167" y="5465"/>
                    <a:pt x="2512" y="6811"/>
                  </a:cubicBezTo>
                  <a:cubicBezTo>
                    <a:pt x="3370" y="7656"/>
                    <a:pt x="3965" y="7692"/>
                    <a:pt x="3977" y="7692"/>
                  </a:cubicBezTo>
                  <a:lnTo>
                    <a:pt x="4060" y="7692"/>
                  </a:lnTo>
                  <a:cubicBezTo>
                    <a:pt x="4215" y="7739"/>
                    <a:pt x="4382" y="7763"/>
                    <a:pt x="4548" y="7787"/>
                  </a:cubicBezTo>
                  <a:lnTo>
                    <a:pt x="4584" y="7787"/>
                  </a:lnTo>
                  <a:cubicBezTo>
                    <a:pt x="4703" y="7834"/>
                    <a:pt x="4798" y="7894"/>
                    <a:pt x="4870" y="7977"/>
                  </a:cubicBezTo>
                  <a:cubicBezTo>
                    <a:pt x="5179" y="8275"/>
                    <a:pt x="5072" y="8751"/>
                    <a:pt x="4596" y="9227"/>
                  </a:cubicBezTo>
                  <a:lnTo>
                    <a:pt x="0" y="13823"/>
                  </a:lnTo>
                  <a:lnTo>
                    <a:pt x="4608" y="18419"/>
                  </a:lnTo>
                  <a:cubicBezTo>
                    <a:pt x="4837" y="18658"/>
                    <a:pt x="5066" y="18789"/>
                    <a:pt x="5246" y="18789"/>
                  </a:cubicBezTo>
                  <a:cubicBezTo>
                    <a:pt x="5290" y="18789"/>
                    <a:pt x="5332" y="18781"/>
                    <a:pt x="5370" y="18764"/>
                  </a:cubicBezTo>
                  <a:cubicBezTo>
                    <a:pt x="5548" y="18693"/>
                    <a:pt x="5667" y="18407"/>
                    <a:pt x="5667" y="17990"/>
                  </a:cubicBezTo>
                  <a:cubicBezTo>
                    <a:pt x="5667" y="17955"/>
                    <a:pt x="5679" y="17276"/>
                    <a:pt x="6632" y="16335"/>
                  </a:cubicBezTo>
                  <a:cubicBezTo>
                    <a:pt x="7358" y="15609"/>
                    <a:pt x="8311" y="15246"/>
                    <a:pt x="9263" y="15246"/>
                  </a:cubicBezTo>
                  <a:cubicBezTo>
                    <a:pt x="10216" y="15246"/>
                    <a:pt x="11168" y="15609"/>
                    <a:pt x="11894" y="16335"/>
                  </a:cubicBezTo>
                  <a:cubicBezTo>
                    <a:pt x="13335" y="17776"/>
                    <a:pt x="13335" y="20145"/>
                    <a:pt x="11883" y="21586"/>
                  </a:cubicBezTo>
                  <a:cubicBezTo>
                    <a:pt x="10942" y="22539"/>
                    <a:pt x="10263" y="22551"/>
                    <a:pt x="10239" y="22551"/>
                  </a:cubicBezTo>
                  <a:cubicBezTo>
                    <a:pt x="9823" y="22551"/>
                    <a:pt x="9537" y="22670"/>
                    <a:pt x="9454" y="22860"/>
                  </a:cubicBezTo>
                  <a:cubicBezTo>
                    <a:pt x="9382" y="23039"/>
                    <a:pt x="9501" y="23324"/>
                    <a:pt x="9799" y="23622"/>
                  </a:cubicBezTo>
                  <a:lnTo>
                    <a:pt x="13823" y="27635"/>
                  </a:lnTo>
                  <a:lnTo>
                    <a:pt x="13823" y="25384"/>
                  </a:lnTo>
                  <a:lnTo>
                    <a:pt x="13823" y="18824"/>
                  </a:lnTo>
                  <a:cubicBezTo>
                    <a:pt x="13823" y="17989"/>
                    <a:pt x="14118" y="17547"/>
                    <a:pt x="14570" y="17547"/>
                  </a:cubicBezTo>
                  <a:cubicBezTo>
                    <a:pt x="14685" y="17547"/>
                    <a:pt x="14810" y="17575"/>
                    <a:pt x="14942" y="17633"/>
                  </a:cubicBezTo>
                  <a:cubicBezTo>
                    <a:pt x="15121" y="17776"/>
                    <a:pt x="15312" y="17907"/>
                    <a:pt x="15526" y="18038"/>
                  </a:cubicBezTo>
                  <a:cubicBezTo>
                    <a:pt x="15538" y="18050"/>
                    <a:pt x="15562" y="18062"/>
                    <a:pt x="15573" y="18086"/>
                  </a:cubicBezTo>
                  <a:cubicBezTo>
                    <a:pt x="15573" y="18086"/>
                    <a:pt x="16205" y="18705"/>
                    <a:pt x="17967" y="18705"/>
                  </a:cubicBezTo>
                  <a:cubicBezTo>
                    <a:pt x="20646" y="18705"/>
                    <a:pt x="22824" y="16526"/>
                    <a:pt x="22824" y="13835"/>
                  </a:cubicBezTo>
                  <a:cubicBezTo>
                    <a:pt x="22824" y="11144"/>
                    <a:pt x="20646" y="8966"/>
                    <a:pt x="17967" y="8966"/>
                  </a:cubicBezTo>
                  <a:cubicBezTo>
                    <a:pt x="16205" y="8966"/>
                    <a:pt x="15573" y="9585"/>
                    <a:pt x="15573" y="9585"/>
                  </a:cubicBezTo>
                  <a:cubicBezTo>
                    <a:pt x="15562" y="9608"/>
                    <a:pt x="15538" y="9620"/>
                    <a:pt x="15526" y="9632"/>
                  </a:cubicBezTo>
                  <a:cubicBezTo>
                    <a:pt x="15312" y="9763"/>
                    <a:pt x="15121" y="9894"/>
                    <a:pt x="14942" y="10049"/>
                  </a:cubicBezTo>
                  <a:cubicBezTo>
                    <a:pt x="14813" y="10103"/>
                    <a:pt x="14692" y="10130"/>
                    <a:pt x="14579" y="10130"/>
                  </a:cubicBezTo>
                  <a:cubicBezTo>
                    <a:pt x="14123" y="10130"/>
                    <a:pt x="13823" y="9688"/>
                    <a:pt x="13823" y="8846"/>
                  </a:cubicBezTo>
                  <a:lnTo>
                    <a:pt x="13823" y="2286"/>
                  </a:lnTo>
                  <a:lnTo>
                    <a:pt x="13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8" name="Google Shape;1328;p42"/>
            <p:cNvGrpSpPr/>
            <p:nvPr/>
          </p:nvGrpSpPr>
          <p:grpSpPr>
            <a:xfrm>
              <a:off x="5031056" y="2652030"/>
              <a:ext cx="354710" cy="356586"/>
              <a:chOff x="-27351575" y="3915650"/>
              <a:chExt cx="297750" cy="299325"/>
            </a:xfrm>
          </p:grpSpPr>
          <p:sp>
            <p:nvSpPr>
              <p:cNvPr id="1329" name="Google Shape;1329;p42"/>
              <p:cNvSpPr/>
              <p:nvPr/>
            </p:nvSpPr>
            <p:spPr>
              <a:xfrm>
                <a:off x="-27351575" y="4059000"/>
                <a:ext cx="153625" cy="155975"/>
              </a:xfrm>
              <a:custGeom>
                <a:rect b="b" l="l" r="r" t="t"/>
                <a:pathLst>
                  <a:path extrusionOk="0" h="6239" w="6145">
                    <a:moveTo>
                      <a:pt x="3183" y="1"/>
                    </a:moveTo>
                    <a:lnTo>
                      <a:pt x="2490" y="725"/>
                    </a:lnTo>
                    <a:cubicBezTo>
                      <a:pt x="2206" y="1009"/>
                      <a:pt x="1986" y="1387"/>
                      <a:pt x="1860" y="1828"/>
                    </a:cubicBezTo>
                    <a:cubicBezTo>
                      <a:pt x="1608" y="2742"/>
                      <a:pt x="1229" y="3435"/>
                      <a:pt x="725" y="4002"/>
                    </a:cubicBezTo>
                    <a:lnTo>
                      <a:pt x="316" y="4411"/>
                    </a:lnTo>
                    <a:cubicBezTo>
                      <a:pt x="127" y="4632"/>
                      <a:pt x="1" y="4884"/>
                      <a:pt x="1" y="5167"/>
                    </a:cubicBezTo>
                    <a:cubicBezTo>
                      <a:pt x="1" y="5451"/>
                      <a:pt x="127" y="5734"/>
                      <a:pt x="316" y="5923"/>
                    </a:cubicBezTo>
                    <a:cubicBezTo>
                      <a:pt x="505" y="6113"/>
                      <a:pt x="788" y="6239"/>
                      <a:pt x="1072" y="6239"/>
                    </a:cubicBezTo>
                    <a:cubicBezTo>
                      <a:pt x="1355" y="6113"/>
                      <a:pt x="1608" y="5986"/>
                      <a:pt x="1765" y="5797"/>
                    </a:cubicBezTo>
                    <a:lnTo>
                      <a:pt x="2206" y="5419"/>
                    </a:lnTo>
                    <a:cubicBezTo>
                      <a:pt x="2710" y="4884"/>
                      <a:pt x="3435" y="4506"/>
                      <a:pt x="4380" y="4254"/>
                    </a:cubicBezTo>
                    <a:cubicBezTo>
                      <a:pt x="4664" y="4191"/>
                      <a:pt x="4916" y="4033"/>
                      <a:pt x="5168" y="3876"/>
                    </a:cubicBezTo>
                    <a:lnTo>
                      <a:pt x="4664" y="3372"/>
                    </a:lnTo>
                    <a:cubicBezTo>
                      <a:pt x="4537" y="3246"/>
                      <a:pt x="4537" y="2994"/>
                      <a:pt x="4664" y="2899"/>
                    </a:cubicBezTo>
                    <a:cubicBezTo>
                      <a:pt x="4711" y="2836"/>
                      <a:pt x="4797" y="2805"/>
                      <a:pt x="4888" y="2805"/>
                    </a:cubicBezTo>
                    <a:cubicBezTo>
                      <a:pt x="4979" y="2805"/>
                      <a:pt x="5073" y="2836"/>
                      <a:pt x="5136" y="2899"/>
                    </a:cubicBezTo>
                    <a:lnTo>
                      <a:pt x="5672" y="3435"/>
                    </a:lnTo>
                    <a:lnTo>
                      <a:pt x="6144" y="296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-27257050" y="3915650"/>
                <a:ext cx="203225" cy="202450"/>
              </a:xfrm>
              <a:custGeom>
                <a:rect b="b" l="l" r="r" t="t"/>
                <a:pathLst>
                  <a:path extrusionOk="0" h="8098" w="8129">
                    <a:moveTo>
                      <a:pt x="1891" y="2364"/>
                    </a:moveTo>
                    <a:cubicBezTo>
                      <a:pt x="1985" y="2364"/>
                      <a:pt x="2048" y="2395"/>
                      <a:pt x="2143" y="2490"/>
                    </a:cubicBezTo>
                    <a:lnTo>
                      <a:pt x="5545" y="5892"/>
                    </a:lnTo>
                    <a:cubicBezTo>
                      <a:pt x="5671" y="6018"/>
                      <a:pt x="5671" y="6239"/>
                      <a:pt x="5545" y="6365"/>
                    </a:cubicBezTo>
                    <a:cubicBezTo>
                      <a:pt x="5498" y="6428"/>
                      <a:pt x="5411" y="6459"/>
                      <a:pt x="5321" y="6459"/>
                    </a:cubicBezTo>
                    <a:cubicBezTo>
                      <a:pt x="5230" y="6459"/>
                      <a:pt x="5136" y="6428"/>
                      <a:pt x="5073" y="6365"/>
                    </a:cubicBezTo>
                    <a:lnTo>
                      <a:pt x="1670" y="2962"/>
                    </a:lnTo>
                    <a:cubicBezTo>
                      <a:pt x="1544" y="2836"/>
                      <a:pt x="1544" y="2647"/>
                      <a:pt x="1670" y="2490"/>
                    </a:cubicBezTo>
                    <a:cubicBezTo>
                      <a:pt x="1733" y="2395"/>
                      <a:pt x="1828" y="2364"/>
                      <a:pt x="1891" y="2364"/>
                    </a:cubicBezTo>
                    <a:close/>
                    <a:moveTo>
                      <a:pt x="6742" y="1"/>
                    </a:moveTo>
                    <a:cubicBezTo>
                      <a:pt x="6333" y="1"/>
                      <a:pt x="6018" y="158"/>
                      <a:pt x="5766" y="379"/>
                    </a:cubicBezTo>
                    <a:lnTo>
                      <a:pt x="4128" y="2017"/>
                    </a:lnTo>
                    <a:cubicBezTo>
                      <a:pt x="3938" y="2206"/>
                      <a:pt x="3679" y="2301"/>
                      <a:pt x="3415" y="2301"/>
                    </a:cubicBezTo>
                    <a:cubicBezTo>
                      <a:pt x="3151" y="2301"/>
                      <a:pt x="2883" y="2206"/>
                      <a:pt x="2678" y="2017"/>
                    </a:cubicBezTo>
                    <a:cubicBezTo>
                      <a:pt x="2489" y="1812"/>
                      <a:pt x="2229" y="1710"/>
                      <a:pt x="1965" y="1710"/>
                    </a:cubicBezTo>
                    <a:cubicBezTo>
                      <a:pt x="1702" y="1710"/>
                      <a:pt x="1434" y="1812"/>
                      <a:pt x="1229" y="2017"/>
                    </a:cubicBezTo>
                    <a:cubicBezTo>
                      <a:pt x="851" y="2395"/>
                      <a:pt x="851" y="3057"/>
                      <a:pt x="1229" y="3466"/>
                    </a:cubicBezTo>
                    <a:lnTo>
                      <a:pt x="1481" y="3687"/>
                    </a:lnTo>
                    <a:lnTo>
                      <a:pt x="0" y="5167"/>
                    </a:lnTo>
                    <a:lnTo>
                      <a:pt x="2962" y="8097"/>
                    </a:lnTo>
                    <a:lnTo>
                      <a:pt x="3403" y="7625"/>
                    </a:lnTo>
                    <a:lnTo>
                      <a:pt x="2836" y="7089"/>
                    </a:lnTo>
                    <a:cubicBezTo>
                      <a:pt x="2710" y="6963"/>
                      <a:pt x="2710" y="6743"/>
                      <a:pt x="2836" y="6617"/>
                    </a:cubicBezTo>
                    <a:cubicBezTo>
                      <a:pt x="2899" y="6554"/>
                      <a:pt x="2985" y="6522"/>
                      <a:pt x="3072" y="6522"/>
                    </a:cubicBezTo>
                    <a:cubicBezTo>
                      <a:pt x="3159" y="6522"/>
                      <a:pt x="3245" y="6554"/>
                      <a:pt x="3308" y="6617"/>
                    </a:cubicBezTo>
                    <a:lnTo>
                      <a:pt x="3875" y="7152"/>
                    </a:lnTo>
                    <a:lnTo>
                      <a:pt x="4380" y="6648"/>
                    </a:lnTo>
                    <a:lnTo>
                      <a:pt x="4600" y="6900"/>
                    </a:lnTo>
                    <a:cubicBezTo>
                      <a:pt x="4821" y="7089"/>
                      <a:pt x="5073" y="7215"/>
                      <a:pt x="5356" y="7215"/>
                    </a:cubicBezTo>
                    <a:cubicBezTo>
                      <a:pt x="5640" y="7215"/>
                      <a:pt x="5923" y="7089"/>
                      <a:pt x="6112" y="6900"/>
                    </a:cubicBezTo>
                    <a:cubicBezTo>
                      <a:pt x="6490" y="6491"/>
                      <a:pt x="6490" y="5829"/>
                      <a:pt x="6112" y="5420"/>
                    </a:cubicBezTo>
                    <a:cubicBezTo>
                      <a:pt x="5703" y="5041"/>
                      <a:pt x="5703" y="4380"/>
                      <a:pt x="6112" y="3970"/>
                    </a:cubicBezTo>
                    <a:lnTo>
                      <a:pt x="7719" y="2364"/>
                    </a:lnTo>
                    <a:cubicBezTo>
                      <a:pt x="8003" y="2080"/>
                      <a:pt x="8129" y="1733"/>
                      <a:pt x="8129" y="1387"/>
                    </a:cubicBezTo>
                    <a:cubicBezTo>
                      <a:pt x="8129" y="1009"/>
                      <a:pt x="7971" y="662"/>
                      <a:pt x="7719" y="379"/>
                    </a:cubicBezTo>
                    <a:cubicBezTo>
                      <a:pt x="7436" y="127"/>
                      <a:pt x="7120" y="1"/>
                      <a:pt x="67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1" name="Google Shape;1331;p42"/>
          <p:cNvGrpSpPr/>
          <p:nvPr/>
        </p:nvGrpSpPr>
        <p:grpSpPr>
          <a:xfrm>
            <a:off x="3657828" y="1533275"/>
            <a:ext cx="2436672" cy="1509882"/>
            <a:chOff x="3657828" y="1533275"/>
            <a:chExt cx="2436672" cy="1509882"/>
          </a:xfrm>
        </p:grpSpPr>
        <p:sp>
          <p:nvSpPr>
            <p:cNvPr id="1332" name="Google Shape;1332;p42"/>
            <p:cNvSpPr/>
            <p:nvPr/>
          </p:nvSpPr>
          <p:spPr>
            <a:xfrm>
              <a:off x="3657828" y="1533275"/>
              <a:ext cx="1828400" cy="1509882"/>
            </a:xfrm>
            <a:custGeom>
              <a:rect b="b" l="l" r="r" t="t"/>
              <a:pathLst>
                <a:path extrusionOk="0" h="22801" w="27611">
                  <a:moveTo>
                    <a:pt x="13812" y="0"/>
                  </a:moveTo>
                  <a:cubicBezTo>
                    <a:pt x="11121" y="0"/>
                    <a:pt x="8942" y="2179"/>
                    <a:pt x="8942" y="4858"/>
                  </a:cubicBezTo>
                  <a:cubicBezTo>
                    <a:pt x="8942" y="6620"/>
                    <a:pt x="9549" y="7239"/>
                    <a:pt x="9549" y="7239"/>
                  </a:cubicBezTo>
                  <a:cubicBezTo>
                    <a:pt x="9573" y="7263"/>
                    <a:pt x="9585" y="7275"/>
                    <a:pt x="9609" y="7299"/>
                  </a:cubicBezTo>
                  <a:cubicBezTo>
                    <a:pt x="9728" y="7501"/>
                    <a:pt x="9859" y="7692"/>
                    <a:pt x="10014" y="7870"/>
                  </a:cubicBezTo>
                  <a:cubicBezTo>
                    <a:pt x="10287" y="8537"/>
                    <a:pt x="9859" y="9002"/>
                    <a:pt x="8811" y="9002"/>
                  </a:cubicBezTo>
                  <a:lnTo>
                    <a:pt x="0" y="9002"/>
                  </a:lnTo>
                  <a:lnTo>
                    <a:pt x="4013" y="13002"/>
                  </a:lnTo>
                  <a:cubicBezTo>
                    <a:pt x="4358" y="13347"/>
                    <a:pt x="4501" y="13681"/>
                    <a:pt x="4441" y="13966"/>
                  </a:cubicBezTo>
                  <a:cubicBezTo>
                    <a:pt x="4418" y="14121"/>
                    <a:pt x="4310" y="14312"/>
                    <a:pt x="4001" y="14443"/>
                  </a:cubicBezTo>
                  <a:lnTo>
                    <a:pt x="3965" y="14455"/>
                  </a:lnTo>
                  <a:cubicBezTo>
                    <a:pt x="3787" y="14467"/>
                    <a:pt x="3632" y="14502"/>
                    <a:pt x="3477" y="14538"/>
                  </a:cubicBezTo>
                  <a:lnTo>
                    <a:pt x="3382" y="14550"/>
                  </a:lnTo>
                  <a:cubicBezTo>
                    <a:pt x="3382" y="14550"/>
                    <a:pt x="2786" y="14574"/>
                    <a:pt x="1929" y="15431"/>
                  </a:cubicBezTo>
                  <a:cubicBezTo>
                    <a:pt x="584" y="16764"/>
                    <a:pt x="584" y="18955"/>
                    <a:pt x="1929" y="20289"/>
                  </a:cubicBezTo>
                  <a:cubicBezTo>
                    <a:pt x="2602" y="20961"/>
                    <a:pt x="3483" y="21298"/>
                    <a:pt x="4364" y="21298"/>
                  </a:cubicBezTo>
                  <a:cubicBezTo>
                    <a:pt x="5245" y="21298"/>
                    <a:pt x="6126" y="20961"/>
                    <a:pt x="6799" y="20289"/>
                  </a:cubicBezTo>
                  <a:cubicBezTo>
                    <a:pt x="7656" y="19443"/>
                    <a:pt x="7680" y="18848"/>
                    <a:pt x="7680" y="18836"/>
                  </a:cubicBezTo>
                  <a:lnTo>
                    <a:pt x="7680" y="18741"/>
                  </a:lnTo>
                  <a:cubicBezTo>
                    <a:pt x="7728" y="18586"/>
                    <a:pt x="7751" y="18431"/>
                    <a:pt x="7775" y="18253"/>
                  </a:cubicBezTo>
                  <a:lnTo>
                    <a:pt x="7787" y="18229"/>
                  </a:lnTo>
                  <a:cubicBezTo>
                    <a:pt x="7906" y="17907"/>
                    <a:pt x="8109" y="17812"/>
                    <a:pt x="8251" y="17776"/>
                  </a:cubicBezTo>
                  <a:cubicBezTo>
                    <a:pt x="8291" y="17768"/>
                    <a:pt x="8332" y="17764"/>
                    <a:pt x="8374" y="17764"/>
                  </a:cubicBezTo>
                  <a:cubicBezTo>
                    <a:pt x="8631" y="17764"/>
                    <a:pt x="8919" y="17920"/>
                    <a:pt x="9216" y="18217"/>
                  </a:cubicBezTo>
                  <a:lnTo>
                    <a:pt x="13812" y="22801"/>
                  </a:lnTo>
                  <a:lnTo>
                    <a:pt x="18407" y="18205"/>
                  </a:lnTo>
                  <a:cubicBezTo>
                    <a:pt x="18765" y="17848"/>
                    <a:pt x="18872" y="17526"/>
                    <a:pt x="18681" y="17336"/>
                  </a:cubicBezTo>
                  <a:cubicBezTo>
                    <a:pt x="18562" y="17217"/>
                    <a:pt x="18300" y="17145"/>
                    <a:pt x="17979" y="17145"/>
                  </a:cubicBezTo>
                  <a:cubicBezTo>
                    <a:pt x="17943" y="17145"/>
                    <a:pt x="17264" y="17122"/>
                    <a:pt x="16324" y="16181"/>
                  </a:cubicBezTo>
                  <a:cubicBezTo>
                    <a:pt x="14871" y="14728"/>
                    <a:pt x="14871" y="12371"/>
                    <a:pt x="16324" y="10918"/>
                  </a:cubicBezTo>
                  <a:cubicBezTo>
                    <a:pt x="17050" y="10192"/>
                    <a:pt x="18003" y="9829"/>
                    <a:pt x="18954" y="9829"/>
                  </a:cubicBezTo>
                  <a:cubicBezTo>
                    <a:pt x="19905" y="9829"/>
                    <a:pt x="20854" y="10192"/>
                    <a:pt x="21574" y="10918"/>
                  </a:cubicBezTo>
                  <a:cubicBezTo>
                    <a:pt x="22527" y="11871"/>
                    <a:pt x="22539" y="12550"/>
                    <a:pt x="22539" y="12573"/>
                  </a:cubicBezTo>
                  <a:cubicBezTo>
                    <a:pt x="22539" y="12907"/>
                    <a:pt x="22610" y="13157"/>
                    <a:pt x="22741" y="13288"/>
                  </a:cubicBezTo>
                  <a:cubicBezTo>
                    <a:pt x="22804" y="13346"/>
                    <a:pt x="22881" y="13376"/>
                    <a:pt x="22968" y="13376"/>
                  </a:cubicBezTo>
                  <a:cubicBezTo>
                    <a:pt x="23147" y="13376"/>
                    <a:pt x="23371" y="13254"/>
                    <a:pt x="23610" y="13014"/>
                  </a:cubicBezTo>
                  <a:lnTo>
                    <a:pt x="27611" y="9002"/>
                  </a:lnTo>
                  <a:lnTo>
                    <a:pt x="18800" y="9002"/>
                  </a:lnTo>
                  <a:cubicBezTo>
                    <a:pt x="17764" y="9002"/>
                    <a:pt x="17324" y="8537"/>
                    <a:pt x="17610" y="7870"/>
                  </a:cubicBezTo>
                  <a:cubicBezTo>
                    <a:pt x="17753" y="7692"/>
                    <a:pt x="17895" y="7501"/>
                    <a:pt x="18015" y="7299"/>
                  </a:cubicBezTo>
                  <a:cubicBezTo>
                    <a:pt x="18026" y="7275"/>
                    <a:pt x="18050" y="7263"/>
                    <a:pt x="18062" y="7239"/>
                  </a:cubicBezTo>
                  <a:cubicBezTo>
                    <a:pt x="18062" y="7239"/>
                    <a:pt x="18669" y="6620"/>
                    <a:pt x="18669" y="4858"/>
                  </a:cubicBezTo>
                  <a:cubicBezTo>
                    <a:pt x="18669" y="2179"/>
                    <a:pt x="1650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3" name="Google Shape;1333;p42"/>
            <p:cNvCxnSpPr>
              <a:endCxn id="1304" idx="1"/>
            </p:cNvCxnSpPr>
            <p:nvPr/>
          </p:nvCxnSpPr>
          <p:spPr>
            <a:xfrm flipH="1" rot="10800000">
              <a:off x="4713000" y="1553375"/>
              <a:ext cx="1381500" cy="351300"/>
            </a:xfrm>
            <a:prstGeom prst="bentConnector3">
              <a:avLst>
                <a:gd fmla="val 73223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34" name="Google Shape;1334;p42"/>
            <p:cNvGrpSpPr/>
            <p:nvPr/>
          </p:nvGrpSpPr>
          <p:grpSpPr>
            <a:xfrm>
              <a:off x="4091030" y="2257993"/>
              <a:ext cx="353757" cy="352565"/>
              <a:chOff x="-26980600" y="3175500"/>
              <a:chExt cx="296950" cy="295950"/>
            </a:xfrm>
          </p:grpSpPr>
          <p:sp>
            <p:nvSpPr>
              <p:cNvPr id="1335" name="Google Shape;1335;p42"/>
              <p:cNvSpPr/>
              <p:nvPr/>
            </p:nvSpPr>
            <p:spPr>
              <a:xfrm>
                <a:off x="-26798650" y="3175500"/>
                <a:ext cx="115000" cy="114025"/>
              </a:xfrm>
              <a:custGeom>
                <a:rect b="b" l="l" r="r" t="t"/>
                <a:pathLst>
                  <a:path extrusionOk="0" h="4561" w="4600">
                    <a:moveTo>
                      <a:pt x="1115" y="0"/>
                    </a:moveTo>
                    <a:cubicBezTo>
                      <a:pt x="851" y="0"/>
                      <a:pt x="583" y="102"/>
                      <a:pt x="378" y="307"/>
                    </a:cubicBezTo>
                    <a:cubicBezTo>
                      <a:pt x="0" y="685"/>
                      <a:pt x="0" y="1378"/>
                      <a:pt x="378" y="1756"/>
                    </a:cubicBezTo>
                    <a:lnTo>
                      <a:pt x="2773" y="4245"/>
                    </a:lnTo>
                    <a:cubicBezTo>
                      <a:pt x="2962" y="4434"/>
                      <a:pt x="3245" y="4560"/>
                      <a:pt x="3529" y="4560"/>
                    </a:cubicBezTo>
                    <a:cubicBezTo>
                      <a:pt x="3812" y="4560"/>
                      <a:pt x="4064" y="4434"/>
                      <a:pt x="4285" y="4245"/>
                    </a:cubicBezTo>
                    <a:cubicBezTo>
                      <a:pt x="4474" y="4056"/>
                      <a:pt x="4600" y="3773"/>
                      <a:pt x="4600" y="3489"/>
                    </a:cubicBezTo>
                    <a:cubicBezTo>
                      <a:pt x="4600" y="3206"/>
                      <a:pt x="4474" y="2954"/>
                      <a:pt x="4285" y="2733"/>
                    </a:cubicBezTo>
                    <a:lnTo>
                      <a:pt x="1828" y="307"/>
                    </a:lnTo>
                    <a:cubicBezTo>
                      <a:pt x="1639" y="102"/>
                      <a:pt x="1379" y="0"/>
                      <a:pt x="1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-26980600" y="3325725"/>
                <a:ext cx="168575" cy="145725"/>
              </a:xfrm>
              <a:custGeom>
                <a:rect b="b" l="l" r="r" t="t"/>
                <a:pathLst>
                  <a:path extrusionOk="0" h="5829" w="6743">
                    <a:moveTo>
                      <a:pt x="3797" y="2167"/>
                    </a:moveTo>
                    <a:cubicBezTo>
                      <a:pt x="3884" y="2167"/>
                      <a:pt x="3970" y="2190"/>
                      <a:pt x="4033" y="2237"/>
                    </a:cubicBezTo>
                    <a:cubicBezTo>
                      <a:pt x="4159" y="2363"/>
                      <a:pt x="4159" y="2616"/>
                      <a:pt x="4033" y="2710"/>
                    </a:cubicBezTo>
                    <a:cubicBezTo>
                      <a:pt x="3970" y="2773"/>
                      <a:pt x="3884" y="2805"/>
                      <a:pt x="3797" y="2805"/>
                    </a:cubicBezTo>
                    <a:cubicBezTo>
                      <a:pt x="3710" y="2805"/>
                      <a:pt x="3624" y="2773"/>
                      <a:pt x="3561" y="2710"/>
                    </a:cubicBezTo>
                    <a:cubicBezTo>
                      <a:pt x="3435" y="2616"/>
                      <a:pt x="3435" y="2363"/>
                      <a:pt x="3561" y="2237"/>
                    </a:cubicBezTo>
                    <a:cubicBezTo>
                      <a:pt x="3624" y="2190"/>
                      <a:pt x="3710" y="2167"/>
                      <a:pt x="3797" y="2167"/>
                    </a:cubicBezTo>
                    <a:close/>
                    <a:moveTo>
                      <a:pt x="2336" y="2639"/>
                    </a:moveTo>
                    <a:cubicBezTo>
                      <a:pt x="2426" y="2639"/>
                      <a:pt x="2521" y="2663"/>
                      <a:pt x="2584" y="2710"/>
                    </a:cubicBezTo>
                    <a:cubicBezTo>
                      <a:pt x="2679" y="2836"/>
                      <a:pt x="2679" y="3057"/>
                      <a:pt x="2584" y="3183"/>
                    </a:cubicBezTo>
                    <a:cubicBezTo>
                      <a:pt x="2521" y="3246"/>
                      <a:pt x="2426" y="3277"/>
                      <a:pt x="2336" y="3277"/>
                    </a:cubicBezTo>
                    <a:cubicBezTo>
                      <a:pt x="2245" y="3277"/>
                      <a:pt x="2159" y="3246"/>
                      <a:pt x="2111" y="3183"/>
                    </a:cubicBezTo>
                    <a:cubicBezTo>
                      <a:pt x="1985" y="3057"/>
                      <a:pt x="1985" y="2868"/>
                      <a:pt x="2111" y="2710"/>
                    </a:cubicBezTo>
                    <a:cubicBezTo>
                      <a:pt x="2159" y="2663"/>
                      <a:pt x="2245" y="2639"/>
                      <a:pt x="2336" y="2639"/>
                    </a:cubicBezTo>
                    <a:close/>
                    <a:moveTo>
                      <a:pt x="2931" y="1"/>
                    </a:moveTo>
                    <a:lnTo>
                      <a:pt x="599" y="2332"/>
                    </a:lnTo>
                    <a:cubicBezTo>
                      <a:pt x="221" y="2710"/>
                      <a:pt x="1" y="3214"/>
                      <a:pt x="1" y="3781"/>
                    </a:cubicBezTo>
                    <a:cubicBezTo>
                      <a:pt x="1" y="4317"/>
                      <a:pt x="221" y="4852"/>
                      <a:pt x="599" y="5230"/>
                    </a:cubicBezTo>
                    <a:cubicBezTo>
                      <a:pt x="1009" y="5608"/>
                      <a:pt x="1513" y="5829"/>
                      <a:pt x="2048" y="5829"/>
                    </a:cubicBezTo>
                    <a:cubicBezTo>
                      <a:pt x="2616" y="5829"/>
                      <a:pt x="3120" y="5640"/>
                      <a:pt x="3529" y="5230"/>
                    </a:cubicBezTo>
                    <a:lnTo>
                      <a:pt x="6743" y="2048"/>
                    </a:lnTo>
                    <a:cubicBezTo>
                      <a:pt x="6743" y="2017"/>
                      <a:pt x="6711" y="1954"/>
                      <a:pt x="6711" y="1922"/>
                    </a:cubicBezTo>
                    <a:cubicBezTo>
                      <a:pt x="6396" y="1418"/>
                      <a:pt x="5829" y="1103"/>
                      <a:pt x="5136" y="1103"/>
                    </a:cubicBezTo>
                    <a:lnTo>
                      <a:pt x="5104" y="1103"/>
                    </a:lnTo>
                    <a:cubicBezTo>
                      <a:pt x="5075" y="1104"/>
                      <a:pt x="5045" y="1105"/>
                      <a:pt x="5016" y="1105"/>
                    </a:cubicBezTo>
                    <a:cubicBezTo>
                      <a:pt x="4168" y="1105"/>
                      <a:pt x="3387" y="670"/>
                      <a:pt x="29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-26893950" y="3226500"/>
                <a:ext cx="159125" cy="137850"/>
              </a:xfrm>
              <a:custGeom>
                <a:rect b="b" l="l" r="r" t="t"/>
                <a:pathLst>
                  <a:path extrusionOk="0" h="5514" w="6365">
                    <a:moveTo>
                      <a:pt x="3403" y="0"/>
                    </a:moveTo>
                    <a:lnTo>
                      <a:pt x="2678" y="693"/>
                    </a:lnTo>
                    <a:lnTo>
                      <a:pt x="2300" y="1103"/>
                    </a:lnTo>
                    <a:lnTo>
                      <a:pt x="3056" y="1859"/>
                    </a:lnTo>
                    <a:cubicBezTo>
                      <a:pt x="3151" y="1953"/>
                      <a:pt x="3151" y="2205"/>
                      <a:pt x="3056" y="2331"/>
                    </a:cubicBezTo>
                    <a:cubicBezTo>
                      <a:pt x="2962" y="2394"/>
                      <a:pt x="2899" y="2426"/>
                      <a:pt x="2804" y="2426"/>
                    </a:cubicBezTo>
                    <a:cubicBezTo>
                      <a:pt x="2741" y="2426"/>
                      <a:pt x="2615" y="2394"/>
                      <a:pt x="2584" y="2331"/>
                    </a:cubicBezTo>
                    <a:lnTo>
                      <a:pt x="1827" y="1575"/>
                    </a:lnTo>
                    <a:lnTo>
                      <a:pt x="1355" y="2048"/>
                    </a:lnTo>
                    <a:lnTo>
                      <a:pt x="2111" y="2804"/>
                    </a:lnTo>
                    <a:cubicBezTo>
                      <a:pt x="2205" y="2898"/>
                      <a:pt x="2205" y="3150"/>
                      <a:pt x="2111" y="3277"/>
                    </a:cubicBezTo>
                    <a:cubicBezTo>
                      <a:pt x="2016" y="3340"/>
                      <a:pt x="1953" y="3371"/>
                      <a:pt x="1859" y="3371"/>
                    </a:cubicBezTo>
                    <a:cubicBezTo>
                      <a:pt x="1796" y="3371"/>
                      <a:pt x="1670" y="3340"/>
                      <a:pt x="1638" y="3277"/>
                    </a:cubicBezTo>
                    <a:lnTo>
                      <a:pt x="882" y="2520"/>
                    </a:lnTo>
                    <a:lnTo>
                      <a:pt x="0" y="3371"/>
                    </a:lnTo>
                    <a:cubicBezTo>
                      <a:pt x="0" y="3403"/>
                      <a:pt x="63" y="3466"/>
                      <a:pt x="63" y="3497"/>
                    </a:cubicBezTo>
                    <a:cubicBezTo>
                      <a:pt x="364" y="4068"/>
                      <a:pt x="894" y="4381"/>
                      <a:pt x="1490" y="4381"/>
                    </a:cubicBezTo>
                    <a:cubicBezTo>
                      <a:pt x="1518" y="4381"/>
                      <a:pt x="1547" y="4381"/>
                      <a:pt x="1575" y="4379"/>
                    </a:cubicBezTo>
                    <a:cubicBezTo>
                      <a:pt x="1890" y="4379"/>
                      <a:pt x="2174" y="4411"/>
                      <a:pt x="2458" y="4474"/>
                    </a:cubicBezTo>
                    <a:cubicBezTo>
                      <a:pt x="2993" y="4631"/>
                      <a:pt x="3529" y="5009"/>
                      <a:pt x="3781" y="5513"/>
                    </a:cubicBezTo>
                    <a:lnTo>
                      <a:pt x="6364" y="2961"/>
                    </a:lnTo>
                    <a:lnTo>
                      <a:pt x="34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343" name="Google Shape;1343;p43"/>
          <p:cNvSpPr/>
          <p:nvPr/>
        </p:nvSpPr>
        <p:spPr>
          <a:xfrm>
            <a:off x="5442393" y="3438034"/>
            <a:ext cx="880169" cy="660427"/>
          </a:xfrm>
          <a:custGeom>
            <a:rect b="b" l="l" r="r" t="t"/>
            <a:pathLst>
              <a:path extrusionOk="0" h="13741" w="18313">
                <a:moveTo>
                  <a:pt x="131" y="0"/>
                </a:moveTo>
                <a:lnTo>
                  <a:pt x="0" y="3179"/>
                </a:lnTo>
                <a:lnTo>
                  <a:pt x="18312" y="13740"/>
                </a:lnTo>
                <a:lnTo>
                  <a:pt x="18300" y="10561"/>
                </a:lnTo>
                <a:lnTo>
                  <a:pt x="131" y="0"/>
                </a:lnTo>
                <a:close/>
              </a:path>
            </a:pathLst>
          </a:custGeom>
          <a:solidFill>
            <a:srgbClr val="2094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3"/>
          <p:cNvSpPr/>
          <p:nvPr/>
        </p:nvSpPr>
        <p:spPr>
          <a:xfrm>
            <a:off x="3430919" y="3437457"/>
            <a:ext cx="264440" cy="319375"/>
          </a:xfrm>
          <a:custGeom>
            <a:rect b="b" l="l" r="r" t="t"/>
            <a:pathLst>
              <a:path extrusionOk="0" h="6645" w="5502">
                <a:moveTo>
                  <a:pt x="5502" y="1"/>
                </a:moveTo>
                <a:lnTo>
                  <a:pt x="311" y="3025"/>
                </a:lnTo>
                <a:cubicBezTo>
                  <a:pt x="311" y="3025"/>
                  <a:pt x="311" y="3025"/>
                  <a:pt x="299" y="3037"/>
                </a:cubicBezTo>
                <a:cubicBezTo>
                  <a:pt x="299" y="3037"/>
                  <a:pt x="287" y="3049"/>
                  <a:pt x="275" y="3049"/>
                </a:cubicBezTo>
                <a:cubicBezTo>
                  <a:pt x="263" y="3060"/>
                  <a:pt x="251" y="3072"/>
                  <a:pt x="239" y="3072"/>
                </a:cubicBezTo>
                <a:cubicBezTo>
                  <a:pt x="227" y="3084"/>
                  <a:pt x="215" y="3096"/>
                  <a:pt x="203" y="3096"/>
                </a:cubicBezTo>
                <a:cubicBezTo>
                  <a:pt x="191" y="3108"/>
                  <a:pt x="180" y="3120"/>
                  <a:pt x="180" y="3132"/>
                </a:cubicBezTo>
                <a:lnTo>
                  <a:pt x="168" y="3132"/>
                </a:lnTo>
                <a:cubicBezTo>
                  <a:pt x="168" y="3132"/>
                  <a:pt x="156" y="3144"/>
                  <a:pt x="156" y="3144"/>
                </a:cubicBezTo>
                <a:cubicBezTo>
                  <a:pt x="144" y="3156"/>
                  <a:pt x="120" y="3180"/>
                  <a:pt x="108" y="3191"/>
                </a:cubicBezTo>
                <a:cubicBezTo>
                  <a:pt x="108" y="3191"/>
                  <a:pt x="108" y="3203"/>
                  <a:pt x="96" y="3203"/>
                </a:cubicBezTo>
                <a:cubicBezTo>
                  <a:pt x="96" y="3203"/>
                  <a:pt x="96" y="3203"/>
                  <a:pt x="96" y="3215"/>
                </a:cubicBezTo>
                <a:cubicBezTo>
                  <a:pt x="84" y="3227"/>
                  <a:pt x="72" y="3239"/>
                  <a:pt x="72" y="3251"/>
                </a:cubicBezTo>
                <a:cubicBezTo>
                  <a:pt x="72" y="3251"/>
                  <a:pt x="60" y="3263"/>
                  <a:pt x="60" y="3263"/>
                </a:cubicBezTo>
                <a:cubicBezTo>
                  <a:pt x="60" y="3263"/>
                  <a:pt x="60" y="3275"/>
                  <a:pt x="60" y="3275"/>
                </a:cubicBezTo>
                <a:cubicBezTo>
                  <a:pt x="49" y="3287"/>
                  <a:pt x="49" y="3299"/>
                  <a:pt x="37" y="3311"/>
                </a:cubicBezTo>
                <a:cubicBezTo>
                  <a:pt x="37" y="3311"/>
                  <a:pt x="37" y="3322"/>
                  <a:pt x="37" y="3322"/>
                </a:cubicBezTo>
                <a:cubicBezTo>
                  <a:pt x="37" y="3322"/>
                  <a:pt x="25" y="3334"/>
                  <a:pt x="25" y="3334"/>
                </a:cubicBezTo>
                <a:cubicBezTo>
                  <a:pt x="25" y="3346"/>
                  <a:pt x="25" y="3358"/>
                  <a:pt x="25" y="3358"/>
                </a:cubicBezTo>
                <a:cubicBezTo>
                  <a:pt x="25" y="3370"/>
                  <a:pt x="13" y="3382"/>
                  <a:pt x="13" y="3382"/>
                </a:cubicBezTo>
                <a:cubicBezTo>
                  <a:pt x="13" y="3382"/>
                  <a:pt x="13" y="3382"/>
                  <a:pt x="13" y="3394"/>
                </a:cubicBezTo>
                <a:cubicBezTo>
                  <a:pt x="13" y="3406"/>
                  <a:pt x="13" y="3418"/>
                  <a:pt x="13" y="3430"/>
                </a:cubicBezTo>
                <a:cubicBezTo>
                  <a:pt x="13" y="3430"/>
                  <a:pt x="13" y="3441"/>
                  <a:pt x="13" y="3441"/>
                </a:cubicBezTo>
                <a:cubicBezTo>
                  <a:pt x="13" y="3453"/>
                  <a:pt x="13" y="3453"/>
                  <a:pt x="13" y="3453"/>
                </a:cubicBezTo>
                <a:lnTo>
                  <a:pt x="1" y="6570"/>
                </a:lnTo>
                <a:lnTo>
                  <a:pt x="1" y="6570"/>
                </a:lnTo>
                <a:cubicBezTo>
                  <a:pt x="3" y="6561"/>
                  <a:pt x="13" y="6560"/>
                  <a:pt x="13" y="6549"/>
                </a:cubicBezTo>
                <a:cubicBezTo>
                  <a:pt x="13" y="6537"/>
                  <a:pt x="13" y="6525"/>
                  <a:pt x="25" y="6513"/>
                </a:cubicBezTo>
                <a:cubicBezTo>
                  <a:pt x="25" y="6513"/>
                  <a:pt x="25" y="6501"/>
                  <a:pt x="37" y="6489"/>
                </a:cubicBezTo>
                <a:cubicBezTo>
                  <a:pt x="37" y="6478"/>
                  <a:pt x="37" y="6466"/>
                  <a:pt x="49" y="6454"/>
                </a:cubicBezTo>
                <a:cubicBezTo>
                  <a:pt x="49" y="6454"/>
                  <a:pt x="60" y="6442"/>
                  <a:pt x="60" y="6430"/>
                </a:cubicBezTo>
                <a:cubicBezTo>
                  <a:pt x="72" y="6418"/>
                  <a:pt x="72" y="6406"/>
                  <a:pt x="84" y="6394"/>
                </a:cubicBezTo>
                <a:cubicBezTo>
                  <a:pt x="96" y="6394"/>
                  <a:pt x="96" y="6382"/>
                  <a:pt x="108" y="6382"/>
                </a:cubicBezTo>
                <a:cubicBezTo>
                  <a:pt x="120" y="6359"/>
                  <a:pt x="132" y="6347"/>
                  <a:pt x="144" y="6335"/>
                </a:cubicBezTo>
                <a:cubicBezTo>
                  <a:pt x="156" y="6323"/>
                  <a:pt x="156" y="6323"/>
                  <a:pt x="168" y="6311"/>
                </a:cubicBezTo>
                <a:cubicBezTo>
                  <a:pt x="180" y="6299"/>
                  <a:pt x="191" y="6299"/>
                  <a:pt x="191" y="6287"/>
                </a:cubicBezTo>
                <a:cubicBezTo>
                  <a:pt x="203" y="6275"/>
                  <a:pt x="215" y="6275"/>
                  <a:pt x="227" y="6263"/>
                </a:cubicBezTo>
                <a:cubicBezTo>
                  <a:pt x="239" y="6251"/>
                  <a:pt x="251" y="6239"/>
                  <a:pt x="263" y="6239"/>
                </a:cubicBezTo>
                <a:cubicBezTo>
                  <a:pt x="275" y="6228"/>
                  <a:pt x="287" y="6216"/>
                  <a:pt x="311" y="6204"/>
                </a:cubicBezTo>
                <a:lnTo>
                  <a:pt x="5502" y="3191"/>
                </a:lnTo>
                <a:lnTo>
                  <a:pt x="5502" y="1"/>
                </a:lnTo>
                <a:close/>
                <a:moveTo>
                  <a:pt x="1" y="6570"/>
                </a:moveTo>
                <a:cubicBezTo>
                  <a:pt x="1" y="6571"/>
                  <a:pt x="1" y="6572"/>
                  <a:pt x="1" y="6573"/>
                </a:cubicBezTo>
                <a:cubicBezTo>
                  <a:pt x="1" y="6585"/>
                  <a:pt x="1" y="6597"/>
                  <a:pt x="1" y="6609"/>
                </a:cubicBezTo>
                <a:cubicBezTo>
                  <a:pt x="1" y="6620"/>
                  <a:pt x="1" y="6632"/>
                  <a:pt x="1" y="6644"/>
                </a:cubicBezTo>
                <a:lnTo>
                  <a:pt x="1" y="6570"/>
                </a:lnTo>
                <a:close/>
              </a:path>
            </a:pathLst>
          </a:custGeom>
          <a:solidFill>
            <a:srgbClr val="BC60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3"/>
          <p:cNvSpPr/>
          <p:nvPr/>
        </p:nvSpPr>
        <p:spPr>
          <a:xfrm>
            <a:off x="2821484" y="3761350"/>
            <a:ext cx="797213" cy="337110"/>
          </a:xfrm>
          <a:custGeom>
            <a:rect b="b" l="l" r="r" t="t"/>
            <a:pathLst>
              <a:path extrusionOk="0" h="7014" w="16587">
                <a:moveTo>
                  <a:pt x="16586" y="1"/>
                </a:moveTo>
                <a:lnTo>
                  <a:pt x="16586" y="1"/>
                </a:lnTo>
                <a:lnTo>
                  <a:pt x="16586" y="1"/>
                </a:lnTo>
                <a:cubicBezTo>
                  <a:pt x="16586" y="1"/>
                  <a:pt x="16586" y="1"/>
                  <a:pt x="16586" y="1"/>
                </a:cubicBezTo>
                <a:close/>
                <a:moveTo>
                  <a:pt x="16586" y="1"/>
                </a:moveTo>
                <a:cubicBezTo>
                  <a:pt x="16586" y="25"/>
                  <a:pt x="16574" y="60"/>
                  <a:pt x="16574" y="84"/>
                </a:cubicBezTo>
                <a:cubicBezTo>
                  <a:pt x="16574" y="108"/>
                  <a:pt x="16574" y="143"/>
                  <a:pt x="16574" y="167"/>
                </a:cubicBezTo>
                <a:cubicBezTo>
                  <a:pt x="16574" y="179"/>
                  <a:pt x="16562" y="203"/>
                  <a:pt x="16562" y="227"/>
                </a:cubicBezTo>
                <a:cubicBezTo>
                  <a:pt x="16562" y="251"/>
                  <a:pt x="16562" y="274"/>
                  <a:pt x="16550" y="298"/>
                </a:cubicBezTo>
                <a:cubicBezTo>
                  <a:pt x="16550" y="322"/>
                  <a:pt x="16550" y="346"/>
                  <a:pt x="16539" y="358"/>
                </a:cubicBezTo>
                <a:cubicBezTo>
                  <a:pt x="16539" y="393"/>
                  <a:pt x="16527" y="417"/>
                  <a:pt x="16527" y="441"/>
                </a:cubicBezTo>
                <a:cubicBezTo>
                  <a:pt x="16515" y="465"/>
                  <a:pt x="16515" y="477"/>
                  <a:pt x="16503" y="501"/>
                </a:cubicBezTo>
                <a:cubicBezTo>
                  <a:pt x="16503" y="524"/>
                  <a:pt x="16491" y="548"/>
                  <a:pt x="16479" y="584"/>
                </a:cubicBezTo>
                <a:cubicBezTo>
                  <a:pt x="16479" y="596"/>
                  <a:pt x="16467" y="620"/>
                  <a:pt x="16455" y="632"/>
                </a:cubicBezTo>
                <a:cubicBezTo>
                  <a:pt x="16443" y="667"/>
                  <a:pt x="16431" y="691"/>
                  <a:pt x="16420" y="727"/>
                </a:cubicBezTo>
                <a:cubicBezTo>
                  <a:pt x="16420" y="739"/>
                  <a:pt x="16408" y="751"/>
                  <a:pt x="16396" y="774"/>
                </a:cubicBezTo>
                <a:cubicBezTo>
                  <a:pt x="16384" y="810"/>
                  <a:pt x="16360" y="846"/>
                  <a:pt x="16348" y="882"/>
                </a:cubicBezTo>
                <a:cubicBezTo>
                  <a:pt x="16336" y="882"/>
                  <a:pt x="16336" y="893"/>
                  <a:pt x="16336" y="905"/>
                </a:cubicBezTo>
                <a:cubicBezTo>
                  <a:pt x="16300" y="953"/>
                  <a:pt x="16277" y="1001"/>
                  <a:pt x="16241" y="1048"/>
                </a:cubicBezTo>
                <a:cubicBezTo>
                  <a:pt x="16241" y="1060"/>
                  <a:pt x="16229" y="1072"/>
                  <a:pt x="16217" y="1084"/>
                </a:cubicBezTo>
                <a:cubicBezTo>
                  <a:pt x="16193" y="1120"/>
                  <a:pt x="16169" y="1155"/>
                  <a:pt x="16146" y="1179"/>
                </a:cubicBezTo>
                <a:cubicBezTo>
                  <a:pt x="16134" y="1203"/>
                  <a:pt x="16122" y="1215"/>
                  <a:pt x="16110" y="1227"/>
                </a:cubicBezTo>
                <a:cubicBezTo>
                  <a:pt x="16074" y="1263"/>
                  <a:pt x="16050" y="1310"/>
                  <a:pt x="16015" y="1346"/>
                </a:cubicBezTo>
                <a:cubicBezTo>
                  <a:pt x="16003" y="1358"/>
                  <a:pt x="15991" y="1370"/>
                  <a:pt x="15979" y="1382"/>
                </a:cubicBezTo>
                <a:cubicBezTo>
                  <a:pt x="15931" y="1429"/>
                  <a:pt x="15884" y="1477"/>
                  <a:pt x="15836" y="1524"/>
                </a:cubicBezTo>
                <a:cubicBezTo>
                  <a:pt x="15812" y="1548"/>
                  <a:pt x="15788" y="1572"/>
                  <a:pt x="15765" y="1584"/>
                </a:cubicBezTo>
                <a:cubicBezTo>
                  <a:pt x="15741" y="1608"/>
                  <a:pt x="15729" y="1620"/>
                  <a:pt x="15705" y="1632"/>
                </a:cubicBezTo>
                <a:cubicBezTo>
                  <a:pt x="15681" y="1655"/>
                  <a:pt x="15658" y="1679"/>
                  <a:pt x="15622" y="1703"/>
                </a:cubicBezTo>
                <a:cubicBezTo>
                  <a:pt x="15610" y="1715"/>
                  <a:pt x="15586" y="1727"/>
                  <a:pt x="15574" y="1739"/>
                </a:cubicBezTo>
                <a:cubicBezTo>
                  <a:pt x="15538" y="1763"/>
                  <a:pt x="15503" y="1786"/>
                  <a:pt x="15479" y="1810"/>
                </a:cubicBezTo>
                <a:cubicBezTo>
                  <a:pt x="15455" y="1822"/>
                  <a:pt x="15443" y="1834"/>
                  <a:pt x="15431" y="1846"/>
                </a:cubicBezTo>
                <a:cubicBezTo>
                  <a:pt x="15372" y="1882"/>
                  <a:pt x="15324" y="1917"/>
                  <a:pt x="15277" y="1953"/>
                </a:cubicBezTo>
                <a:cubicBezTo>
                  <a:pt x="15241" y="1977"/>
                  <a:pt x="15193" y="2001"/>
                  <a:pt x="15157" y="2025"/>
                </a:cubicBezTo>
                <a:cubicBezTo>
                  <a:pt x="15098" y="2060"/>
                  <a:pt x="15026" y="2096"/>
                  <a:pt x="14955" y="2132"/>
                </a:cubicBezTo>
                <a:cubicBezTo>
                  <a:pt x="14943" y="2144"/>
                  <a:pt x="14931" y="2144"/>
                  <a:pt x="14919" y="2156"/>
                </a:cubicBezTo>
                <a:cubicBezTo>
                  <a:pt x="14836" y="2191"/>
                  <a:pt x="14753" y="2239"/>
                  <a:pt x="14657" y="2275"/>
                </a:cubicBezTo>
                <a:cubicBezTo>
                  <a:pt x="14645" y="2286"/>
                  <a:pt x="14622" y="2298"/>
                  <a:pt x="14598" y="2298"/>
                </a:cubicBezTo>
                <a:cubicBezTo>
                  <a:pt x="14526" y="2334"/>
                  <a:pt x="14455" y="2358"/>
                  <a:pt x="14384" y="2394"/>
                </a:cubicBezTo>
                <a:cubicBezTo>
                  <a:pt x="14360" y="2394"/>
                  <a:pt x="14348" y="2406"/>
                  <a:pt x="14324" y="2417"/>
                </a:cubicBezTo>
                <a:cubicBezTo>
                  <a:pt x="14229" y="2453"/>
                  <a:pt x="14145" y="2477"/>
                  <a:pt x="14050" y="2513"/>
                </a:cubicBezTo>
                <a:cubicBezTo>
                  <a:pt x="14014" y="2525"/>
                  <a:pt x="13979" y="2537"/>
                  <a:pt x="13943" y="2548"/>
                </a:cubicBezTo>
                <a:cubicBezTo>
                  <a:pt x="13907" y="2560"/>
                  <a:pt x="13872" y="2572"/>
                  <a:pt x="13824" y="2584"/>
                </a:cubicBezTo>
                <a:cubicBezTo>
                  <a:pt x="13788" y="2584"/>
                  <a:pt x="13753" y="2596"/>
                  <a:pt x="13717" y="2608"/>
                </a:cubicBezTo>
                <a:cubicBezTo>
                  <a:pt x="13681" y="2620"/>
                  <a:pt x="13633" y="2632"/>
                  <a:pt x="13598" y="2644"/>
                </a:cubicBezTo>
                <a:cubicBezTo>
                  <a:pt x="13562" y="2656"/>
                  <a:pt x="13526" y="2656"/>
                  <a:pt x="13491" y="2667"/>
                </a:cubicBezTo>
                <a:cubicBezTo>
                  <a:pt x="13443" y="2679"/>
                  <a:pt x="13407" y="2691"/>
                  <a:pt x="13360" y="2691"/>
                </a:cubicBezTo>
                <a:cubicBezTo>
                  <a:pt x="13324" y="2703"/>
                  <a:pt x="13288" y="2715"/>
                  <a:pt x="13252" y="2715"/>
                </a:cubicBezTo>
                <a:cubicBezTo>
                  <a:pt x="13217" y="2727"/>
                  <a:pt x="13169" y="2739"/>
                  <a:pt x="13133" y="2739"/>
                </a:cubicBezTo>
                <a:cubicBezTo>
                  <a:pt x="13110" y="2751"/>
                  <a:pt x="13074" y="2751"/>
                  <a:pt x="13050" y="2751"/>
                </a:cubicBezTo>
                <a:cubicBezTo>
                  <a:pt x="12979" y="2763"/>
                  <a:pt x="12907" y="2775"/>
                  <a:pt x="12836" y="2787"/>
                </a:cubicBezTo>
                <a:cubicBezTo>
                  <a:pt x="12800" y="2798"/>
                  <a:pt x="12776" y="2798"/>
                  <a:pt x="12740" y="2798"/>
                </a:cubicBezTo>
                <a:cubicBezTo>
                  <a:pt x="12669" y="2810"/>
                  <a:pt x="12586" y="2822"/>
                  <a:pt x="12502" y="2834"/>
                </a:cubicBezTo>
                <a:lnTo>
                  <a:pt x="12455" y="2834"/>
                </a:lnTo>
                <a:cubicBezTo>
                  <a:pt x="12359" y="2846"/>
                  <a:pt x="12276" y="2858"/>
                  <a:pt x="12193" y="2858"/>
                </a:cubicBezTo>
                <a:lnTo>
                  <a:pt x="12157" y="2858"/>
                </a:lnTo>
                <a:cubicBezTo>
                  <a:pt x="12074" y="2870"/>
                  <a:pt x="12002" y="2870"/>
                  <a:pt x="11931" y="2870"/>
                </a:cubicBezTo>
                <a:lnTo>
                  <a:pt x="11824" y="2870"/>
                </a:lnTo>
                <a:cubicBezTo>
                  <a:pt x="11776" y="2882"/>
                  <a:pt x="11728" y="2882"/>
                  <a:pt x="11681" y="2882"/>
                </a:cubicBezTo>
                <a:lnTo>
                  <a:pt x="11431" y="2882"/>
                </a:lnTo>
                <a:cubicBezTo>
                  <a:pt x="11383" y="2870"/>
                  <a:pt x="11347" y="2870"/>
                  <a:pt x="11312" y="2870"/>
                </a:cubicBezTo>
                <a:lnTo>
                  <a:pt x="11181" y="2870"/>
                </a:lnTo>
                <a:cubicBezTo>
                  <a:pt x="11145" y="2870"/>
                  <a:pt x="11097" y="2858"/>
                  <a:pt x="11062" y="2858"/>
                </a:cubicBezTo>
                <a:cubicBezTo>
                  <a:pt x="11026" y="2858"/>
                  <a:pt x="10978" y="2858"/>
                  <a:pt x="10943" y="2846"/>
                </a:cubicBezTo>
                <a:lnTo>
                  <a:pt x="10812" y="2846"/>
                </a:lnTo>
                <a:cubicBezTo>
                  <a:pt x="10776" y="2834"/>
                  <a:pt x="10740" y="2834"/>
                  <a:pt x="10693" y="2834"/>
                </a:cubicBezTo>
                <a:cubicBezTo>
                  <a:pt x="10657" y="2822"/>
                  <a:pt x="10609" y="2822"/>
                  <a:pt x="10574" y="2810"/>
                </a:cubicBezTo>
                <a:cubicBezTo>
                  <a:pt x="10538" y="2810"/>
                  <a:pt x="10490" y="2810"/>
                  <a:pt x="10454" y="2798"/>
                </a:cubicBezTo>
                <a:cubicBezTo>
                  <a:pt x="10419" y="2798"/>
                  <a:pt x="10383" y="2787"/>
                  <a:pt x="10335" y="2787"/>
                </a:cubicBezTo>
                <a:cubicBezTo>
                  <a:pt x="10300" y="2775"/>
                  <a:pt x="10252" y="2775"/>
                  <a:pt x="10204" y="2763"/>
                </a:cubicBezTo>
                <a:cubicBezTo>
                  <a:pt x="10169" y="2751"/>
                  <a:pt x="10133" y="2751"/>
                  <a:pt x="10097" y="2739"/>
                </a:cubicBezTo>
                <a:cubicBezTo>
                  <a:pt x="10050" y="2739"/>
                  <a:pt x="10014" y="2727"/>
                  <a:pt x="9966" y="2715"/>
                </a:cubicBezTo>
                <a:cubicBezTo>
                  <a:pt x="9931" y="2715"/>
                  <a:pt x="9895" y="2703"/>
                  <a:pt x="9859" y="2691"/>
                </a:cubicBezTo>
                <a:cubicBezTo>
                  <a:pt x="9812" y="2679"/>
                  <a:pt x="9764" y="2667"/>
                  <a:pt x="9716" y="2656"/>
                </a:cubicBezTo>
                <a:cubicBezTo>
                  <a:pt x="9681" y="2656"/>
                  <a:pt x="9645" y="2644"/>
                  <a:pt x="9609" y="2632"/>
                </a:cubicBezTo>
                <a:cubicBezTo>
                  <a:pt x="9562" y="2620"/>
                  <a:pt x="9514" y="2608"/>
                  <a:pt x="9466" y="2596"/>
                </a:cubicBezTo>
                <a:cubicBezTo>
                  <a:pt x="9431" y="2584"/>
                  <a:pt x="9407" y="2584"/>
                  <a:pt x="9371" y="2572"/>
                </a:cubicBezTo>
                <a:cubicBezTo>
                  <a:pt x="9288" y="2548"/>
                  <a:pt x="9192" y="2513"/>
                  <a:pt x="9097" y="2489"/>
                </a:cubicBezTo>
                <a:cubicBezTo>
                  <a:pt x="9002" y="2453"/>
                  <a:pt x="8919" y="2417"/>
                  <a:pt x="8835" y="2394"/>
                </a:cubicBezTo>
                <a:cubicBezTo>
                  <a:pt x="8800" y="2370"/>
                  <a:pt x="8764" y="2358"/>
                  <a:pt x="8728" y="2346"/>
                </a:cubicBezTo>
                <a:cubicBezTo>
                  <a:pt x="8704" y="2334"/>
                  <a:pt x="8669" y="2322"/>
                  <a:pt x="8645" y="2310"/>
                </a:cubicBezTo>
                <a:cubicBezTo>
                  <a:pt x="8609" y="2298"/>
                  <a:pt x="8561" y="2275"/>
                  <a:pt x="8526" y="2263"/>
                </a:cubicBezTo>
                <a:cubicBezTo>
                  <a:pt x="8502" y="2251"/>
                  <a:pt x="8478" y="2239"/>
                  <a:pt x="8454" y="2227"/>
                </a:cubicBezTo>
                <a:cubicBezTo>
                  <a:pt x="8407" y="2203"/>
                  <a:pt x="8371" y="2179"/>
                  <a:pt x="8323" y="2167"/>
                </a:cubicBezTo>
                <a:cubicBezTo>
                  <a:pt x="8299" y="2156"/>
                  <a:pt x="8288" y="2144"/>
                  <a:pt x="8264" y="2132"/>
                </a:cubicBezTo>
                <a:cubicBezTo>
                  <a:pt x="8204" y="2096"/>
                  <a:pt x="8145" y="2072"/>
                  <a:pt x="8085" y="2036"/>
                </a:cubicBezTo>
                <a:cubicBezTo>
                  <a:pt x="7561" y="1739"/>
                  <a:pt x="7180" y="1394"/>
                  <a:pt x="6942" y="1024"/>
                </a:cubicBezTo>
                <a:cubicBezTo>
                  <a:pt x="6883" y="941"/>
                  <a:pt x="6799" y="870"/>
                  <a:pt x="6704" y="810"/>
                </a:cubicBezTo>
                <a:cubicBezTo>
                  <a:pt x="6680" y="798"/>
                  <a:pt x="6656" y="786"/>
                  <a:pt x="6633" y="774"/>
                </a:cubicBezTo>
                <a:cubicBezTo>
                  <a:pt x="6621" y="763"/>
                  <a:pt x="6609" y="763"/>
                  <a:pt x="6597" y="763"/>
                </a:cubicBezTo>
                <a:cubicBezTo>
                  <a:pt x="6585" y="751"/>
                  <a:pt x="6573" y="739"/>
                  <a:pt x="6549" y="739"/>
                </a:cubicBezTo>
                <a:cubicBezTo>
                  <a:pt x="6514" y="727"/>
                  <a:pt x="6478" y="715"/>
                  <a:pt x="6442" y="703"/>
                </a:cubicBezTo>
                <a:cubicBezTo>
                  <a:pt x="6430" y="691"/>
                  <a:pt x="6430" y="691"/>
                  <a:pt x="6430" y="691"/>
                </a:cubicBezTo>
                <a:lnTo>
                  <a:pt x="6406" y="691"/>
                </a:lnTo>
                <a:cubicBezTo>
                  <a:pt x="6383" y="679"/>
                  <a:pt x="6359" y="679"/>
                  <a:pt x="6335" y="667"/>
                </a:cubicBezTo>
                <a:lnTo>
                  <a:pt x="6287" y="667"/>
                </a:lnTo>
                <a:cubicBezTo>
                  <a:pt x="6275" y="655"/>
                  <a:pt x="6252" y="655"/>
                  <a:pt x="6240" y="655"/>
                </a:cubicBezTo>
                <a:cubicBezTo>
                  <a:pt x="6228" y="655"/>
                  <a:pt x="6216" y="655"/>
                  <a:pt x="6204" y="643"/>
                </a:cubicBezTo>
                <a:lnTo>
                  <a:pt x="6133" y="643"/>
                </a:lnTo>
                <a:cubicBezTo>
                  <a:pt x="6121" y="643"/>
                  <a:pt x="6109" y="643"/>
                  <a:pt x="6109" y="632"/>
                </a:cubicBezTo>
                <a:lnTo>
                  <a:pt x="5882" y="632"/>
                </a:lnTo>
                <a:cubicBezTo>
                  <a:pt x="5847" y="632"/>
                  <a:pt x="5823" y="632"/>
                  <a:pt x="5799" y="643"/>
                </a:cubicBezTo>
                <a:lnTo>
                  <a:pt x="5775" y="643"/>
                </a:lnTo>
                <a:cubicBezTo>
                  <a:pt x="5728" y="643"/>
                  <a:pt x="5692" y="655"/>
                  <a:pt x="5644" y="655"/>
                </a:cubicBezTo>
                <a:cubicBezTo>
                  <a:pt x="5632" y="655"/>
                  <a:pt x="5621" y="667"/>
                  <a:pt x="5609" y="667"/>
                </a:cubicBezTo>
                <a:cubicBezTo>
                  <a:pt x="5585" y="667"/>
                  <a:pt x="5573" y="667"/>
                  <a:pt x="5549" y="679"/>
                </a:cubicBezTo>
                <a:cubicBezTo>
                  <a:pt x="5537" y="679"/>
                  <a:pt x="5525" y="679"/>
                  <a:pt x="5501" y="691"/>
                </a:cubicBezTo>
                <a:cubicBezTo>
                  <a:pt x="5490" y="691"/>
                  <a:pt x="5478" y="703"/>
                  <a:pt x="5454" y="703"/>
                </a:cubicBezTo>
                <a:lnTo>
                  <a:pt x="5442" y="703"/>
                </a:lnTo>
                <a:cubicBezTo>
                  <a:pt x="5430" y="715"/>
                  <a:pt x="5430" y="715"/>
                  <a:pt x="5418" y="715"/>
                </a:cubicBezTo>
                <a:cubicBezTo>
                  <a:pt x="5394" y="727"/>
                  <a:pt x="5371" y="739"/>
                  <a:pt x="5335" y="751"/>
                </a:cubicBezTo>
                <a:cubicBezTo>
                  <a:pt x="5335" y="751"/>
                  <a:pt x="5323" y="751"/>
                  <a:pt x="5311" y="763"/>
                </a:cubicBezTo>
                <a:cubicBezTo>
                  <a:pt x="5275" y="774"/>
                  <a:pt x="5240" y="786"/>
                  <a:pt x="5204" y="810"/>
                </a:cubicBezTo>
                <a:lnTo>
                  <a:pt x="13" y="3822"/>
                </a:lnTo>
                <a:lnTo>
                  <a:pt x="1" y="7013"/>
                </a:lnTo>
                <a:lnTo>
                  <a:pt x="5204" y="4001"/>
                </a:lnTo>
                <a:cubicBezTo>
                  <a:pt x="5228" y="3977"/>
                  <a:pt x="5263" y="3965"/>
                  <a:pt x="5299" y="3941"/>
                </a:cubicBezTo>
                <a:cubicBezTo>
                  <a:pt x="5311" y="3941"/>
                  <a:pt x="5323" y="3941"/>
                  <a:pt x="5335" y="3930"/>
                </a:cubicBezTo>
                <a:cubicBezTo>
                  <a:pt x="5359" y="3918"/>
                  <a:pt x="5382" y="3906"/>
                  <a:pt x="5418" y="3906"/>
                </a:cubicBezTo>
                <a:cubicBezTo>
                  <a:pt x="5430" y="3894"/>
                  <a:pt x="5430" y="3894"/>
                  <a:pt x="5442" y="3894"/>
                </a:cubicBezTo>
                <a:cubicBezTo>
                  <a:pt x="5466" y="3882"/>
                  <a:pt x="5478" y="3882"/>
                  <a:pt x="5501" y="3870"/>
                </a:cubicBezTo>
                <a:cubicBezTo>
                  <a:pt x="5513" y="3870"/>
                  <a:pt x="5525" y="3870"/>
                  <a:pt x="5549" y="3858"/>
                </a:cubicBezTo>
                <a:cubicBezTo>
                  <a:pt x="5561" y="3858"/>
                  <a:pt x="5573" y="3858"/>
                  <a:pt x="5597" y="3846"/>
                </a:cubicBezTo>
                <a:lnTo>
                  <a:pt x="5644" y="3846"/>
                </a:lnTo>
                <a:cubicBezTo>
                  <a:pt x="5680" y="3834"/>
                  <a:pt x="5716" y="3834"/>
                  <a:pt x="5763" y="3822"/>
                </a:cubicBezTo>
                <a:lnTo>
                  <a:pt x="6121" y="3822"/>
                </a:lnTo>
                <a:cubicBezTo>
                  <a:pt x="6144" y="3822"/>
                  <a:pt x="6156" y="3834"/>
                  <a:pt x="6180" y="3834"/>
                </a:cubicBezTo>
                <a:lnTo>
                  <a:pt x="6228" y="3834"/>
                </a:lnTo>
                <a:cubicBezTo>
                  <a:pt x="6240" y="3846"/>
                  <a:pt x="6263" y="3846"/>
                  <a:pt x="6287" y="3846"/>
                </a:cubicBezTo>
                <a:cubicBezTo>
                  <a:pt x="6299" y="3846"/>
                  <a:pt x="6311" y="3858"/>
                  <a:pt x="6323" y="3858"/>
                </a:cubicBezTo>
                <a:cubicBezTo>
                  <a:pt x="6347" y="3858"/>
                  <a:pt x="6371" y="3870"/>
                  <a:pt x="6394" y="3870"/>
                </a:cubicBezTo>
                <a:cubicBezTo>
                  <a:pt x="6406" y="3882"/>
                  <a:pt x="6418" y="3882"/>
                  <a:pt x="6430" y="3882"/>
                </a:cubicBezTo>
                <a:cubicBezTo>
                  <a:pt x="6466" y="3894"/>
                  <a:pt x="6502" y="3906"/>
                  <a:pt x="6537" y="3918"/>
                </a:cubicBezTo>
                <a:cubicBezTo>
                  <a:pt x="6561" y="3930"/>
                  <a:pt x="6573" y="3941"/>
                  <a:pt x="6597" y="3941"/>
                </a:cubicBezTo>
                <a:cubicBezTo>
                  <a:pt x="6597" y="3953"/>
                  <a:pt x="6609" y="3953"/>
                  <a:pt x="6621" y="3953"/>
                </a:cubicBezTo>
                <a:cubicBezTo>
                  <a:pt x="6644" y="3965"/>
                  <a:pt x="6668" y="3977"/>
                  <a:pt x="6692" y="3989"/>
                </a:cubicBezTo>
                <a:cubicBezTo>
                  <a:pt x="6799" y="4049"/>
                  <a:pt x="6871" y="4120"/>
                  <a:pt x="6930" y="4203"/>
                </a:cubicBezTo>
                <a:cubicBezTo>
                  <a:pt x="7180" y="4572"/>
                  <a:pt x="7561" y="4918"/>
                  <a:pt x="8073" y="5215"/>
                </a:cubicBezTo>
                <a:cubicBezTo>
                  <a:pt x="8133" y="5251"/>
                  <a:pt x="8192" y="5287"/>
                  <a:pt x="8252" y="5323"/>
                </a:cubicBezTo>
                <a:cubicBezTo>
                  <a:pt x="8276" y="5323"/>
                  <a:pt x="8299" y="5334"/>
                  <a:pt x="8311" y="5346"/>
                </a:cubicBezTo>
                <a:cubicBezTo>
                  <a:pt x="8359" y="5370"/>
                  <a:pt x="8395" y="5394"/>
                  <a:pt x="8442" y="5406"/>
                </a:cubicBezTo>
                <a:cubicBezTo>
                  <a:pt x="8466" y="5418"/>
                  <a:pt x="8490" y="5430"/>
                  <a:pt x="8514" y="5442"/>
                </a:cubicBezTo>
                <a:cubicBezTo>
                  <a:pt x="8561" y="5465"/>
                  <a:pt x="8597" y="5477"/>
                  <a:pt x="8633" y="5501"/>
                </a:cubicBezTo>
                <a:cubicBezTo>
                  <a:pt x="8669" y="5513"/>
                  <a:pt x="8692" y="5525"/>
                  <a:pt x="8716" y="5537"/>
                </a:cubicBezTo>
                <a:cubicBezTo>
                  <a:pt x="8740" y="5549"/>
                  <a:pt x="8764" y="5549"/>
                  <a:pt x="8788" y="5561"/>
                </a:cubicBezTo>
                <a:cubicBezTo>
                  <a:pt x="8800" y="5573"/>
                  <a:pt x="8811" y="5573"/>
                  <a:pt x="8823" y="5573"/>
                </a:cubicBezTo>
                <a:cubicBezTo>
                  <a:pt x="8907" y="5608"/>
                  <a:pt x="9002" y="5644"/>
                  <a:pt x="9085" y="5668"/>
                </a:cubicBezTo>
                <a:cubicBezTo>
                  <a:pt x="9181" y="5704"/>
                  <a:pt x="9276" y="5727"/>
                  <a:pt x="9371" y="5763"/>
                </a:cubicBezTo>
                <a:lnTo>
                  <a:pt x="9395" y="5763"/>
                </a:lnTo>
                <a:cubicBezTo>
                  <a:pt x="9419" y="5775"/>
                  <a:pt x="9442" y="5775"/>
                  <a:pt x="9454" y="5787"/>
                </a:cubicBezTo>
                <a:cubicBezTo>
                  <a:pt x="9502" y="5799"/>
                  <a:pt x="9550" y="5811"/>
                  <a:pt x="9609" y="5823"/>
                </a:cubicBezTo>
                <a:cubicBezTo>
                  <a:pt x="9633" y="5835"/>
                  <a:pt x="9669" y="5835"/>
                  <a:pt x="9704" y="5846"/>
                </a:cubicBezTo>
                <a:cubicBezTo>
                  <a:pt x="9752" y="5858"/>
                  <a:pt x="9800" y="5870"/>
                  <a:pt x="9859" y="5882"/>
                </a:cubicBezTo>
                <a:cubicBezTo>
                  <a:pt x="9871" y="5882"/>
                  <a:pt x="9895" y="5894"/>
                  <a:pt x="9919" y="5894"/>
                </a:cubicBezTo>
                <a:cubicBezTo>
                  <a:pt x="9931" y="5894"/>
                  <a:pt x="9943" y="5906"/>
                  <a:pt x="9954" y="5906"/>
                </a:cubicBezTo>
                <a:cubicBezTo>
                  <a:pt x="10002" y="5906"/>
                  <a:pt x="10050" y="5918"/>
                  <a:pt x="10085" y="5930"/>
                </a:cubicBezTo>
                <a:cubicBezTo>
                  <a:pt x="10121" y="5930"/>
                  <a:pt x="10157" y="5942"/>
                  <a:pt x="10204" y="5942"/>
                </a:cubicBezTo>
                <a:cubicBezTo>
                  <a:pt x="10240" y="5954"/>
                  <a:pt x="10288" y="5966"/>
                  <a:pt x="10335" y="5966"/>
                </a:cubicBezTo>
                <a:cubicBezTo>
                  <a:pt x="10359" y="5977"/>
                  <a:pt x="10383" y="5977"/>
                  <a:pt x="10407" y="5977"/>
                </a:cubicBezTo>
                <a:cubicBezTo>
                  <a:pt x="10419" y="5977"/>
                  <a:pt x="10431" y="5989"/>
                  <a:pt x="10443" y="5989"/>
                </a:cubicBezTo>
                <a:cubicBezTo>
                  <a:pt x="10490" y="5989"/>
                  <a:pt x="10526" y="6001"/>
                  <a:pt x="10562" y="6001"/>
                </a:cubicBezTo>
                <a:cubicBezTo>
                  <a:pt x="10609" y="6001"/>
                  <a:pt x="10645" y="6013"/>
                  <a:pt x="10681" y="6013"/>
                </a:cubicBezTo>
                <a:cubicBezTo>
                  <a:pt x="10728" y="6025"/>
                  <a:pt x="10764" y="6025"/>
                  <a:pt x="10812" y="6025"/>
                </a:cubicBezTo>
                <a:cubicBezTo>
                  <a:pt x="10835" y="6025"/>
                  <a:pt x="10871" y="6037"/>
                  <a:pt x="10895" y="6037"/>
                </a:cubicBezTo>
                <a:lnTo>
                  <a:pt x="10931" y="6037"/>
                </a:lnTo>
                <a:cubicBezTo>
                  <a:pt x="10966" y="6037"/>
                  <a:pt x="11014" y="6049"/>
                  <a:pt x="11050" y="6049"/>
                </a:cubicBezTo>
                <a:lnTo>
                  <a:pt x="11169" y="6049"/>
                </a:lnTo>
                <a:cubicBezTo>
                  <a:pt x="11216" y="6061"/>
                  <a:pt x="11252" y="6061"/>
                  <a:pt x="11300" y="6061"/>
                </a:cubicBezTo>
                <a:lnTo>
                  <a:pt x="11919" y="6061"/>
                </a:lnTo>
                <a:cubicBezTo>
                  <a:pt x="11990" y="6061"/>
                  <a:pt x="12074" y="6049"/>
                  <a:pt x="12145" y="6049"/>
                </a:cubicBezTo>
                <a:lnTo>
                  <a:pt x="12181" y="6049"/>
                </a:lnTo>
                <a:cubicBezTo>
                  <a:pt x="12264" y="6037"/>
                  <a:pt x="12359" y="6037"/>
                  <a:pt x="12443" y="6025"/>
                </a:cubicBezTo>
                <a:lnTo>
                  <a:pt x="12455" y="6025"/>
                </a:lnTo>
                <a:cubicBezTo>
                  <a:pt x="12467" y="6025"/>
                  <a:pt x="12479" y="6025"/>
                  <a:pt x="12490" y="6013"/>
                </a:cubicBezTo>
                <a:cubicBezTo>
                  <a:pt x="12574" y="6013"/>
                  <a:pt x="12657" y="6001"/>
                  <a:pt x="12740" y="5989"/>
                </a:cubicBezTo>
                <a:cubicBezTo>
                  <a:pt x="12764" y="5989"/>
                  <a:pt x="12800" y="5977"/>
                  <a:pt x="12824" y="5977"/>
                </a:cubicBezTo>
                <a:cubicBezTo>
                  <a:pt x="12895" y="5966"/>
                  <a:pt x="12967" y="5954"/>
                  <a:pt x="13050" y="5942"/>
                </a:cubicBezTo>
                <a:cubicBezTo>
                  <a:pt x="13062" y="5942"/>
                  <a:pt x="13086" y="5942"/>
                  <a:pt x="13098" y="5930"/>
                </a:cubicBezTo>
                <a:lnTo>
                  <a:pt x="13121" y="5930"/>
                </a:lnTo>
                <a:cubicBezTo>
                  <a:pt x="13157" y="5918"/>
                  <a:pt x="13205" y="5906"/>
                  <a:pt x="13241" y="5906"/>
                </a:cubicBezTo>
                <a:cubicBezTo>
                  <a:pt x="13276" y="5894"/>
                  <a:pt x="13324" y="5894"/>
                  <a:pt x="13360" y="5882"/>
                </a:cubicBezTo>
                <a:cubicBezTo>
                  <a:pt x="13395" y="5870"/>
                  <a:pt x="13443" y="5858"/>
                  <a:pt x="13479" y="5846"/>
                </a:cubicBezTo>
                <a:cubicBezTo>
                  <a:pt x="13514" y="5846"/>
                  <a:pt x="13550" y="5835"/>
                  <a:pt x="13586" y="5823"/>
                </a:cubicBezTo>
                <a:cubicBezTo>
                  <a:pt x="13633" y="5811"/>
                  <a:pt x="13669" y="5811"/>
                  <a:pt x="13705" y="5799"/>
                </a:cubicBezTo>
                <a:cubicBezTo>
                  <a:pt x="13741" y="5787"/>
                  <a:pt x="13776" y="5775"/>
                  <a:pt x="13812" y="5763"/>
                </a:cubicBezTo>
                <a:cubicBezTo>
                  <a:pt x="13860" y="5751"/>
                  <a:pt x="13895" y="5739"/>
                  <a:pt x="13943" y="5727"/>
                </a:cubicBezTo>
                <a:cubicBezTo>
                  <a:pt x="13967" y="5715"/>
                  <a:pt x="14003" y="5715"/>
                  <a:pt x="14026" y="5704"/>
                </a:cubicBezTo>
                <a:cubicBezTo>
                  <a:pt x="14026" y="5704"/>
                  <a:pt x="14038" y="5704"/>
                  <a:pt x="14038" y="5692"/>
                </a:cubicBezTo>
                <a:cubicBezTo>
                  <a:pt x="14134" y="5668"/>
                  <a:pt x="14217" y="5632"/>
                  <a:pt x="14312" y="5596"/>
                </a:cubicBezTo>
                <a:cubicBezTo>
                  <a:pt x="14336" y="5596"/>
                  <a:pt x="14360" y="5585"/>
                  <a:pt x="14384" y="5573"/>
                </a:cubicBezTo>
                <a:cubicBezTo>
                  <a:pt x="14455" y="5549"/>
                  <a:pt x="14515" y="5513"/>
                  <a:pt x="14586" y="5489"/>
                </a:cubicBezTo>
                <a:cubicBezTo>
                  <a:pt x="14610" y="5477"/>
                  <a:pt x="14634" y="5465"/>
                  <a:pt x="14657" y="5465"/>
                </a:cubicBezTo>
                <a:cubicBezTo>
                  <a:pt x="14741" y="5418"/>
                  <a:pt x="14824" y="5382"/>
                  <a:pt x="14907" y="5334"/>
                </a:cubicBezTo>
                <a:cubicBezTo>
                  <a:pt x="14919" y="5334"/>
                  <a:pt x="14931" y="5323"/>
                  <a:pt x="14955" y="5311"/>
                </a:cubicBezTo>
                <a:cubicBezTo>
                  <a:pt x="15015" y="5275"/>
                  <a:pt x="15086" y="5239"/>
                  <a:pt x="15146" y="5204"/>
                </a:cubicBezTo>
                <a:cubicBezTo>
                  <a:pt x="15157" y="5192"/>
                  <a:pt x="15169" y="5192"/>
                  <a:pt x="15181" y="5180"/>
                </a:cubicBezTo>
                <a:cubicBezTo>
                  <a:pt x="15217" y="5168"/>
                  <a:pt x="15241" y="5156"/>
                  <a:pt x="15265" y="5132"/>
                </a:cubicBezTo>
                <a:cubicBezTo>
                  <a:pt x="15312" y="5108"/>
                  <a:pt x="15372" y="5073"/>
                  <a:pt x="15419" y="5037"/>
                </a:cubicBezTo>
                <a:cubicBezTo>
                  <a:pt x="15431" y="5025"/>
                  <a:pt x="15455" y="5013"/>
                  <a:pt x="15467" y="5001"/>
                </a:cubicBezTo>
                <a:cubicBezTo>
                  <a:pt x="15503" y="4977"/>
                  <a:pt x="15538" y="4953"/>
                  <a:pt x="15562" y="4930"/>
                </a:cubicBezTo>
                <a:cubicBezTo>
                  <a:pt x="15586" y="4918"/>
                  <a:pt x="15598" y="4906"/>
                  <a:pt x="15622" y="4882"/>
                </a:cubicBezTo>
                <a:cubicBezTo>
                  <a:pt x="15646" y="4858"/>
                  <a:pt x="15669" y="4846"/>
                  <a:pt x="15693" y="4823"/>
                </a:cubicBezTo>
                <a:cubicBezTo>
                  <a:pt x="15717" y="4811"/>
                  <a:pt x="15741" y="4787"/>
                  <a:pt x="15753" y="4775"/>
                </a:cubicBezTo>
                <a:cubicBezTo>
                  <a:pt x="15777" y="4751"/>
                  <a:pt x="15800" y="4739"/>
                  <a:pt x="15812" y="4715"/>
                </a:cubicBezTo>
                <a:lnTo>
                  <a:pt x="15824" y="4715"/>
                </a:lnTo>
                <a:cubicBezTo>
                  <a:pt x="15872" y="4668"/>
                  <a:pt x="15919" y="4620"/>
                  <a:pt x="15967" y="4561"/>
                </a:cubicBezTo>
                <a:cubicBezTo>
                  <a:pt x="15979" y="4549"/>
                  <a:pt x="15991" y="4537"/>
                  <a:pt x="16003" y="4525"/>
                </a:cubicBezTo>
                <a:cubicBezTo>
                  <a:pt x="16039" y="4489"/>
                  <a:pt x="16074" y="4453"/>
                  <a:pt x="16098" y="4406"/>
                </a:cubicBezTo>
                <a:cubicBezTo>
                  <a:pt x="16110" y="4406"/>
                  <a:pt x="16122" y="4394"/>
                  <a:pt x="16122" y="4382"/>
                </a:cubicBezTo>
                <a:cubicBezTo>
                  <a:pt x="16134" y="4382"/>
                  <a:pt x="16134" y="4370"/>
                  <a:pt x="16134" y="4370"/>
                </a:cubicBezTo>
                <a:cubicBezTo>
                  <a:pt x="16158" y="4334"/>
                  <a:pt x="16181" y="4299"/>
                  <a:pt x="16205" y="4275"/>
                </a:cubicBezTo>
                <a:cubicBezTo>
                  <a:pt x="16217" y="4263"/>
                  <a:pt x="16229" y="4239"/>
                  <a:pt x="16241" y="4227"/>
                </a:cubicBezTo>
                <a:cubicBezTo>
                  <a:pt x="16265" y="4180"/>
                  <a:pt x="16300" y="4144"/>
                  <a:pt x="16324" y="4096"/>
                </a:cubicBezTo>
                <a:cubicBezTo>
                  <a:pt x="16324" y="4096"/>
                  <a:pt x="16324" y="4084"/>
                  <a:pt x="16324" y="4084"/>
                </a:cubicBezTo>
                <a:cubicBezTo>
                  <a:pt x="16324" y="4084"/>
                  <a:pt x="16336" y="4072"/>
                  <a:pt x="16336" y="4061"/>
                </a:cubicBezTo>
                <a:cubicBezTo>
                  <a:pt x="16360" y="4025"/>
                  <a:pt x="16372" y="3989"/>
                  <a:pt x="16396" y="3953"/>
                </a:cubicBezTo>
                <a:cubicBezTo>
                  <a:pt x="16396" y="3941"/>
                  <a:pt x="16408" y="3930"/>
                  <a:pt x="16408" y="3906"/>
                </a:cubicBezTo>
                <a:cubicBezTo>
                  <a:pt x="16431" y="3882"/>
                  <a:pt x="16443" y="3846"/>
                  <a:pt x="16455" y="3822"/>
                </a:cubicBezTo>
                <a:cubicBezTo>
                  <a:pt x="16455" y="3810"/>
                  <a:pt x="16455" y="3810"/>
                  <a:pt x="16455" y="3799"/>
                </a:cubicBezTo>
                <a:cubicBezTo>
                  <a:pt x="16467" y="3787"/>
                  <a:pt x="16467" y="3775"/>
                  <a:pt x="16467" y="3763"/>
                </a:cubicBezTo>
                <a:cubicBezTo>
                  <a:pt x="16479" y="3739"/>
                  <a:pt x="16491" y="3715"/>
                  <a:pt x="16491" y="3680"/>
                </a:cubicBezTo>
                <a:cubicBezTo>
                  <a:pt x="16503" y="3668"/>
                  <a:pt x="16503" y="3644"/>
                  <a:pt x="16515" y="3620"/>
                </a:cubicBezTo>
                <a:cubicBezTo>
                  <a:pt x="16515" y="3596"/>
                  <a:pt x="16527" y="3572"/>
                  <a:pt x="16527" y="3549"/>
                </a:cubicBezTo>
                <a:cubicBezTo>
                  <a:pt x="16539" y="3537"/>
                  <a:pt x="16539" y="3525"/>
                  <a:pt x="16539" y="3525"/>
                </a:cubicBezTo>
                <a:cubicBezTo>
                  <a:pt x="16539" y="3513"/>
                  <a:pt x="16539" y="3501"/>
                  <a:pt x="16539" y="3489"/>
                </a:cubicBezTo>
                <a:cubicBezTo>
                  <a:pt x="16550" y="3465"/>
                  <a:pt x="16550" y="3441"/>
                  <a:pt x="16550" y="3406"/>
                </a:cubicBezTo>
                <a:cubicBezTo>
                  <a:pt x="16562" y="3394"/>
                  <a:pt x="16562" y="3370"/>
                  <a:pt x="16562" y="3346"/>
                </a:cubicBezTo>
                <a:cubicBezTo>
                  <a:pt x="16562" y="3322"/>
                  <a:pt x="16562" y="3299"/>
                  <a:pt x="16574" y="3275"/>
                </a:cubicBezTo>
                <a:cubicBezTo>
                  <a:pt x="16574" y="3251"/>
                  <a:pt x="16574" y="3239"/>
                  <a:pt x="16574" y="3227"/>
                </a:cubicBezTo>
                <a:cubicBezTo>
                  <a:pt x="16574" y="3215"/>
                  <a:pt x="16574" y="3203"/>
                  <a:pt x="16574" y="3191"/>
                </a:cubicBezTo>
                <a:lnTo>
                  <a:pt x="16586" y="1"/>
                </a:lnTo>
                <a:close/>
              </a:path>
            </a:pathLst>
          </a:custGeom>
          <a:solidFill>
            <a:srgbClr val="BC60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43"/>
          <p:cNvSpPr/>
          <p:nvPr/>
        </p:nvSpPr>
        <p:spPr>
          <a:xfrm>
            <a:off x="4308209" y="3622882"/>
            <a:ext cx="186002" cy="309619"/>
          </a:xfrm>
          <a:custGeom>
            <a:rect b="b" l="l" r="r" t="t"/>
            <a:pathLst>
              <a:path extrusionOk="0" h="6442" w="3870">
                <a:moveTo>
                  <a:pt x="3870" y="0"/>
                </a:moveTo>
                <a:lnTo>
                  <a:pt x="3869" y="119"/>
                </a:lnTo>
                <a:lnTo>
                  <a:pt x="3869" y="119"/>
                </a:lnTo>
                <a:cubicBezTo>
                  <a:pt x="3870" y="111"/>
                  <a:pt x="3870" y="103"/>
                  <a:pt x="3870" y="95"/>
                </a:cubicBezTo>
                <a:cubicBezTo>
                  <a:pt x="3870" y="60"/>
                  <a:pt x="3870" y="36"/>
                  <a:pt x="3870" y="0"/>
                </a:cubicBezTo>
                <a:close/>
                <a:moveTo>
                  <a:pt x="3869" y="119"/>
                </a:moveTo>
                <a:cubicBezTo>
                  <a:pt x="3868" y="135"/>
                  <a:pt x="3866" y="151"/>
                  <a:pt x="3858" y="167"/>
                </a:cubicBezTo>
                <a:cubicBezTo>
                  <a:pt x="3858" y="191"/>
                  <a:pt x="3858" y="215"/>
                  <a:pt x="3858" y="226"/>
                </a:cubicBezTo>
                <a:cubicBezTo>
                  <a:pt x="3846" y="250"/>
                  <a:pt x="3846" y="286"/>
                  <a:pt x="3846" y="310"/>
                </a:cubicBezTo>
                <a:cubicBezTo>
                  <a:pt x="3834" y="334"/>
                  <a:pt x="3834" y="345"/>
                  <a:pt x="3822" y="369"/>
                </a:cubicBezTo>
                <a:cubicBezTo>
                  <a:pt x="3822" y="393"/>
                  <a:pt x="3822" y="417"/>
                  <a:pt x="3810" y="441"/>
                </a:cubicBezTo>
                <a:cubicBezTo>
                  <a:pt x="3810" y="465"/>
                  <a:pt x="3798" y="488"/>
                  <a:pt x="3786" y="512"/>
                </a:cubicBezTo>
                <a:cubicBezTo>
                  <a:pt x="3786" y="536"/>
                  <a:pt x="3775" y="560"/>
                  <a:pt x="3763" y="584"/>
                </a:cubicBezTo>
                <a:cubicBezTo>
                  <a:pt x="3763" y="607"/>
                  <a:pt x="3751" y="631"/>
                  <a:pt x="3739" y="643"/>
                </a:cubicBezTo>
                <a:cubicBezTo>
                  <a:pt x="3727" y="667"/>
                  <a:pt x="3727" y="703"/>
                  <a:pt x="3715" y="726"/>
                </a:cubicBezTo>
                <a:cubicBezTo>
                  <a:pt x="3703" y="738"/>
                  <a:pt x="3691" y="762"/>
                  <a:pt x="3679" y="786"/>
                </a:cubicBezTo>
                <a:cubicBezTo>
                  <a:pt x="3667" y="810"/>
                  <a:pt x="3655" y="834"/>
                  <a:pt x="3644" y="857"/>
                </a:cubicBezTo>
                <a:cubicBezTo>
                  <a:pt x="3632" y="881"/>
                  <a:pt x="3620" y="905"/>
                  <a:pt x="3608" y="917"/>
                </a:cubicBezTo>
                <a:cubicBezTo>
                  <a:pt x="3596" y="953"/>
                  <a:pt x="3572" y="977"/>
                  <a:pt x="3560" y="1012"/>
                </a:cubicBezTo>
                <a:cubicBezTo>
                  <a:pt x="3548" y="1024"/>
                  <a:pt x="3536" y="1048"/>
                  <a:pt x="3524" y="1060"/>
                </a:cubicBezTo>
                <a:cubicBezTo>
                  <a:pt x="3501" y="1096"/>
                  <a:pt x="3477" y="1131"/>
                  <a:pt x="3453" y="1155"/>
                </a:cubicBezTo>
                <a:cubicBezTo>
                  <a:pt x="3441" y="1179"/>
                  <a:pt x="3429" y="1191"/>
                  <a:pt x="3417" y="1203"/>
                </a:cubicBezTo>
                <a:cubicBezTo>
                  <a:pt x="3382" y="1250"/>
                  <a:pt x="3334" y="1298"/>
                  <a:pt x="3286" y="1358"/>
                </a:cubicBezTo>
                <a:cubicBezTo>
                  <a:pt x="3274" y="1369"/>
                  <a:pt x="3263" y="1381"/>
                  <a:pt x="3251" y="1393"/>
                </a:cubicBezTo>
                <a:cubicBezTo>
                  <a:pt x="3215" y="1429"/>
                  <a:pt x="3179" y="1465"/>
                  <a:pt x="3143" y="1500"/>
                </a:cubicBezTo>
                <a:cubicBezTo>
                  <a:pt x="3120" y="1524"/>
                  <a:pt x="3108" y="1536"/>
                  <a:pt x="3084" y="1560"/>
                </a:cubicBezTo>
                <a:cubicBezTo>
                  <a:pt x="3060" y="1572"/>
                  <a:pt x="3036" y="1596"/>
                  <a:pt x="3013" y="1619"/>
                </a:cubicBezTo>
                <a:cubicBezTo>
                  <a:pt x="2989" y="1631"/>
                  <a:pt x="2965" y="1655"/>
                  <a:pt x="2941" y="1679"/>
                </a:cubicBezTo>
                <a:cubicBezTo>
                  <a:pt x="2917" y="1691"/>
                  <a:pt x="2893" y="1715"/>
                  <a:pt x="2870" y="1739"/>
                </a:cubicBezTo>
                <a:cubicBezTo>
                  <a:pt x="2846" y="1750"/>
                  <a:pt x="2822" y="1774"/>
                  <a:pt x="2786" y="1786"/>
                </a:cubicBezTo>
                <a:cubicBezTo>
                  <a:pt x="2762" y="1810"/>
                  <a:pt x="2739" y="1834"/>
                  <a:pt x="2703" y="1846"/>
                </a:cubicBezTo>
                <a:cubicBezTo>
                  <a:pt x="2679" y="1869"/>
                  <a:pt x="2655" y="1881"/>
                  <a:pt x="2632" y="1905"/>
                </a:cubicBezTo>
                <a:cubicBezTo>
                  <a:pt x="2596" y="1929"/>
                  <a:pt x="2572" y="1941"/>
                  <a:pt x="2536" y="1965"/>
                </a:cubicBezTo>
                <a:cubicBezTo>
                  <a:pt x="2501" y="1989"/>
                  <a:pt x="2465" y="2012"/>
                  <a:pt x="2417" y="2036"/>
                </a:cubicBezTo>
                <a:cubicBezTo>
                  <a:pt x="2346" y="2072"/>
                  <a:pt x="2262" y="2120"/>
                  <a:pt x="2191" y="2155"/>
                </a:cubicBezTo>
                <a:cubicBezTo>
                  <a:pt x="2167" y="2167"/>
                  <a:pt x="2143" y="2179"/>
                  <a:pt x="2108" y="2191"/>
                </a:cubicBezTo>
                <a:cubicBezTo>
                  <a:pt x="2048" y="2227"/>
                  <a:pt x="1989" y="2250"/>
                  <a:pt x="1929" y="2274"/>
                </a:cubicBezTo>
                <a:cubicBezTo>
                  <a:pt x="1905" y="2286"/>
                  <a:pt x="1881" y="2298"/>
                  <a:pt x="1858" y="2310"/>
                </a:cubicBezTo>
                <a:cubicBezTo>
                  <a:pt x="1774" y="2346"/>
                  <a:pt x="1703" y="2381"/>
                  <a:pt x="1619" y="2405"/>
                </a:cubicBezTo>
                <a:cubicBezTo>
                  <a:pt x="1608" y="2417"/>
                  <a:pt x="1608" y="2417"/>
                  <a:pt x="1596" y="2417"/>
                </a:cubicBezTo>
                <a:cubicBezTo>
                  <a:pt x="1512" y="2453"/>
                  <a:pt x="1429" y="2477"/>
                  <a:pt x="1334" y="2512"/>
                </a:cubicBezTo>
                <a:cubicBezTo>
                  <a:pt x="1310" y="2512"/>
                  <a:pt x="1286" y="2524"/>
                  <a:pt x="1262" y="2536"/>
                </a:cubicBezTo>
                <a:cubicBezTo>
                  <a:pt x="1191" y="2560"/>
                  <a:pt x="1119" y="2572"/>
                  <a:pt x="1048" y="2596"/>
                </a:cubicBezTo>
                <a:cubicBezTo>
                  <a:pt x="1024" y="2608"/>
                  <a:pt x="988" y="2608"/>
                  <a:pt x="965" y="2620"/>
                </a:cubicBezTo>
                <a:cubicBezTo>
                  <a:pt x="869" y="2643"/>
                  <a:pt x="774" y="2667"/>
                  <a:pt x="679" y="2691"/>
                </a:cubicBezTo>
                <a:cubicBezTo>
                  <a:pt x="631" y="2703"/>
                  <a:pt x="584" y="2715"/>
                  <a:pt x="548" y="2727"/>
                </a:cubicBezTo>
                <a:lnTo>
                  <a:pt x="536" y="2727"/>
                </a:lnTo>
                <a:cubicBezTo>
                  <a:pt x="488" y="2739"/>
                  <a:pt x="453" y="2751"/>
                  <a:pt x="417" y="2774"/>
                </a:cubicBezTo>
                <a:lnTo>
                  <a:pt x="405" y="2774"/>
                </a:lnTo>
                <a:cubicBezTo>
                  <a:pt x="369" y="2798"/>
                  <a:pt x="346" y="2810"/>
                  <a:pt x="310" y="2834"/>
                </a:cubicBezTo>
                <a:lnTo>
                  <a:pt x="298" y="2834"/>
                </a:lnTo>
                <a:cubicBezTo>
                  <a:pt x="274" y="2846"/>
                  <a:pt x="262" y="2858"/>
                  <a:pt x="238" y="2870"/>
                </a:cubicBezTo>
                <a:cubicBezTo>
                  <a:pt x="238" y="2882"/>
                  <a:pt x="238" y="2882"/>
                  <a:pt x="226" y="2882"/>
                </a:cubicBezTo>
                <a:cubicBezTo>
                  <a:pt x="215" y="2893"/>
                  <a:pt x="191" y="2905"/>
                  <a:pt x="179" y="2929"/>
                </a:cubicBezTo>
                <a:lnTo>
                  <a:pt x="167" y="2929"/>
                </a:lnTo>
                <a:cubicBezTo>
                  <a:pt x="167" y="2929"/>
                  <a:pt x="167" y="2929"/>
                  <a:pt x="167" y="2941"/>
                </a:cubicBezTo>
                <a:cubicBezTo>
                  <a:pt x="143" y="2953"/>
                  <a:pt x="119" y="2977"/>
                  <a:pt x="107" y="3001"/>
                </a:cubicBezTo>
                <a:cubicBezTo>
                  <a:pt x="84" y="3024"/>
                  <a:pt x="72" y="3036"/>
                  <a:pt x="72" y="3060"/>
                </a:cubicBezTo>
                <a:lnTo>
                  <a:pt x="60" y="3060"/>
                </a:lnTo>
                <a:cubicBezTo>
                  <a:pt x="60" y="3072"/>
                  <a:pt x="60" y="3072"/>
                  <a:pt x="60" y="3072"/>
                </a:cubicBezTo>
                <a:cubicBezTo>
                  <a:pt x="48" y="3084"/>
                  <a:pt x="36" y="3108"/>
                  <a:pt x="36" y="3120"/>
                </a:cubicBezTo>
                <a:cubicBezTo>
                  <a:pt x="36" y="3132"/>
                  <a:pt x="36" y="3132"/>
                  <a:pt x="36" y="3132"/>
                </a:cubicBezTo>
                <a:cubicBezTo>
                  <a:pt x="24" y="3143"/>
                  <a:pt x="24" y="3167"/>
                  <a:pt x="12" y="3179"/>
                </a:cubicBezTo>
                <a:cubicBezTo>
                  <a:pt x="12" y="3179"/>
                  <a:pt x="12" y="3179"/>
                  <a:pt x="12" y="3191"/>
                </a:cubicBezTo>
                <a:cubicBezTo>
                  <a:pt x="12" y="3215"/>
                  <a:pt x="12" y="3227"/>
                  <a:pt x="12" y="3239"/>
                </a:cubicBezTo>
                <a:cubicBezTo>
                  <a:pt x="12" y="3239"/>
                  <a:pt x="12" y="3251"/>
                  <a:pt x="12" y="3251"/>
                </a:cubicBezTo>
                <a:cubicBezTo>
                  <a:pt x="12" y="3251"/>
                  <a:pt x="12" y="3251"/>
                  <a:pt x="12" y="3263"/>
                </a:cubicBezTo>
                <a:lnTo>
                  <a:pt x="0" y="6382"/>
                </a:lnTo>
                <a:lnTo>
                  <a:pt x="0" y="6382"/>
                </a:lnTo>
                <a:cubicBezTo>
                  <a:pt x="12" y="6382"/>
                  <a:pt x="12" y="6370"/>
                  <a:pt x="12" y="6370"/>
                </a:cubicBezTo>
                <a:cubicBezTo>
                  <a:pt x="12" y="6346"/>
                  <a:pt x="12" y="6334"/>
                  <a:pt x="24" y="6310"/>
                </a:cubicBezTo>
                <a:cubicBezTo>
                  <a:pt x="36" y="6299"/>
                  <a:pt x="36" y="6275"/>
                  <a:pt x="48" y="6263"/>
                </a:cubicBezTo>
                <a:cubicBezTo>
                  <a:pt x="48" y="6251"/>
                  <a:pt x="60" y="6251"/>
                  <a:pt x="60" y="6239"/>
                </a:cubicBezTo>
                <a:cubicBezTo>
                  <a:pt x="72" y="6227"/>
                  <a:pt x="84" y="6203"/>
                  <a:pt x="95" y="6191"/>
                </a:cubicBezTo>
                <a:cubicBezTo>
                  <a:pt x="119" y="6168"/>
                  <a:pt x="131" y="6144"/>
                  <a:pt x="155" y="6120"/>
                </a:cubicBezTo>
                <a:cubicBezTo>
                  <a:pt x="155" y="6120"/>
                  <a:pt x="167" y="6120"/>
                  <a:pt x="167" y="6108"/>
                </a:cubicBezTo>
                <a:cubicBezTo>
                  <a:pt x="179" y="6096"/>
                  <a:pt x="203" y="6084"/>
                  <a:pt x="226" y="6072"/>
                </a:cubicBezTo>
                <a:cubicBezTo>
                  <a:pt x="226" y="6060"/>
                  <a:pt x="226" y="6060"/>
                  <a:pt x="226" y="6060"/>
                </a:cubicBezTo>
                <a:cubicBezTo>
                  <a:pt x="250" y="6049"/>
                  <a:pt x="262" y="6037"/>
                  <a:pt x="286" y="6025"/>
                </a:cubicBezTo>
                <a:cubicBezTo>
                  <a:pt x="286" y="6025"/>
                  <a:pt x="298" y="6013"/>
                  <a:pt x="298" y="6013"/>
                </a:cubicBezTo>
                <a:cubicBezTo>
                  <a:pt x="334" y="6001"/>
                  <a:pt x="357" y="5977"/>
                  <a:pt x="393" y="5965"/>
                </a:cubicBezTo>
                <a:cubicBezTo>
                  <a:pt x="405" y="5965"/>
                  <a:pt x="405" y="5965"/>
                  <a:pt x="417" y="5953"/>
                </a:cubicBezTo>
                <a:cubicBezTo>
                  <a:pt x="453" y="5941"/>
                  <a:pt x="488" y="5929"/>
                  <a:pt x="524" y="5918"/>
                </a:cubicBezTo>
                <a:lnTo>
                  <a:pt x="536" y="5918"/>
                </a:lnTo>
                <a:cubicBezTo>
                  <a:pt x="584" y="5894"/>
                  <a:pt x="619" y="5882"/>
                  <a:pt x="667" y="5870"/>
                </a:cubicBezTo>
                <a:cubicBezTo>
                  <a:pt x="762" y="5858"/>
                  <a:pt x="857" y="5834"/>
                  <a:pt x="953" y="5810"/>
                </a:cubicBezTo>
                <a:cubicBezTo>
                  <a:pt x="988" y="5799"/>
                  <a:pt x="1012" y="5787"/>
                  <a:pt x="1036" y="5787"/>
                </a:cubicBezTo>
                <a:cubicBezTo>
                  <a:pt x="1108" y="5763"/>
                  <a:pt x="1179" y="5739"/>
                  <a:pt x="1250" y="5715"/>
                </a:cubicBezTo>
                <a:cubicBezTo>
                  <a:pt x="1262" y="5715"/>
                  <a:pt x="1286" y="5715"/>
                  <a:pt x="1298" y="5703"/>
                </a:cubicBezTo>
                <a:cubicBezTo>
                  <a:pt x="1310" y="5703"/>
                  <a:pt x="1322" y="5703"/>
                  <a:pt x="1322" y="5691"/>
                </a:cubicBezTo>
                <a:cubicBezTo>
                  <a:pt x="1417" y="5668"/>
                  <a:pt x="1500" y="5632"/>
                  <a:pt x="1596" y="5608"/>
                </a:cubicBezTo>
                <a:cubicBezTo>
                  <a:pt x="1596" y="5596"/>
                  <a:pt x="1608" y="5596"/>
                  <a:pt x="1608" y="5596"/>
                </a:cubicBezTo>
                <a:cubicBezTo>
                  <a:pt x="1691" y="5560"/>
                  <a:pt x="1774" y="5537"/>
                  <a:pt x="1846" y="5501"/>
                </a:cubicBezTo>
                <a:cubicBezTo>
                  <a:pt x="1870" y="5489"/>
                  <a:pt x="1893" y="5477"/>
                  <a:pt x="1929" y="5465"/>
                </a:cubicBezTo>
                <a:cubicBezTo>
                  <a:pt x="1989" y="5441"/>
                  <a:pt x="2048" y="5406"/>
                  <a:pt x="2108" y="5382"/>
                </a:cubicBezTo>
                <a:cubicBezTo>
                  <a:pt x="2131" y="5370"/>
                  <a:pt x="2155" y="5358"/>
                  <a:pt x="2179" y="5346"/>
                </a:cubicBezTo>
                <a:cubicBezTo>
                  <a:pt x="2262" y="5310"/>
                  <a:pt x="2334" y="5263"/>
                  <a:pt x="2417" y="5215"/>
                </a:cubicBezTo>
                <a:cubicBezTo>
                  <a:pt x="2429" y="5203"/>
                  <a:pt x="2453" y="5191"/>
                  <a:pt x="2477" y="5179"/>
                </a:cubicBezTo>
                <a:cubicBezTo>
                  <a:pt x="2489" y="5167"/>
                  <a:pt x="2512" y="5156"/>
                  <a:pt x="2524" y="5144"/>
                </a:cubicBezTo>
                <a:cubicBezTo>
                  <a:pt x="2560" y="5132"/>
                  <a:pt x="2584" y="5108"/>
                  <a:pt x="2620" y="5096"/>
                </a:cubicBezTo>
                <a:cubicBezTo>
                  <a:pt x="2643" y="5072"/>
                  <a:pt x="2667" y="5060"/>
                  <a:pt x="2703" y="5037"/>
                </a:cubicBezTo>
                <a:cubicBezTo>
                  <a:pt x="2727" y="5013"/>
                  <a:pt x="2751" y="5001"/>
                  <a:pt x="2786" y="4977"/>
                </a:cubicBezTo>
                <a:cubicBezTo>
                  <a:pt x="2810" y="4953"/>
                  <a:pt x="2834" y="4941"/>
                  <a:pt x="2858" y="4917"/>
                </a:cubicBezTo>
                <a:cubicBezTo>
                  <a:pt x="2882" y="4906"/>
                  <a:pt x="2905" y="4882"/>
                  <a:pt x="2929" y="4858"/>
                </a:cubicBezTo>
                <a:cubicBezTo>
                  <a:pt x="2953" y="4846"/>
                  <a:pt x="2977" y="4822"/>
                  <a:pt x="3001" y="4798"/>
                </a:cubicBezTo>
                <a:cubicBezTo>
                  <a:pt x="3024" y="4786"/>
                  <a:pt x="3048" y="4763"/>
                  <a:pt x="3072" y="4739"/>
                </a:cubicBezTo>
                <a:cubicBezTo>
                  <a:pt x="3084" y="4727"/>
                  <a:pt x="3096" y="4727"/>
                  <a:pt x="3108" y="4715"/>
                </a:cubicBezTo>
                <a:cubicBezTo>
                  <a:pt x="3120" y="4703"/>
                  <a:pt x="3120" y="4703"/>
                  <a:pt x="3132" y="4691"/>
                </a:cubicBezTo>
                <a:cubicBezTo>
                  <a:pt x="3167" y="4656"/>
                  <a:pt x="3203" y="4620"/>
                  <a:pt x="3239" y="4572"/>
                </a:cubicBezTo>
                <a:cubicBezTo>
                  <a:pt x="3251" y="4560"/>
                  <a:pt x="3263" y="4548"/>
                  <a:pt x="3274" y="4536"/>
                </a:cubicBezTo>
                <a:cubicBezTo>
                  <a:pt x="3322" y="4489"/>
                  <a:pt x="3370" y="4441"/>
                  <a:pt x="3405" y="4394"/>
                </a:cubicBezTo>
                <a:cubicBezTo>
                  <a:pt x="3405" y="4382"/>
                  <a:pt x="3417" y="4382"/>
                  <a:pt x="3417" y="4382"/>
                </a:cubicBezTo>
                <a:cubicBezTo>
                  <a:pt x="3429" y="4370"/>
                  <a:pt x="3429" y="4358"/>
                  <a:pt x="3441" y="4346"/>
                </a:cubicBezTo>
                <a:cubicBezTo>
                  <a:pt x="3465" y="4310"/>
                  <a:pt x="3489" y="4286"/>
                  <a:pt x="3513" y="4251"/>
                </a:cubicBezTo>
                <a:cubicBezTo>
                  <a:pt x="3524" y="4227"/>
                  <a:pt x="3536" y="4215"/>
                  <a:pt x="3548" y="4191"/>
                </a:cubicBezTo>
                <a:cubicBezTo>
                  <a:pt x="3560" y="4167"/>
                  <a:pt x="3584" y="4132"/>
                  <a:pt x="3596" y="4108"/>
                </a:cubicBezTo>
                <a:cubicBezTo>
                  <a:pt x="3608" y="4096"/>
                  <a:pt x="3608" y="4096"/>
                  <a:pt x="3620" y="4084"/>
                </a:cubicBezTo>
                <a:cubicBezTo>
                  <a:pt x="3620" y="4072"/>
                  <a:pt x="3632" y="4060"/>
                  <a:pt x="3632" y="4048"/>
                </a:cubicBezTo>
                <a:cubicBezTo>
                  <a:pt x="3644" y="4025"/>
                  <a:pt x="3655" y="4001"/>
                  <a:pt x="3667" y="3977"/>
                </a:cubicBezTo>
                <a:cubicBezTo>
                  <a:pt x="3679" y="3953"/>
                  <a:pt x="3691" y="3929"/>
                  <a:pt x="3703" y="3905"/>
                </a:cubicBezTo>
                <a:cubicBezTo>
                  <a:pt x="3715" y="3882"/>
                  <a:pt x="3727" y="3858"/>
                  <a:pt x="3739" y="3834"/>
                </a:cubicBezTo>
                <a:cubicBezTo>
                  <a:pt x="3739" y="3822"/>
                  <a:pt x="3739" y="3810"/>
                  <a:pt x="3751" y="3798"/>
                </a:cubicBezTo>
                <a:cubicBezTo>
                  <a:pt x="3751" y="3786"/>
                  <a:pt x="3751" y="3774"/>
                  <a:pt x="3763" y="3774"/>
                </a:cubicBezTo>
                <a:cubicBezTo>
                  <a:pt x="3763" y="3751"/>
                  <a:pt x="3775" y="3715"/>
                  <a:pt x="3786" y="3691"/>
                </a:cubicBezTo>
                <a:cubicBezTo>
                  <a:pt x="3786" y="3679"/>
                  <a:pt x="3798" y="3655"/>
                  <a:pt x="3798" y="3632"/>
                </a:cubicBezTo>
                <a:cubicBezTo>
                  <a:pt x="3810" y="3608"/>
                  <a:pt x="3810" y="3584"/>
                  <a:pt x="3822" y="3560"/>
                </a:cubicBezTo>
                <a:cubicBezTo>
                  <a:pt x="3822" y="3548"/>
                  <a:pt x="3822" y="3536"/>
                  <a:pt x="3834" y="3513"/>
                </a:cubicBezTo>
                <a:cubicBezTo>
                  <a:pt x="3834" y="3513"/>
                  <a:pt x="3834" y="3501"/>
                  <a:pt x="3834" y="3489"/>
                </a:cubicBezTo>
                <a:cubicBezTo>
                  <a:pt x="3834" y="3465"/>
                  <a:pt x="3846" y="3441"/>
                  <a:pt x="3846" y="3417"/>
                </a:cubicBezTo>
                <a:cubicBezTo>
                  <a:pt x="3846" y="3393"/>
                  <a:pt x="3846" y="3370"/>
                  <a:pt x="3858" y="3346"/>
                </a:cubicBezTo>
                <a:cubicBezTo>
                  <a:pt x="3858" y="3322"/>
                  <a:pt x="3858" y="3298"/>
                  <a:pt x="3858" y="3274"/>
                </a:cubicBezTo>
                <a:cubicBezTo>
                  <a:pt x="3858" y="3263"/>
                  <a:pt x="3858" y="3251"/>
                  <a:pt x="3858" y="3227"/>
                </a:cubicBezTo>
                <a:cubicBezTo>
                  <a:pt x="3858" y="3215"/>
                  <a:pt x="3858" y="3203"/>
                  <a:pt x="3858" y="3191"/>
                </a:cubicBezTo>
                <a:lnTo>
                  <a:pt x="3869" y="119"/>
                </a:lnTo>
                <a:close/>
                <a:moveTo>
                  <a:pt x="0" y="6382"/>
                </a:moveTo>
                <a:cubicBezTo>
                  <a:pt x="0" y="6382"/>
                  <a:pt x="0" y="6382"/>
                  <a:pt x="0" y="6382"/>
                </a:cubicBezTo>
                <a:cubicBezTo>
                  <a:pt x="0" y="6394"/>
                  <a:pt x="0" y="6406"/>
                  <a:pt x="0" y="6430"/>
                </a:cubicBezTo>
                <a:cubicBezTo>
                  <a:pt x="0" y="6430"/>
                  <a:pt x="0" y="6441"/>
                  <a:pt x="0" y="6441"/>
                </a:cubicBezTo>
                <a:lnTo>
                  <a:pt x="0" y="6382"/>
                </a:lnTo>
                <a:close/>
              </a:path>
            </a:pathLst>
          </a:custGeom>
          <a:solidFill>
            <a:srgbClr val="3E3E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7" name="Google Shape;1347;p43"/>
          <p:cNvGrpSpPr/>
          <p:nvPr/>
        </p:nvGrpSpPr>
        <p:grpSpPr>
          <a:xfrm>
            <a:off x="2822061" y="3437457"/>
            <a:ext cx="1752844" cy="1168592"/>
            <a:chOff x="2822061" y="3134857"/>
            <a:chExt cx="1752844" cy="1168592"/>
          </a:xfrm>
        </p:grpSpPr>
        <p:grpSp>
          <p:nvGrpSpPr>
            <p:cNvPr id="1348" name="Google Shape;1348;p43"/>
            <p:cNvGrpSpPr/>
            <p:nvPr/>
          </p:nvGrpSpPr>
          <p:grpSpPr>
            <a:xfrm>
              <a:off x="2822061" y="3134857"/>
              <a:ext cx="1752839" cy="1015224"/>
              <a:chOff x="2822061" y="3134857"/>
              <a:chExt cx="1752839" cy="1015224"/>
            </a:xfrm>
          </p:grpSpPr>
          <p:sp>
            <p:nvSpPr>
              <p:cNvPr id="1349" name="Google Shape;1349;p43"/>
              <p:cNvSpPr/>
              <p:nvPr/>
            </p:nvSpPr>
            <p:spPr>
              <a:xfrm>
                <a:off x="2822061" y="3134857"/>
                <a:ext cx="1752839" cy="1015224"/>
              </a:xfrm>
              <a:custGeom>
                <a:rect b="b" l="l" r="r" t="t"/>
                <a:pathLst>
                  <a:path extrusionOk="0" h="21123" w="36470">
                    <a:moveTo>
                      <a:pt x="18182" y="1"/>
                    </a:moveTo>
                    <a:lnTo>
                      <a:pt x="12931" y="3060"/>
                    </a:lnTo>
                    <a:cubicBezTo>
                      <a:pt x="12562" y="3311"/>
                      <a:pt x="12609" y="3668"/>
                      <a:pt x="12979" y="3894"/>
                    </a:cubicBezTo>
                    <a:cubicBezTo>
                      <a:pt x="13086" y="3942"/>
                      <a:pt x="13205" y="3989"/>
                      <a:pt x="13348" y="4025"/>
                    </a:cubicBezTo>
                    <a:cubicBezTo>
                      <a:pt x="13979" y="4168"/>
                      <a:pt x="14586" y="4382"/>
                      <a:pt x="15098" y="4680"/>
                    </a:cubicBezTo>
                    <a:cubicBezTo>
                      <a:pt x="15157" y="4715"/>
                      <a:pt x="15229" y="4751"/>
                      <a:pt x="15288" y="4799"/>
                    </a:cubicBezTo>
                    <a:cubicBezTo>
                      <a:pt x="17003" y="5894"/>
                      <a:pt x="16991" y="7597"/>
                      <a:pt x="15253" y="8692"/>
                    </a:cubicBezTo>
                    <a:cubicBezTo>
                      <a:pt x="14266" y="9307"/>
                      <a:pt x="12932" y="9617"/>
                      <a:pt x="11595" y="9617"/>
                    </a:cubicBezTo>
                    <a:cubicBezTo>
                      <a:pt x="10318" y="9617"/>
                      <a:pt x="9039" y="9334"/>
                      <a:pt x="8061" y="8764"/>
                    </a:cubicBezTo>
                    <a:cubicBezTo>
                      <a:pt x="7549" y="8478"/>
                      <a:pt x="7168" y="8133"/>
                      <a:pt x="6930" y="7763"/>
                    </a:cubicBezTo>
                    <a:cubicBezTo>
                      <a:pt x="6871" y="7680"/>
                      <a:pt x="6787" y="7609"/>
                      <a:pt x="6692" y="7549"/>
                    </a:cubicBezTo>
                    <a:cubicBezTo>
                      <a:pt x="6486" y="7433"/>
                      <a:pt x="6206" y="7369"/>
                      <a:pt x="5925" y="7369"/>
                    </a:cubicBezTo>
                    <a:cubicBezTo>
                      <a:pt x="5687" y="7369"/>
                      <a:pt x="5448" y="7415"/>
                      <a:pt x="5251" y="7513"/>
                    </a:cubicBezTo>
                    <a:lnTo>
                      <a:pt x="1" y="10561"/>
                    </a:lnTo>
                    <a:lnTo>
                      <a:pt x="18301" y="21122"/>
                    </a:lnTo>
                    <a:lnTo>
                      <a:pt x="36470" y="10561"/>
                    </a:lnTo>
                    <a:lnTo>
                      <a:pt x="31243" y="7549"/>
                    </a:lnTo>
                    <a:cubicBezTo>
                      <a:pt x="30695" y="7240"/>
                      <a:pt x="30886" y="6704"/>
                      <a:pt x="31600" y="6549"/>
                    </a:cubicBezTo>
                    <a:cubicBezTo>
                      <a:pt x="32231" y="6406"/>
                      <a:pt x="32826" y="6192"/>
                      <a:pt x="33338" y="5894"/>
                    </a:cubicBezTo>
                    <a:cubicBezTo>
                      <a:pt x="35279" y="4763"/>
                      <a:pt x="35279" y="2930"/>
                      <a:pt x="33314" y="1798"/>
                    </a:cubicBezTo>
                    <a:cubicBezTo>
                      <a:pt x="33267" y="1775"/>
                      <a:pt x="33231" y="1751"/>
                      <a:pt x="33183" y="1727"/>
                    </a:cubicBezTo>
                    <a:cubicBezTo>
                      <a:pt x="32226" y="1215"/>
                      <a:pt x="31000" y="959"/>
                      <a:pt x="29777" y="959"/>
                    </a:cubicBezTo>
                    <a:cubicBezTo>
                      <a:pt x="28583" y="959"/>
                      <a:pt x="27392" y="1203"/>
                      <a:pt x="26456" y="1691"/>
                    </a:cubicBezTo>
                    <a:cubicBezTo>
                      <a:pt x="25837" y="2013"/>
                      <a:pt x="25397" y="2406"/>
                      <a:pt x="25135" y="2810"/>
                    </a:cubicBezTo>
                    <a:cubicBezTo>
                      <a:pt x="24968" y="3064"/>
                      <a:pt x="24563" y="3203"/>
                      <a:pt x="24148" y="3203"/>
                    </a:cubicBezTo>
                    <a:cubicBezTo>
                      <a:pt x="23881" y="3203"/>
                      <a:pt x="23611" y="3146"/>
                      <a:pt x="23396" y="3025"/>
                    </a:cubicBezTo>
                    <a:lnTo>
                      <a:pt x="18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2857531" y="3155476"/>
                <a:ext cx="1681899" cy="974563"/>
              </a:xfrm>
              <a:custGeom>
                <a:rect b="b" l="l" r="r" t="t"/>
                <a:pathLst>
                  <a:path extrusionOk="0" h="20277" w="34994">
                    <a:moveTo>
                      <a:pt x="17444" y="0"/>
                    </a:moveTo>
                    <a:lnTo>
                      <a:pt x="12383" y="2941"/>
                    </a:lnTo>
                    <a:cubicBezTo>
                      <a:pt x="12324" y="2989"/>
                      <a:pt x="12312" y="3012"/>
                      <a:pt x="12300" y="3024"/>
                    </a:cubicBezTo>
                    <a:cubicBezTo>
                      <a:pt x="12312" y="3036"/>
                      <a:pt x="12336" y="3084"/>
                      <a:pt x="12431" y="3143"/>
                    </a:cubicBezTo>
                    <a:cubicBezTo>
                      <a:pt x="12491" y="3179"/>
                      <a:pt x="12586" y="3215"/>
                      <a:pt x="12693" y="3239"/>
                    </a:cubicBezTo>
                    <a:cubicBezTo>
                      <a:pt x="13384" y="3382"/>
                      <a:pt x="14015" y="3620"/>
                      <a:pt x="14550" y="3929"/>
                    </a:cubicBezTo>
                    <a:cubicBezTo>
                      <a:pt x="14610" y="3977"/>
                      <a:pt x="14681" y="4013"/>
                      <a:pt x="14741" y="4048"/>
                    </a:cubicBezTo>
                    <a:cubicBezTo>
                      <a:pt x="15681" y="4656"/>
                      <a:pt x="16205" y="5453"/>
                      <a:pt x="16193" y="6311"/>
                    </a:cubicBezTo>
                    <a:cubicBezTo>
                      <a:pt x="16193" y="7168"/>
                      <a:pt x="15670" y="7977"/>
                      <a:pt x="14717" y="8573"/>
                    </a:cubicBezTo>
                    <a:cubicBezTo>
                      <a:pt x="13705" y="9204"/>
                      <a:pt x="12336" y="9561"/>
                      <a:pt x="10859" y="9561"/>
                    </a:cubicBezTo>
                    <a:cubicBezTo>
                      <a:pt x="9466" y="9561"/>
                      <a:pt x="8145" y="9239"/>
                      <a:pt x="7145" y="8656"/>
                    </a:cubicBezTo>
                    <a:cubicBezTo>
                      <a:pt x="6585" y="8335"/>
                      <a:pt x="6168" y="7965"/>
                      <a:pt x="5883" y="7537"/>
                    </a:cubicBezTo>
                    <a:cubicBezTo>
                      <a:pt x="5859" y="7501"/>
                      <a:pt x="5823" y="7465"/>
                      <a:pt x="5764" y="7442"/>
                    </a:cubicBezTo>
                    <a:cubicBezTo>
                      <a:pt x="5621" y="7358"/>
                      <a:pt x="5418" y="7311"/>
                      <a:pt x="5204" y="7311"/>
                    </a:cubicBezTo>
                    <a:cubicBezTo>
                      <a:pt x="5013" y="7311"/>
                      <a:pt x="4823" y="7346"/>
                      <a:pt x="4692" y="7418"/>
                    </a:cubicBezTo>
                    <a:lnTo>
                      <a:pt x="1" y="10132"/>
                    </a:lnTo>
                    <a:lnTo>
                      <a:pt x="17563" y="20277"/>
                    </a:lnTo>
                    <a:lnTo>
                      <a:pt x="34993" y="10144"/>
                    </a:lnTo>
                    <a:lnTo>
                      <a:pt x="30314" y="7442"/>
                    </a:lnTo>
                    <a:cubicBezTo>
                      <a:pt x="29957" y="7239"/>
                      <a:pt x="29778" y="6906"/>
                      <a:pt x="29826" y="6572"/>
                    </a:cubicBezTo>
                    <a:cubicBezTo>
                      <a:pt x="29886" y="6180"/>
                      <a:pt x="30243" y="5870"/>
                      <a:pt x="30779" y="5751"/>
                    </a:cubicBezTo>
                    <a:cubicBezTo>
                      <a:pt x="31398" y="5620"/>
                      <a:pt x="31945" y="5418"/>
                      <a:pt x="32422" y="5144"/>
                    </a:cubicBezTo>
                    <a:cubicBezTo>
                      <a:pt x="33231" y="4667"/>
                      <a:pt x="33684" y="4060"/>
                      <a:pt x="33684" y="3429"/>
                    </a:cubicBezTo>
                    <a:cubicBezTo>
                      <a:pt x="33684" y="2786"/>
                      <a:pt x="33231" y="2167"/>
                      <a:pt x="32398" y="1691"/>
                    </a:cubicBezTo>
                    <a:cubicBezTo>
                      <a:pt x="32350" y="1667"/>
                      <a:pt x="32314" y="1643"/>
                      <a:pt x="32267" y="1619"/>
                    </a:cubicBezTo>
                    <a:cubicBezTo>
                      <a:pt x="31398" y="1155"/>
                      <a:pt x="30255" y="893"/>
                      <a:pt x="29040" y="893"/>
                    </a:cubicBezTo>
                    <a:cubicBezTo>
                      <a:pt x="27862" y="893"/>
                      <a:pt x="26742" y="1143"/>
                      <a:pt x="25885" y="1596"/>
                    </a:cubicBezTo>
                    <a:cubicBezTo>
                      <a:pt x="25361" y="1869"/>
                      <a:pt x="24944" y="2215"/>
                      <a:pt x="24706" y="2584"/>
                    </a:cubicBezTo>
                    <a:cubicBezTo>
                      <a:pt x="24433" y="3001"/>
                      <a:pt x="23861" y="3143"/>
                      <a:pt x="23409" y="3143"/>
                    </a:cubicBezTo>
                    <a:cubicBezTo>
                      <a:pt x="23063" y="3143"/>
                      <a:pt x="22730" y="3060"/>
                      <a:pt x="22480" y="2917"/>
                    </a:cubicBezTo>
                    <a:lnTo>
                      <a:pt x="17444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1" name="Google Shape;1351;p43"/>
            <p:cNvSpPr/>
            <p:nvPr/>
          </p:nvSpPr>
          <p:spPr>
            <a:xfrm>
              <a:off x="3701032" y="3642446"/>
              <a:ext cx="873872" cy="661004"/>
            </a:xfrm>
            <a:custGeom>
              <a:rect b="b" l="l" r="r" t="t"/>
              <a:pathLst>
                <a:path extrusionOk="0" h="13753" w="18182">
                  <a:moveTo>
                    <a:pt x="18182" y="0"/>
                  </a:moveTo>
                  <a:lnTo>
                    <a:pt x="13" y="10561"/>
                  </a:lnTo>
                  <a:lnTo>
                    <a:pt x="1" y="13752"/>
                  </a:lnTo>
                  <a:lnTo>
                    <a:pt x="1" y="13752"/>
                  </a:lnTo>
                  <a:lnTo>
                    <a:pt x="18170" y="3191"/>
                  </a:lnTo>
                  <a:lnTo>
                    <a:pt x="18182" y="0"/>
                  </a:lnTo>
                  <a:close/>
                </a:path>
              </a:pathLst>
            </a:custGeom>
            <a:solidFill>
              <a:srgbClr val="FAB40A"/>
            </a:solidFill>
            <a:ln cap="flat" cmpd="sng" w="9525">
              <a:solidFill>
                <a:srgbClr val="FAB4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2822061" y="3642446"/>
              <a:ext cx="879592" cy="661004"/>
            </a:xfrm>
            <a:custGeom>
              <a:rect b="b" l="l" r="r" t="t"/>
              <a:pathLst>
                <a:path extrusionOk="0" h="13753" w="18301">
                  <a:moveTo>
                    <a:pt x="1" y="0"/>
                  </a:moveTo>
                  <a:lnTo>
                    <a:pt x="1" y="3191"/>
                  </a:lnTo>
                  <a:lnTo>
                    <a:pt x="18289" y="13752"/>
                  </a:lnTo>
                  <a:lnTo>
                    <a:pt x="18301" y="10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C64A"/>
            </a:solidFill>
            <a:ln cap="flat" cmpd="sng" w="9525">
              <a:solidFill>
                <a:srgbClr val="FAC6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43"/>
          <p:cNvSpPr/>
          <p:nvPr/>
        </p:nvSpPr>
        <p:spPr>
          <a:xfrm>
            <a:off x="5183143" y="3437457"/>
            <a:ext cx="265017" cy="318799"/>
          </a:xfrm>
          <a:custGeom>
            <a:rect b="b" l="l" r="r" t="t"/>
            <a:pathLst>
              <a:path extrusionOk="0" h="6633" w="5514">
                <a:moveTo>
                  <a:pt x="5513" y="1"/>
                </a:moveTo>
                <a:lnTo>
                  <a:pt x="322" y="3025"/>
                </a:lnTo>
                <a:cubicBezTo>
                  <a:pt x="322" y="3025"/>
                  <a:pt x="310" y="3025"/>
                  <a:pt x="310" y="3037"/>
                </a:cubicBezTo>
                <a:cubicBezTo>
                  <a:pt x="299" y="3037"/>
                  <a:pt x="287" y="3049"/>
                  <a:pt x="287" y="3049"/>
                </a:cubicBezTo>
                <a:cubicBezTo>
                  <a:pt x="275" y="3060"/>
                  <a:pt x="251" y="3072"/>
                  <a:pt x="239" y="3072"/>
                </a:cubicBezTo>
                <a:cubicBezTo>
                  <a:pt x="227" y="3084"/>
                  <a:pt x="227" y="3096"/>
                  <a:pt x="215" y="3096"/>
                </a:cubicBezTo>
                <a:cubicBezTo>
                  <a:pt x="203" y="3108"/>
                  <a:pt x="191" y="3120"/>
                  <a:pt x="179" y="3120"/>
                </a:cubicBezTo>
                <a:cubicBezTo>
                  <a:pt x="179" y="3132"/>
                  <a:pt x="179" y="3132"/>
                  <a:pt x="179" y="3132"/>
                </a:cubicBezTo>
                <a:cubicBezTo>
                  <a:pt x="168" y="3132"/>
                  <a:pt x="168" y="3144"/>
                  <a:pt x="168" y="3144"/>
                </a:cubicBezTo>
                <a:cubicBezTo>
                  <a:pt x="144" y="3156"/>
                  <a:pt x="132" y="3180"/>
                  <a:pt x="120" y="3191"/>
                </a:cubicBezTo>
                <a:cubicBezTo>
                  <a:pt x="120" y="3191"/>
                  <a:pt x="108" y="3203"/>
                  <a:pt x="108" y="3203"/>
                </a:cubicBezTo>
                <a:cubicBezTo>
                  <a:pt x="108" y="3203"/>
                  <a:pt x="108" y="3203"/>
                  <a:pt x="96" y="3215"/>
                </a:cubicBezTo>
                <a:cubicBezTo>
                  <a:pt x="96" y="3227"/>
                  <a:pt x="84" y="3239"/>
                  <a:pt x="72" y="3251"/>
                </a:cubicBezTo>
                <a:cubicBezTo>
                  <a:pt x="72" y="3251"/>
                  <a:pt x="72" y="3263"/>
                  <a:pt x="72" y="3263"/>
                </a:cubicBezTo>
                <a:cubicBezTo>
                  <a:pt x="60" y="3263"/>
                  <a:pt x="60" y="3275"/>
                  <a:pt x="60" y="3275"/>
                </a:cubicBezTo>
                <a:cubicBezTo>
                  <a:pt x="60" y="3287"/>
                  <a:pt x="49" y="3299"/>
                  <a:pt x="49" y="3299"/>
                </a:cubicBezTo>
                <a:cubicBezTo>
                  <a:pt x="49" y="3311"/>
                  <a:pt x="37" y="3322"/>
                  <a:pt x="37" y="3322"/>
                </a:cubicBezTo>
                <a:cubicBezTo>
                  <a:pt x="37" y="3322"/>
                  <a:pt x="37" y="3322"/>
                  <a:pt x="37" y="3334"/>
                </a:cubicBezTo>
                <a:cubicBezTo>
                  <a:pt x="37" y="3346"/>
                  <a:pt x="37" y="3346"/>
                  <a:pt x="25" y="3358"/>
                </a:cubicBezTo>
                <a:cubicBezTo>
                  <a:pt x="25" y="3370"/>
                  <a:pt x="25" y="3370"/>
                  <a:pt x="25" y="3382"/>
                </a:cubicBezTo>
                <a:cubicBezTo>
                  <a:pt x="25" y="3382"/>
                  <a:pt x="25" y="3382"/>
                  <a:pt x="25" y="3394"/>
                </a:cubicBezTo>
                <a:cubicBezTo>
                  <a:pt x="25" y="3394"/>
                  <a:pt x="13" y="3406"/>
                  <a:pt x="13" y="3418"/>
                </a:cubicBezTo>
                <a:cubicBezTo>
                  <a:pt x="13" y="3430"/>
                  <a:pt x="13" y="3441"/>
                  <a:pt x="13" y="3441"/>
                </a:cubicBezTo>
                <a:cubicBezTo>
                  <a:pt x="13" y="3441"/>
                  <a:pt x="13" y="3453"/>
                  <a:pt x="13" y="3453"/>
                </a:cubicBezTo>
                <a:lnTo>
                  <a:pt x="1" y="6632"/>
                </a:lnTo>
                <a:cubicBezTo>
                  <a:pt x="1" y="6632"/>
                  <a:pt x="13" y="6620"/>
                  <a:pt x="13" y="6609"/>
                </a:cubicBezTo>
                <a:cubicBezTo>
                  <a:pt x="13" y="6597"/>
                  <a:pt x="13" y="6585"/>
                  <a:pt x="13" y="6573"/>
                </a:cubicBezTo>
                <a:cubicBezTo>
                  <a:pt x="13" y="6561"/>
                  <a:pt x="13" y="6561"/>
                  <a:pt x="25" y="6549"/>
                </a:cubicBezTo>
                <a:cubicBezTo>
                  <a:pt x="25" y="6537"/>
                  <a:pt x="25" y="6525"/>
                  <a:pt x="25" y="6513"/>
                </a:cubicBezTo>
                <a:cubicBezTo>
                  <a:pt x="37" y="6513"/>
                  <a:pt x="37" y="6501"/>
                  <a:pt x="37" y="6489"/>
                </a:cubicBezTo>
                <a:cubicBezTo>
                  <a:pt x="49" y="6478"/>
                  <a:pt x="49" y="6466"/>
                  <a:pt x="49" y="6454"/>
                </a:cubicBezTo>
                <a:cubicBezTo>
                  <a:pt x="60" y="6454"/>
                  <a:pt x="60" y="6442"/>
                  <a:pt x="72" y="6430"/>
                </a:cubicBezTo>
                <a:cubicBezTo>
                  <a:pt x="72" y="6418"/>
                  <a:pt x="84" y="6406"/>
                  <a:pt x="96" y="6394"/>
                </a:cubicBezTo>
                <a:cubicBezTo>
                  <a:pt x="96" y="6394"/>
                  <a:pt x="108" y="6382"/>
                  <a:pt x="108" y="6382"/>
                </a:cubicBezTo>
                <a:cubicBezTo>
                  <a:pt x="120" y="6359"/>
                  <a:pt x="144" y="6347"/>
                  <a:pt x="156" y="6335"/>
                </a:cubicBezTo>
                <a:cubicBezTo>
                  <a:pt x="156" y="6323"/>
                  <a:pt x="168" y="6323"/>
                  <a:pt x="168" y="6311"/>
                </a:cubicBezTo>
                <a:cubicBezTo>
                  <a:pt x="179" y="6299"/>
                  <a:pt x="191" y="6299"/>
                  <a:pt x="203" y="6287"/>
                </a:cubicBezTo>
                <a:cubicBezTo>
                  <a:pt x="215" y="6275"/>
                  <a:pt x="227" y="6263"/>
                  <a:pt x="239" y="6263"/>
                </a:cubicBezTo>
                <a:cubicBezTo>
                  <a:pt x="251" y="6251"/>
                  <a:pt x="263" y="6239"/>
                  <a:pt x="275" y="6239"/>
                </a:cubicBezTo>
                <a:cubicBezTo>
                  <a:pt x="287" y="6228"/>
                  <a:pt x="299" y="6216"/>
                  <a:pt x="310" y="6204"/>
                </a:cubicBezTo>
                <a:lnTo>
                  <a:pt x="5502" y="3191"/>
                </a:lnTo>
                <a:lnTo>
                  <a:pt x="5513" y="1"/>
                </a:lnTo>
                <a:close/>
              </a:path>
            </a:pathLst>
          </a:custGeom>
          <a:solidFill>
            <a:srgbClr val="0D4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3"/>
          <p:cNvSpPr/>
          <p:nvPr/>
        </p:nvSpPr>
        <p:spPr>
          <a:xfrm>
            <a:off x="4574284" y="3761350"/>
            <a:ext cx="797213" cy="337110"/>
          </a:xfrm>
          <a:custGeom>
            <a:rect b="b" l="l" r="r" t="t"/>
            <a:pathLst>
              <a:path extrusionOk="0" h="7014" w="16587">
                <a:moveTo>
                  <a:pt x="16586" y="1"/>
                </a:moveTo>
                <a:lnTo>
                  <a:pt x="16586" y="19"/>
                </a:lnTo>
                <a:lnTo>
                  <a:pt x="16586" y="19"/>
                </a:lnTo>
                <a:cubicBezTo>
                  <a:pt x="16586" y="13"/>
                  <a:pt x="16586" y="7"/>
                  <a:pt x="16586" y="1"/>
                </a:cubicBezTo>
                <a:close/>
                <a:moveTo>
                  <a:pt x="16586" y="19"/>
                </a:moveTo>
                <a:cubicBezTo>
                  <a:pt x="16586" y="45"/>
                  <a:pt x="16584" y="66"/>
                  <a:pt x="16574" y="96"/>
                </a:cubicBezTo>
                <a:cubicBezTo>
                  <a:pt x="16574" y="120"/>
                  <a:pt x="16574" y="143"/>
                  <a:pt x="16574" y="167"/>
                </a:cubicBezTo>
                <a:cubicBezTo>
                  <a:pt x="16574" y="191"/>
                  <a:pt x="16562" y="215"/>
                  <a:pt x="16562" y="239"/>
                </a:cubicBezTo>
                <a:cubicBezTo>
                  <a:pt x="16562" y="262"/>
                  <a:pt x="16562" y="286"/>
                  <a:pt x="16550" y="310"/>
                </a:cubicBezTo>
                <a:cubicBezTo>
                  <a:pt x="16550" y="334"/>
                  <a:pt x="16538" y="358"/>
                  <a:pt x="16538" y="382"/>
                </a:cubicBezTo>
                <a:cubicBezTo>
                  <a:pt x="16527" y="405"/>
                  <a:pt x="16527" y="429"/>
                  <a:pt x="16515" y="453"/>
                </a:cubicBezTo>
                <a:cubicBezTo>
                  <a:pt x="16515" y="477"/>
                  <a:pt x="16503" y="501"/>
                  <a:pt x="16503" y="524"/>
                </a:cubicBezTo>
                <a:cubicBezTo>
                  <a:pt x="16491" y="548"/>
                  <a:pt x="16479" y="572"/>
                  <a:pt x="16479" y="596"/>
                </a:cubicBezTo>
                <a:cubicBezTo>
                  <a:pt x="16467" y="620"/>
                  <a:pt x="16455" y="643"/>
                  <a:pt x="16443" y="667"/>
                </a:cubicBezTo>
                <a:cubicBezTo>
                  <a:pt x="16443" y="691"/>
                  <a:pt x="16431" y="715"/>
                  <a:pt x="16419" y="739"/>
                </a:cubicBezTo>
                <a:cubicBezTo>
                  <a:pt x="16407" y="763"/>
                  <a:pt x="16396" y="786"/>
                  <a:pt x="16384" y="810"/>
                </a:cubicBezTo>
                <a:cubicBezTo>
                  <a:pt x="16372" y="834"/>
                  <a:pt x="16360" y="858"/>
                  <a:pt x="16348" y="882"/>
                </a:cubicBezTo>
                <a:cubicBezTo>
                  <a:pt x="16336" y="893"/>
                  <a:pt x="16324" y="917"/>
                  <a:pt x="16312" y="941"/>
                </a:cubicBezTo>
                <a:cubicBezTo>
                  <a:pt x="16288" y="965"/>
                  <a:pt x="16276" y="1001"/>
                  <a:pt x="16253" y="1024"/>
                </a:cubicBezTo>
                <a:cubicBezTo>
                  <a:pt x="16241" y="1048"/>
                  <a:pt x="16229" y="1060"/>
                  <a:pt x="16217" y="1084"/>
                </a:cubicBezTo>
                <a:cubicBezTo>
                  <a:pt x="16193" y="1108"/>
                  <a:pt x="16181" y="1144"/>
                  <a:pt x="16157" y="1167"/>
                </a:cubicBezTo>
                <a:cubicBezTo>
                  <a:pt x="16146" y="1179"/>
                  <a:pt x="16134" y="1203"/>
                  <a:pt x="16110" y="1227"/>
                </a:cubicBezTo>
                <a:cubicBezTo>
                  <a:pt x="16086" y="1263"/>
                  <a:pt x="16050" y="1298"/>
                  <a:pt x="16015" y="1334"/>
                </a:cubicBezTo>
                <a:cubicBezTo>
                  <a:pt x="16003" y="1346"/>
                  <a:pt x="15991" y="1358"/>
                  <a:pt x="15979" y="1382"/>
                </a:cubicBezTo>
                <a:cubicBezTo>
                  <a:pt x="15931" y="1429"/>
                  <a:pt x="15884" y="1477"/>
                  <a:pt x="15824" y="1524"/>
                </a:cubicBezTo>
                <a:cubicBezTo>
                  <a:pt x="15800" y="1548"/>
                  <a:pt x="15765" y="1584"/>
                  <a:pt x="15741" y="1608"/>
                </a:cubicBezTo>
                <a:cubicBezTo>
                  <a:pt x="15717" y="1620"/>
                  <a:pt x="15705" y="1632"/>
                  <a:pt x="15681" y="1644"/>
                </a:cubicBezTo>
                <a:cubicBezTo>
                  <a:pt x="15645" y="1679"/>
                  <a:pt x="15610" y="1715"/>
                  <a:pt x="15574" y="1739"/>
                </a:cubicBezTo>
                <a:cubicBezTo>
                  <a:pt x="15562" y="1751"/>
                  <a:pt x="15550" y="1763"/>
                  <a:pt x="15526" y="1775"/>
                </a:cubicBezTo>
                <a:cubicBezTo>
                  <a:pt x="15479" y="1810"/>
                  <a:pt x="15419" y="1846"/>
                  <a:pt x="15360" y="1882"/>
                </a:cubicBezTo>
                <a:cubicBezTo>
                  <a:pt x="15360" y="1894"/>
                  <a:pt x="15348" y="1905"/>
                  <a:pt x="15336" y="1905"/>
                </a:cubicBezTo>
                <a:cubicBezTo>
                  <a:pt x="15288" y="1941"/>
                  <a:pt x="15241" y="1965"/>
                  <a:pt x="15181" y="2001"/>
                </a:cubicBezTo>
                <a:cubicBezTo>
                  <a:pt x="15122" y="2036"/>
                  <a:pt x="15062" y="2072"/>
                  <a:pt x="14991" y="2108"/>
                </a:cubicBezTo>
                <a:cubicBezTo>
                  <a:pt x="14931" y="2144"/>
                  <a:pt x="14860" y="2179"/>
                  <a:pt x="14788" y="2215"/>
                </a:cubicBezTo>
                <a:cubicBezTo>
                  <a:pt x="14764" y="2227"/>
                  <a:pt x="14741" y="2239"/>
                  <a:pt x="14717" y="2251"/>
                </a:cubicBezTo>
                <a:cubicBezTo>
                  <a:pt x="14669" y="2263"/>
                  <a:pt x="14622" y="2286"/>
                  <a:pt x="14574" y="2310"/>
                </a:cubicBezTo>
                <a:cubicBezTo>
                  <a:pt x="14550" y="2322"/>
                  <a:pt x="14514" y="2334"/>
                  <a:pt x="14491" y="2346"/>
                </a:cubicBezTo>
                <a:cubicBezTo>
                  <a:pt x="14443" y="2370"/>
                  <a:pt x="14395" y="2382"/>
                  <a:pt x="14336" y="2406"/>
                </a:cubicBezTo>
                <a:cubicBezTo>
                  <a:pt x="14312" y="2417"/>
                  <a:pt x="14288" y="2429"/>
                  <a:pt x="14264" y="2429"/>
                </a:cubicBezTo>
                <a:cubicBezTo>
                  <a:pt x="14193" y="2465"/>
                  <a:pt x="14121" y="2489"/>
                  <a:pt x="14038" y="2513"/>
                </a:cubicBezTo>
                <a:cubicBezTo>
                  <a:pt x="14026" y="2513"/>
                  <a:pt x="14014" y="2525"/>
                  <a:pt x="13990" y="2525"/>
                </a:cubicBezTo>
                <a:cubicBezTo>
                  <a:pt x="13943" y="2548"/>
                  <a:pt x="13883" y="2560"/>
                  <a:pt x="13824" y="2572"/>
                </a:cubicBezTo>
                <a:cubicBezTo>
                  <a:pt x="13800" y="2584"/>
                  <a:pt x="13776" y="2596"/>
                  <a:pt x="13740" y="2596"/>
                </a:cubicBezTo>
                <a:cubicBezTo>
                  <a:pt x="13693" y="2608"/>
                  <a:pt x="13657" y="2620"/>
                  <a:pt x="13609" y="2632"/>
                </a:cubicBezTo>
                <a:cubicBezTo>
                  <a:pt x="13574" y="2644"/>
                  <a:pt x="13550" y="2656"/>
                  <a:pt x="13514" y="2656"/>
                </a:cubicBezTo>
                <a:cubicBezTo>
                  <a:pt x="13467" y="2667"/>
                  <a:pt x="13419" y="2679"/>
                  <a:pt x="13383" y="2691"/>
                </a:cubicBezTo>
                <a:cubicBezTo>
                  <a:pt x="13348" y="2691"/>
                  <a:pt x="13312" y="2703"/>
                  <a:pt x="13288" y="2703"/>
                </a:cubicBezTo>
                <a:cubicBezTo>
                  <a:pt x="13240" y="2715"/>
                  <a:pt x="13193" y="2727"/>
                  <a:pt x="13145" y="2739"/>
                </a:cubicBezTo>
                <a:cubicBezTo>
                  <a:pt x="13121" y="2739"/>
                  <a:pt x="13098" y="2739"/>
                  <a:pt x="13062" y="2751"/>
                </a:cubicBezTo>
                <a:cubicBezTo>
                  <a:pt x="12978" y="2763"/>
                  <a:pt x="12895" y="2775"/>
                  <a:pt x="12812" y="2787"/>
                </a:cubicBezTo>
                <a:cubicBezTo>
                  <a:pt x="12800" y="2787"/>
                  <a:pt x="12788" y="2798"/>
                  <a:pt x="12776" y="2798"/>
                </a:cubicBezTo>
                <a:cubicBezTo>
                  <a:pt x="12681" y="2810"/>
                  <a:pt x="12586" y="2822"/>
                  <a:pt x="12490" y="2834"/>
                </a:cubicBezTo>
                <a:lnTo>
                  <a:pt x="12407" y="2834"/>
                </a:lnTo>
                <a:cubicBezTo>
                  <a:pt x="12347" y="2846"/>
                  <a:pt x="12300" y="2846"/>
                  <a:pt x="12240" y="2846"/>
                </a:cubicBezTo>
                <a:cubicBezTo>
                  <a:pt x="12205" y="2858"/>
                  <a:pt x="12181" y="2858"/>
                  <a:pt x="12145" y="2858"/>
                </a:cubicBezTo>
                <a:cubicBezTo>
                  <a:pt x="12085" y="2858"/>
                  <a:pt x="12026" y="2870"/>
                  <a:pt x="11955" y="2870"/>
                </a:cubicBezTo>
                <a:lnTo>
                  <a:pt x="11323" y="2870"/>
                </a:lnTo>
                <a:cubicBezTo>
                  <a:pt x="11264" y="2870"/>
                  <a:pt x="11216" y="2870"/>
                  <a:pt x="11169" y="2858"/>
                </a:cubicBezTo>
                <a:lnTo>
                  <a:pt x="11073" y="2858"/>
                </a:lnTo>
                <a:cubicBezTo>
                  <a:pt x="11026" y="2858"/>
                  <a:pt x="10978" y="2846"/>
                  <a:pt x="10931" y="2846"/>
                </a:cubicBezTo>
                <a:cubicBezTo>
                  <a:pt x="10895" y="2846"/>
                  <a:pt x="10859" y="2846"/>
                  <a:pt x="10823" y="2834"/>
                </a:cubicBezTo>
                <a:cubicBezTo>
                  <a:pt x="10788" y="2834"/>
                  <a:pt x="10740" y="2834"/>
                  <a:pt x="10692" y="2822"/>
                </a:cubicBezTo>
                <a:cubicBezTo>
                  <a:pt x="10657" y="2822"/>
                  <a:pt x="10621" y="2822"/>
                  <a:pt x="10585" y="2810"/>
                </a:cubicBezTo>
                <a:cubicBezTo>
                  <a:pt x="10550" y="2810"/>
                  <a:pt x="10502" y="2798"/>
                  <a:pt x="10454" y="2798"/>
                </a:cubicBezTo>
                <a:cubicBezTo>
                  <a:pt x="10419" y="2798"/>
                  <a:pt x="10395" y="2787"/>
                  <a:pt x="10359" y="2787"/>
                </a:cubicBezTo>
                <a:cubicBezTo>
                  <a:pt x="10311" y="2775"/>
                  <a:pt x="10264" y="2775"/>
                  <a:pt x="10216" y="2763"/>
                </a:cubicBezTo>
                <a:cubicBezTo>
                  <a:pt x="10180" y="2751"/>
                  <a:pt x="10157" y="2751"/>
                  <a:pt x="10121" y="2751"/>
                </a:cubicBezTo>
                <a:cubicBezTo>
                  <a:pt x="10073" y="2739"/>
                  <a:pt x="10026" y="2727"/>
                  <a:pt x="9978" y="2715"/>
                </a:cubicBezTo>
                <a:cubicBezTo>
                  <a:pt x="9942" y="2715"/>
                  <a:pt x="9919" y="2703"/>
                  <a:pt x="9895" y="2703"/>
                </a:cubicBezTo>
                <a:cubicBezTo>
                  <a:pt x="9811" y="2679"/>
                  <a:pt x="9728" y="2667"/>
                  <a:pt x="9645" y="2644"/>
                </a:cubicBezTo>
                <a:lnTo>
                  <a:pt x="9633" y="2644"/>
                </a:lnTo>
                <a:cubicBezTo>
                  <a:pt x="9561" y="2620"/>
                  <a:pt x="9490" y="2608"/>
                  <a:pt x="9407" y="2584"/>
                </a:cubicBezTo>
                <a:cubicBezTo>
                  <a:pt x="9383" y="2572"/>
                  <a:pt x="9371" y="2572"/>
                  <a:pt x="9347" y="2560"/>
                </a:cubicBezTo>
                <a:cubicBezTo>
                  <a:pt x="9276" y="2548"/>
                  <a:pt x="9192" y="2525"/>
                  <a:pt x="9121" y="2489"/>
                </a:cubicBezTo>
                <a:cubicBezTo>
                  <a:pt x="9109" y="2489"/>
                  <a:pt x="9085" y="2477"/>
                  <a:pt x="9061" y="2477"/>
                </a:cubicBezTo>
                <a:cubicBezTo>
                  <a:pt x="8978" y="2441"/>
                  <a:pt x="8895" y="2417"/>
                  <a:pt x="8811" y="2382"/>
                </a:cubicBezTo>
                <a:cubicBezTo>
                  <a:pt x="8787" y="2370"/>
                  <a:pt x="8764" y="2370"/>
                  <a:pt x="8752" y="2358"/>
                </a:cubicBezTo>
                <a:cubicBezTo>
                  <a:pt x="8692" y="2334"/>
                  <a:pt x="8621" y="2310"/>
                  <a:pt x="8561" y="2275"/>
                </a:cubicBezTo>
                <a:cubicBezTo>
                  <a:pt x="8537" y="2275"/>
                  <a:pt x="8514" y="2263"/>
                  <a:pt x="8502" y="2251"/>
                </a:cubicBezTo>
                <a:cubicBezTo>
                  <a:pt x="8418" y="2215"/>
                  <a:pt x="8347" y="2179"/>
                  <a:pt x="8264" y="2144"/>
                </a:cubicBezTo>
                <a:cubicBezTo>
                  <a:pt x="8204" y="2108"/>
                  <a:pt x="8133" y="2072"/>
                  <a:pt x="8073" y="2036"/>
                </a:cubicBezTo>
                <a:cubicBezTo>
                  <a:pt x="7561" y="1739"/>
                  <a:pt x="7180" y="1394"/>
                  <a:pt x="6930" y="1024"/>
                </a:cubicBezTo>
                <a:cubicBezTo>
                  <a:pt x="6882" y="941"/>
                  <a:pt x="6799" y="870"/>
                  <a:pt x="6704" y="810"/>
                </a:cubicBezTo>
                <a:cubicBezTo>
                  <a:pt x="6680" y="798"/>
                  <a:pt x="6644" y="786"/>
                  <a:pt x="6621" y="774"/>
                </a:cubicBezTo>
                <a:cubicBezTo>
                  <a:pt x="6621" y="763"/>
                  <a:pt x="6609" y="763"/>
                  <a:pt x="6597" y="763"/>
                </a:cubicBezTo>
                <a:cubicBezTo>
                  <a:pt x="6585" y="751"/>
                  <a:pt x="6573" y="739"/>
                  <a:pt x="6549" y="739"/>
                </a:cubicBezTo>
                <a:cubicBezTo>
                  <a:pt x="6513" y="727"/>
                  <a:pt x="6478" y="703"/>
                  <a:pt x="6430" y="703"/>
                </a:cubicBezTo>
                <a:cubicBezTo>
                  <a:pt x="6430" y="691"/>
                  <a:pt x="6430" y="691"/>
                  <a:pt x="6418" y="691"/>
                </a:cubicBezTo>
                <a:lnTo>
                  <a:pt x="6394" y="691"/>
                </a:lnTo>
                <a:cubicBezTo>
                  <a:pt x="6382" y="679"/>
                  <a:pt x="6359" y="679"/>
                  <a:pt x="6335" y="667"/>
                </a:cubicBezTo>
                <a:lnTo>
                  <a:pt x="6287" y="667"/>
                </a:lnTo>
                <a:cubicBezTo>
                  <a:pt x="6275" y="655"/>
                  <a:pt x="6251" y="655"/>
                  <a:pt x="6228" y="655"/>
                </a:cubicBezTo>
                <a:cubicBezTo>
                  <a:pt x="6228" y="655"/>
                  <a:pt x="6216" y="643"/>
                  <a:pt x="6204" y="643"/>
                </a:cubicBezTo>
                <a:lnTo>
                  <a:pt x="6132" y="643"/>
                </a:lnTo>
                <a:cubicBezTo>
                  <a:pt x="6120" y="643"/>
                  <a:pt x="6109" y="632"/>
                  <a:pt x="6097" y="632"/>
                </a:cubicBezTo>
                <a:lnTo>
                  <a:pt x="5870" y="632"/>
                </a:lnTo>
                <a:cubicBezTo>
                  <a:pt x="5847" y="632"/>
                  <a:pt x="5823" y="632"/>
                  <a:pt x="5799" y="643"/>
                </a:cubicBezTo>
                <a:lnTo>
                  <a:pt x="5763" y="643"/>
                </a:lnTo>
                <a:cubicBezTo>
                  <a:pt x="5728" y="643"/>
                  <a:pt x="5680" y="655"/>
                  <a:pt x="5644" y="655"/>
                </a:cubicBezTo>
                <a:lnTo>
                  <a:pt x="5632" y="655"/>
                </a:lnTo>
                <a:cubicBezTo>
                  <a:pt x="5620" y="655"/>
                  <a:pt x="5608" y="667"/>
                  <a:pt x="5597" y="667"/>
                </a:cubicBezTo>
                <a:cubicBezTo>
                  <a:pt x="5585" y="667"/>
                  <a:pt x="5561" y="667"/>
                  <a:pt x="5549" y="679"/>
                </a:cubicBezTo>
                <a:cubicBezTo>
                  <a:pt x="5537" y="679"/>
                  <a:pt x="5513" y="679"/>
                  <a:pt x="5501" y="691"/>
                </a:cubicBezTo>
                <a:cubicBezTo>
                  <a:pt x="5489" y="691"/>
                  <a:pt x="5466" y="703"/>
                  <a:pt x="5454" y="703"/>
                </a:cubicBezTo>
                <a:lnTo>
                  <a:pt x="5442" y="703"/>
                </a:lnTo>
                <a:cubicBezTo>
                  <a:pt x="5430" y="715"/>
                  <a:pt x="5418" y="715"/>
                  <a:pt x="5418" y="715"/>
                </a:cubicBezTo>
                <a:cubicBezTo>
                  <a:pt x="5394" y="727"/>
                  <a:pt x="5358" y="739"/>
                  <a:pt x="5335" y="751"/>
                </a:cubicBezTo>
                <a:cubicBezTo>
                  <a:pt x="5323" y="751"/>
                  <a:pt x="5311" y="751"/>
                  <a:pt x="5299" y="763"/>
                </a:cubicBezTo>
                <a:cubicBezTo>
                  <a:pt x="5275" y="774"/>
                  <a:pt x="5239" y="786"/>
                  <a:pt x="5204" y="810"/>
                </a:cubicBezTo>
                <a:lnTo>
                  <a:pt x="13" y="3822"/>
                </a:lnTo>
                <a:lnTo>
                  <a:pt x="1" y="7013"/>
                </a:lnTo>
                <a:lnTo>
                  <a:pt x="5192" y="4001"/>
                </a:lnTo>
                <a:cubicBezTo>
                  <a:pt x="5227" y="3977"/>
                  <a:pt x="5263" y="3965"/>
                  <a:pt x="5299" y="3941"/>
                </a:cubicBezTo>
                <a:cubicBezTo>
                  <a:pt x="5311" y="3941"/>
                  <a:pt x="5311" y="3941"/>
                  <a:pt x="5323" y="3930"/>
                </a:cubicBezTo>
                <a:cubicBezTo>
                  <a:pt x="5358" y="3918"/>
                  <a:pt x="5382" y="3906"/>
                  <a:pt x="5406" y="3906"/>
                </a:cubicBezTo>
                <a:cubicBezTo>
                  <a:pt x="5418" y="3894"/>
                  <a:pt x="5430" y="3894"/>
                  <a:pt x="5442" y="3894"/>
                </a:cubicBezTo>
                <a:cubicBezTo>
                  <a:pt x="5454" y="3882"/>
                  <a:pt x="5478" y="3882"/>
                  <a:pt x="5489" y="3870"/>
                </a:cubicBezTo>
                <a:cubicBezTo>
                  <a:pt x="5513" y="3870"/>
                  <a:pt x="5525" y="3870"/>
                  <a:pt x="5537" y="3858"/>
                </a:cubicBezTo>
                <a:cubicBezTo>
                  <a:pt x="5561" y="3858"/>
                  <a:pt x="5573" y="3858"/>
                  <a:pt x="5597" y="3846"/>
                </a:cubicBezTo>
                <a:lnTo>
                  <a:pt x="5632" y="3846"/>
                </a:lnTo>
                <a:cubicBezTo>
                  <a:pt x="5680" y="3834"/>
                  <a:pt x="5716" y="3834"/>
                  <a:pt x="5751" y="3822"/>
                </a:cubicBezTo>
                <a:lnTo>
                  <a:pt x="6120" y="3822"/>
                </a:lnTo>
                <a:cubicBezTo>
                  <a:pt x="6144" y="3822"/>
                  <a:pt x="6156" y="3834"/>
                  <a:pt x="6180" y="3834"/>
                </a:cubicBezTo>
                <a:lnTo>
                  <a:pt x="6228" y="3834"/>
                </a:lnTo>
                <a:cubicBezTo>
                  <a:pt x="6240" y="3846"/>
                  <a:pt x="6263" y="3846"/>
                  <a:pt x="6275" y="3846"/>
                </a:cubicBezTo>
                <a:cubicBezTo>
                  <a:pt x="6299" y="3846"/>
                  <a:pt x="6311" y="3858"/>
                  <a:pt x="6323" y="3858"/>
                </a:cubicBezTo>
                <a:cubicBezTo>
                  <a:pt x="6347" y="3858"/>
                  <a:pt x="6370" y="3870"/>
                  <a:pt x="6394" y="3870"/>
                </a:cubicBezTo>
                <a:cubicBezTo>
                  <a:pt x="6406" y="3882"/>
                  <a:pt x="6418" y="3882"/>
                  <a:pt x="6430" y="3882"/>
                </a:cubicBezTo>
                <a:cubicBezTo>
                  <a:pt x="6466" y="3894"/>
                  <a:pt x="6501" y="3906"/>
                  <a:pt x="6537" y="3918"/>
                </a:cubicBezTo>
                <a:cubicBezTo>
                  <a:pt x="6549" y="3930"/>
                  <a:pt x="6573" y="3941"/>
                  <a:pt x="6585" y="3941"/>
                </a:cubicBezTo>
                <a:cubicBezTo>
                  <a:pt x="6597" y="3941"/>
                  <a:pt x="6609" y="3953"/>
                  <a:pt x="6621" y="3953"/>
                </a:cubicBezTo>
                <a:cubicBezTo>
                  <a:pt x="6644" y="3965"/>
                  <a:pt x="6668" y="3977"/>
                  <a:pt x="6692" y="3989"/>
                </a:cubicBezTo>
                <a:cubicBezTo>
                  <a:pt x="6787" y="4049"/>
                  <a:pt x="6871" y="4120"/>
                  <a:pt x="6930" y="4203"/>
                </a:cubicBezTo>
                <a:cubicBezTo>
                  <a:pt x="7168" y="4572"/>
                  <a:pt x="7549" y="4918"/>
                  <a:pt x="8061" y="5215"/>
                </a:cubicBezTo>
                <a:cubicBezTo>
                  <a:pt x="8133" y="5251"/>
                  <a:pt x="8192" y="5287"/>
                  <a:pt x="8264" y="5323"/>
                </a:cubicBezTo>
                <a:cubicBezTo>
                  <a:pt x="8335" y="5358"/>
                  <a:pt x="8406" y="5406"/>
                  <a:pt x="8490" y="5442"/>
                </a:cubicBezTo>
                <a:cubicBezTo>
                  <a:pt x="8514" y="5442"/>
                  <a:pt x="8537" y="5454"/>
                  <a:pt x="8549" y="5465"/>
                </a:cubicBezTo>
                <a:cubicBezTo>
                  <a:pt x="8621" y="5489"/>
                  <a:pt x="8680" y="5525"/>
                  <a:pt x="8740" y="5549"/>
                </a:cubicBezTo>
                <a:cubicBezTo>
                  <a:pt x="8752" y="5549"/>
                  <a:pt x="8764" y="5561"/>
                  <a:pt x="8776" y="5561"/>
                </a:cubicBezTo>
                <a:cubicBezTo>
                  <a:pt x="8787" y="5561"/>
                  <a:pt x="8787" y="5561"/>
                  <a:pt x="8799" y="5573"/>
                </a:cubicBezTo>
                <a:cubicBezTo>
                  <a:pt x="8883" y="5596"/>
                  <a:pt x="8966" y="5632"/>
                  <a:pt x="9049" y="5656"/>
                </a:cubicBezTo>
                <a:cubicBezTo>
                  <a:pt x="9073" y="5668"/>
                  <a:pt x="9097" y="5680"/>
                  <a:pt x="9109" y="5680"/>
                </a:cubicBezTo>
                <a:cubicBezTo>
                  <a:pt x="9192" y="5704"/>
                  <a:pt x="9264" y="5727"/>
                  <a:pt x="9335" y="5751"/>
                </a:cubicBezTo>
                <a:cubicBezTo>
                  <a:pt x="9347" y="5751"/>
                  <a:pt x="9359" y="5763"/>
                  <a:pt x="9383" y="5763"/>
                </a:cubicBezTo>
                <a:lnTo>
                  <a:pt x="9395" y="5763"/>
                </a:lnTo>
                <a:cubicBezTo>
                  <a:pt x="9478" y="5787"/>
                  <a:pt x="9549" y="5811"/>
                  <a:pt x="9633" y="5835"/>
                </a:cubicBezTo>
                <a:cubicBezTo>
                  <a:pt x="9716" y="5846"/>
                  <a:pt x="9799" y="5870"/>
                  <a:pt x="9883" y="5882"/>
                </a:cubicBezTo>
                <a:cubicBezTo>
                  <a:pt x="9883" y="5894"/>
                  <a:pt x="9895" y="5894"/>
                  <a:pt x="9907" y="5894"/>
                </a:cubicBezTo>
                <a:cubicBezTo>
                  <a:pt x="9919" y="5894"/>
                  <a:pt x="9942" y="5894"/>
                  <a:pt x="9966" y="5906"/>
                </a:cubicBezTo>
                <a:cubicBezTo>
                  <a:pt x="10014" y="5918"/>
                  <a:pt x="10061" y="5918"/>
                  <a:pt x="10109" y="5930"/>
                </a:cubicBezTo>
                <a:cubicBezTo>
                  <a:pt x="10145" y="5942"/>
                  <a:pt x="10180" y="5942"/>
                  <a:pt x="10204" y="5942"/>
                </a:cubicBezTo>
                <a:cubicBezTo>
                  <a:pt x="10252" y="5954"/>
                  <a:pt x="10300" y="5966"/>
                  <a:pt x="10347" y="5966"/>
                </a:cubicBezTo>
                <a:cubicBezTo>
                  <a:pt x="10359" y="5977"/>
                  <a:pt x="10383" y="5977"/>
                  <a:pt x="10395" y="5977"/>
                </a:cubicBezTo>
                <a:cubicBezTo>
                  <a:pt x="10419" y="5977"/>
                  <a:pt x="10431" y="5977"/>
                  <a:pt x="10442" y="5989"/>
                </a:cubicBezTo>
                <a:cubicBezTo>
                  <a:pt x="10490" y="5989"/>
                  <a:pt x="10538" y="6001"/>
                  <a:pt x="10585" y="6001"/>
                </a:cubicBezTo>
                <a:cubicBezTo>
                  <a:pt x="10609" y="6001"/>
                  <a:pt x="10645" y="6013"/>
                  <a:pt x="10681" y="6013"/>
                </a:cubicBezTo>
                <a:cubicBezTo>
                  <a:pt x="10728" y="6013"/>
                  <a:pt x="10776" y="6025"/>
                  <a:pt x="10823" y="6025"/>
                </a:cubicBezTo>
                <a:cubicBezTo>
                  <a:pt x="10835" y="6025"/>
                  <a:pt x="10859" y="6025"/>
                  <a:pt x="10883" y="6037"/>
                </a:cubicBezTo>
                <a:lnTo>
                  <a:pt x="10919" y="6037"/>
                </a:lnTo>
                <a:cubicBezTo>
                  <a:pt x="10966" y="6037"/>
                  <a:pt x="11014" y="6037"/>
                  <a:pt x="11062" y="6049"/>
                </a:cubicBezTo>
                <a:lnTo>
                  <a:pt x="11157" y="6049"/>
                </a:lnTo>
                <a:cubicBezTo>
                  <a:pt x="11204" y="6049"/>
                  <a:pt x="11252" y="6049"/>
                  <a:pt x="11312" y="6061"/>
                </a:cubicBezTo>
                <a:lnTo>
                  <a:pt x="11895" y="6061"/>
                </a:lnTo>
                <a:cubicBezTo>
                  <a:pt x="11919" y="6061"/>
                  <a:pt x="11931" y="6049"/>
                  <a:pt x="11955" y="6049"/>
                </a:cubicBezTo>
                <a:lnTo>
                  <a:pt x="12145" y="6049"/>
                </a:lnTo>
                <a:cubicBezTo>
                  <a:pt x="12169" y="6037"/>
                  <a:pt x="12205" y="6037"/>
                  <a:pt x="12228" y="6037"/>
                </a:cubicBezTo>
                <a:cubicBezTo>
                  <a:pt x="12288" y="6037"/>
                  <a:pt x="12347" y="6025"/>
                  <a:pt x="12407" y="6025"/>
                </a:cubicBezTo>
                <a:cubicBezTo>
                  <a:pt x="12419" y="6025"/>
                  <a:pt x="12443" y="6025"/>
                  <a:pt x="12455" y="6013"/>
                </a:cubicBezTo>
                <a:lnTo>
                  <a:pt x="12490" y="6013"/>
                </a:lnTo>
                <a:cubicBezTo>
                  <a:pt x="12586" y="6001"/>
                  <a:pt x="12681" y="5989"/>
                  <a:pt x="12776" y="5977"/>
                </a:cubicBezTo>
                <a:lnTo>
                  <a:pt x="12800" y="5977"/>
                </a:lnTo>
                <a:cubicBezTo>
                  <a:pt x="12895" y="5966"/>
                  <a:pt x="12978" y="5954"/>
                  <a:pt x="13062" y="5942"/>
                </a:cubicBezTo>
                <a:cubicBezTo>
                  <a:pt x="13074" y="5930"/>
                  <a:pt x="13086" y="5930"/>
                  <a:pt x="13098" y="5930"/>
                </a:cubicBezTo>
                <a:cubicBezTo>
                  <a:pt x="13109" y="5930"/>
                  <a:pt x="13121" y="5918"/>
                  <a:pt x="13145" y="5918"/>
                </a:cubicBezTo>
                <a:cubicBezTo>
                  <a:pt x="13181" y="5918"/>
                  <a:pt x="13228" y="5906"/>
                  <a:pt x="13276" y="5894"/>
                </a:cubicBezTo>
                <a:cubicBezTo>
                  <a:pt x="13312" y="5882"/>
                  <a:pt x="13336" y="5882"/>
                  <a:pt x="13371" y="5870"/>
                </a:cubicBezTo>
                <a:cubicBezTo>
                  <a:pt x="13419" y="5870"/>
                  <a:pt x="13455" y="5858"/>
                  <a:pt x="13502" y="5846"/>
                </a:cubicBezTo>
                <a:cubicBezTo>
                  <a:pt x="13538" y="5835"/>
                  <a:pt x="13562" y="5835"/>
                  <a:pt x="13598" y="5823"/>
                </a:cubicBezTo>
                <a:cubicBezTo>
                  <a:pt x="13645" y="5811"/>
                  <a:pt x="13693" y="5799"/>
                  <a:pt x="13740" y="5787"/>
                </a:cubicBezTo>
                <a:cubicBezTo>
                  <a:pt x="13764" y="5775"/>
                  <a:pt x="13788" y="5775"/>
                  <a:pt x="13812" y="5763"/>
                </a:cubicBezTo>
                <a:cubicBezTo>
                  <a:pt x="13871" y="5751"/>
                  <a:pt x="13931" y="5727"/>
                  <a:pt x="13990" y="5715"/>
                </a:cubicBezTo>
                <a:cubicBezTo>
                  <a:pt x="14002" y="5704"/>
                  <a:pt x="14014" y="5704"/>
                  <a:pt x="14026" y="5704"/>
                </a:cubicBezTo>
                <a:cubicBezTo>
                  <a:pt x="14026" y="5704"/>
                  <a:pt x="14026" y="5704"/>
                  <a:pt x="14038" y="5692"/>
                </a:cubicBezTo>
                <a:cubicBezTo>
                  <a:pt x="14110" y="5668"/>
                  <a:pt x="14181" y="5644"/>
                  <a:pt x="14264" y="5620"/>
                </a:cubicBezTo>
                <a:cubicBezTo>
                  <a:pt x="14288" y="5608"/>
                  <a:pt x="14300" y="5596"/>
                  <a:pt x="14324" y="5596"/>
                </a:cubicBezTo>
                <a:cubicBezTo>
                  <a:pt x="14383" y="5573"/>
                  <a:pt x="14431" y="5549"/>
                  <a:pt x="14491" y="5525"/>
                </a:cubicBezTo>
                <a:cubicBezTo>
                  <a:pt x="14514" y="5525"/>
                  <a:pt x="14538" y="5513"/>
                  <a:pt x="14562" y="5501"/>
                </a:cubicBezTo>
                <a:cubicBezTo>
                  <a:pt x="14610" y="5477"/>
                  <a:pt x="14657" y="5454"/>
                  <a:pt x="14717" y="5430"/>
                </a:cubicBezTo>
                <a:cubicBezTo>
                  <a:pt x="14729" y="5418"/>
                  <a:pt x="14752" y="5406"/>
                  <a:pt x="14776" y="5406"/>
                </a:cubicBezTo>
                <a:cubicBezTo>
                  <a:pt x="14848" y="5370"/>
                  <a:pt x="14919" y="5334"/>
                  <a:pt x="14979" y="5299"/>
                </a:cubicBezTo>
                <a:cubicBezTo>
                  <a:pt x="15050" y="5263"/>
                  <a:pt x="15122" y="5227"/>
                  <a:pt x="15181" y="5192"/>
                </a:cubicBezTo>
                <a:cubicBezTo>
                  <a:pt x="15229" y="5156"/>
                  <a:pt x="15264" y="5132"/>
                  <a:pt x="15312" y="5096"/>
                </a:cubicBezTo>
                <a:cubicBezTo>
                  <a:pt x="15324" y="5096"/>
                  <a:pt x="15348" y="5084"/>
                  <a:pt x="15360" y="5073"/>
                </a:cubicBezTo>
                <a:cubicBezTo>
                  <a:pt x="15419" y="5037"/>
                  <a:pt x="15467" y="5001"/>
                  <a:pt x="15526" y="4953"/>
                </a:cubicBezTo>
                <a:cubicBezTo>
                  <a:pt x="15538" y="4942"/>
                  <a:pt x="15550" y="4930"/>
                  <a:pt x="15574" y="4918"/>
                </a:cubicBezTo>
                <a:cubicBezTo>
                  <a:pt x="15610" y="4894"/>
                  <a:pt x="15645" y="4870"/>
                  <a:pt x="15681" y="4834"/>
                </a:cubicBezTo>
                <a:cubicBezTo>
                  <a:pt x="15693" y="4823"/>
                  <a:pt x="15717" y="4799"/>
                  <a:pt x="15729" y="4787"/>
                </a:cubicBezTo>
                <a:cubicBezTo>
                  <a:pt x="15765" y="4763"/>
                  <a:pt x="15788" y="4739"/>
                  <a:pt x="15824" y="4715"/>
                </a:cubicBezTo>
                <a:cubicBezTo>
                  <a:pt x="15872" y="4668"/>
                  <a:pt x="15919" y="4608"/>
                  <a:pt x="15967" y="4561"/>
                </a:cubicBezTo>
                <a:cubicBezTo>
                  <a:pt x="15979" y="4549"/>
                  <a:pt x="16003" y="4537"/>
                  <a:pt x="16015" y="4513"/>
                </a:cubicBezTo>
                <a:cubicBezTo>
                  <a:pt x="16038" y="4477"/>
                  <a:pt x="16074" y="4442"/>
                  <a:pt x="16110" y="4406"/>
                </a:cubicBezTo>
                <a:cubicBezTo>
                  <a:pt x="16110" y="4394"/>
                  <a:pt x="16122" y="4394"/>
                  <a:pt x="16122" y="4382"/>
                </a:cubicBezTo>
                <a:cubicBezTo>
                  <a:pt x="16134" y="4370"/>
                  <a:pt x="16146" y="4358"/>
                  <a:pt x="16146" y="4346"/>
                </a:cubicBezTo>
                <a:cubicBezTo>
                  <a:pt x="16169" y="4322"/>
                  <a:pt x="16193" y="4299"/>
                  <a:pt x="16205" y="4275"/>
                </a:cubicBezTo>
                <a:cubicBezTo>
                  <a:pt x="16217" y="4251"/>
                  <a:pt x="16241" y="4227"/>
                  <a:pt x="16253" y="4203"/>
                </a:cubicBezTo>
                <a:cubicBezTo>
                  <a:pt x="16265" y="4180"/>
                  <a:pt x="16288" y="4156"/>
                  <a:pt x="16300" y="4120"/>
                </a:cubicBezTo>
                <a:cubicBezTo>
                  <a:pt x="16312" y="4108"/>
                  <a:pt x="16324" y="4096"/>
                  <a:pt x="16324" y="4084"/>
                </a:cubicBezTo>
                <a:cubicBezTo>
                  <a:pt x="16336" y="4072"/>
                  <a:pt x="16336" y="4072"/>
                  <a:pt x="16336" y="4061"/>
                </a:cubicBezTo>
                <a:cubicBezTo>
                  <a:pt x="16348" y="4037"/>
                  <a:pt x="16360" y="4013"/>
                  <a:pt x="16372" y="3989"/>
                </a:cubicBezTo>
                <a:cubicBezTo>
                  <a:pt x="16384" y="3965"/>
                  <a:pt x="16396" y="3941"/>
                  <a:pt x="16407" y="3918"/>
                </a:cubicBezTo>
                <a:cubicBezTo>
                  <a:pt x="16419" y="3894"/>
                  <a:pt x="16431" y="3870"/>
                  <a:pt x="16443" y="3846"/>
                </a:cubicBezTo>
                <a:cubicBezTo>
                  <a:pt x="16443" y="3834"/>
                  <a:pt x="16455" y="3822"/>
                  <a:pt x="16455" y="3799"/>
                </a:cubicBezTo>
                <a:cubicBezTo>
                  <a:pt x="16467" y="3799"/>
                  <a:pt x="16467" y="3787"/>
                  <a:pt x="16467" y="3787"/>
                </a:cubicBezTo>
                <a:cubicBezTo>
                  <a:pt x="16479" y="3763"/>
                  <a:pt x="16479" y="3739"/>
                  <a:pt x="16491" y="3715"/>
                </a:cubicBezTo>
                <a:cubicBezTo>
                  <a:pt x="16503" y="3691"/>
                  <a:pt x="16503" y="3668"/>
                  <a:pt x="16515" y="3644"/>
                </a:cubicBezTo>
                <a:cubicBezTo>
                  <a:pt x="16515" y="3620"/>
                  <a:pt x="16527" y="3596"/>
                  <a:pt x="16527" y="3572"/>
                </a:cubicBezTo>
                <a:cubicBezTo>
                  <a:pt x="16538" y="3549"/>
                  <a:pt x="16538" y="3537"/>
                  <a:pt x="16538" y="3525"/>
                </a:cubicBezTo>
                <a:cubicBezTo>
                  <a:pt x="16538" y="3513"/>
                  <a:pt x="16538" y="3501"/>
                  <a:pt x="16550" y="3501"/>
                </a:cubicBezTo>
                <a:cubicBezTo>
                  <a:pt x="16550" y="3477"/>
                  <a:pt x="16550" y="3453"/>
                  <a:pt x="16550" y="3429"/>
                </a:cubicBezTo>
                <a:cubicBezTo>
                  <a:pt x="16562" y="3406"/>
                  <a:pt x="16562" y="3382"/>
                  <a:pt x="16562" y="3358"/>
                </a:cubicBezTo>
                <a:cubicBezTo>
                  <a:pt x="16562" y="3334"/>
                  <a:pt x="16574" y="3310"/>
                  <a:pt x="16574" y="3287"/>
                </a:cubicBezTo>
                <a:cubicBezTo>
                  <a:pt x="16574" y="3263"/>
                  <a:pt x="16574" y="3251"/>
                  <a:pt x="16574" y="3227"/>
                </a:cubicBezTo>
                <a:cubicBezTo>
                  <a:pt x="16574" y="3215"/>
                  <a:pt x="16574" y="3203"/>
                  <a:pt x="16574" y="3191"/>
                </a:cubicBezTo>
                <a:lnTo>
                  <a:pt x="16586" y="19"/>
                </a:lnTo>
                <a:close/>
              </a:path>
            </a:pathLst>
          </a:custGeom>
          <a:solidFill>
            <a:srgbClr val="0D4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3"/>
          <p:cNvSpPr/>
          <p:nvPr/>
        </p:nvSpPr>
        <p:spPr>
          <a:xfrm>
            <a:off x="5323919" y="3874634"/>
            <a:ext cx="473896" cy="274197"/>
          </a:xfrm>
          <a:custGeom>
            <a:rect b="b" l="l" r="r" t="t"/>
            <a:pathLst>
              <a:path extrusionOk="0" h="5705" w="9860">
                <a:moveTo>
                  <a:pt x="5704" y="322"/>
                </a:moveTo>
                <a:cubicBezTo>
                  <a:pt x="5799" y="322"/>
                  <a:pt x="5894" y="346"/>
                  <a:pt x="5966" y="382"/>
                </a:cubicBezTo>
                <a:cubicBezTo>
                  <a:pt x="6025" y="418"/>
                  <a:pt x="6061" y="477"/>
                  <a:pt x="6073" y="525"/>
                </a:cubicBezTo>
                <a:cubicBezTo>
                  <a:pt x="6073" y="608"/>
                  <a:pt x="6121" y="680"/>
                  <a:pt x="6216" y="739"/>
                </a:cubicBezTo>
                <a:cubicBezTo>
                  <a:pt x="6264" y="763"/>
                  <a:pt x="6323" y="787"/>
                  <a:pt x="6383" y="799"/>
                </a:cubicBezTo>
                <a:cubicBezTo>
                  <a:pt x="6448" y="815"/>
                  <a:pt x="6518" y="823"/>
                  <a:pt x="6586" y="823"/>
                </a:cubicBezTo>
                <a:cubicBezTo>
                  <a:pt x="6719" y="823"/>
                  <a:pt x="6848" y="794"/>
                  <a:pt x="6942" y="739"/>
                </a:cubicBezTo>
                <a:cubicBezTo>
                  <a:pt x="7014" y="697"/>
                  <a:pt x="7106" y="677"/>
                  <a:pt x="7198" y="677"/>
                </a:cubicBezTo>
                <a:cubicBezTo>
                  <a:pt x="7290" y="677"/>
                  <a:pt x="7383" y="697"/>
                  <a:pt x="7454" y="739"/>
                </a:cubicBezTo>
                <a:lnTo>
                  <a:pt x="8573" y="1382"/>
                </a:lnTo>
                <a:cubicBezTo>
                  <a:pt x="8716" y="1465"/>
                  <a:pt x="8716" y="1596"/>
                  <a:pt x="8573" y="1680"/>
                </a:cubicBezTo>
                <a:cubicBezTo>
                  <a:pt x="8430" y="1763"/>
                  <a:pt x="8383" y="1894"/>
                  <a:pt x="8466" y="2001"/>
                </a:cubicBezTo>
                <a:cubicBezTo>
                  <a:pt x="8490" y="2037"/>
                  <a:pt x="8526" y="2073"/>
                  <a:pt x="8573" y="2096"/>
                </a:cubicBezTo>
                <a:cubicBezTo>
                  <a:pt x="8669" y="2156"/>
                  <a:pt x="8800" y="2180"/>
                  <a:pt x="8931" y="2180"/>
                </a:cubicBezTo>
                <a:cubicBezTo>
                  <a:pt x="9038" y="2180"/>
                  <a:pt x="9121" y="2204"/>
                  <a:pt x="9192" y="2251"/>
                </a:cubicBezTo>
                <a:cubicBezTo>
                  <a:pt x="9252" y="2287"/>
                  <a:pt x="9300" y="2335"/>
                  <a:pt x="9300" y="2394"/>
                </a:cubicBezTo>
                <a:lnTo>
                  <a:pt x="9300" y="3311"/>
                </a:lnTo>
                <a:cubicBezTo>
                  <a:pt x="9300" y="3418"/>
                  <a:pt x="9145" y="3513"/>
                  <a:pt x="8942" y="3513"/>
                </a:cubicBezTo>
                <a:cubicBezTo>
                  <a:pt x="8740" y="3513"/>
                  <a:pt x="8550" y="3585"/>
                  <a:pt x="8466" y="3704"/>
                </a:cubicBezTo>
                <a:cubicBezTo>
                  <a:pt x="8395" y="3811"/>
                  <a:pt x="8442" y="3942"/>
                  <a:pt x="8585" y="4025"/>
                </a:cubicBezTo>
                <a:cubicBezTo>
                  <a:pt x="8728" y="4109"/>
                  <a:pt x="8728" y="4240"/>
                  <a:pt x="8585" y="4323"/>
                </a:cubicBezTo>
                <a:lnTo>
                  <a:pt x="7478" y="4966"/>
                </a:lnTo>
                <a:cubicBezTo>
                  <a:pt x="7407" y="5008"/>
                  <a:pt x="7314" y="5028"/>
                  <a:pt x="7222" y="5028"/>
                </a:cubicBezTo>
                <a:cubicBezTo>
                  <a:pt x="7130" y="5028"/>
                  <a:pt x="7037" y="5008"/>
                  <a:pt x="6966" y="4966"/>
                </a:cubicBezTo>
                <a:cubicBezTo>
                  <a:pt x="6867" y="4908"/>
                  <a:pt x="6727" y="4873"/>
                  <a:pt x="6588" y="4873"/>
                </a:cubicBezTo>
                <a:cubicBezTo>
                  <a:pt x="6526" y="4873"/>
                  <a:pt x="6465" y="4880"/>
                  <a:pt x="6406" y="4894"/>
                </a:cubicBezTo>
                <a:cubicBezTo>
                  <a:pt x="6216" y="4942"/>
                  <a:pt x="6097" y="5049"/>
                  <a:pt x="6097" y="5168"/>
                </a:cubicBezTo>
                <a:cubicBezTo>
                  <a:pt x="6097" y="5287"/>
                  <a:pt x="5930" y="5383"/>
                  <a:pt x="5728" y="5383"/>
                </a:cubicBezTo>
                <a:lnTo>
                  <a:pt x="4156" y="5383"/>
                </a:lnTo>
                <a:cubicBezTo>
                  <a:pt x="4061" y="5383"/>
                  <a:pt x="3966" y="5359"/>
                  <a:pt x="3906" y="5323"/>
                </a:cubicBezTo>
                <a:cubicBezTo>
                  <a:pt x="3835" y="5275"/>
                  <a:pt x="3799" y="5228"/>
                  <a:pt x="3799" y="5168"/>
                </a:cubicBezTo>
                <a:cubicBezTo>
                  <a:pt x="3799" y="5097"/>
                  <a:pt x="3739" y="5013"/>
                  <a:pt x="3644" y="4966"/>
                </a:cubicBezTo>
                <a:cubicBezTo>
                  <a:pt x="3597" y="4930"/>
                  <a:pt x="3537" y="4918"/>
                  <a:pt x="3477" y="4894"/>
                </a:cubicBezTo>
                <a:cubicBezTo>
                  <a:pt x="3419" y="4880"/>
                  <a:pt x="3359" y="4873"/>
                  <a:pt x="3298" y="4873"/>
                </a:cubicBezTo>
                <a:cubicBezTo>
                  <a:pt x="3161" y="4873"/>
                  <a:pt x="3025" y="4908"/>
                  <a:pt x="2918" y="4966"/>
                </a:cubicBezTo>
                <a:cubicBezTo>
                  <a:pt x="2852" y="5008"/>
                  <a:pt x="2760" y="5028"/>
                  <a:pt x="2666" y="5028"/>
                </a:cubicBezTo>
                <a:cubicBezTo>
                  <a:pt x="2573" y="5028"/>
                  <a:pt x="2477" y="5008"/>
                  <a:pt x="2406" y="4966"/>
                </a:cubicBezTo>
                <a:lnTo>
                  <a:pt x="1299" y="4323"/>
                </a:lnTo>
                <a:cubicBezTo>
                  <a:pt x="1156" y="4240"/>
                  <a:pt x="1156" y="4109"/>
                  <a:pt x="1299" y="4025"/>
                </a:cubicBezTo>
                <a:cubicBezTo>
                  <a:pt x="1441" y="3942"/>
                  <a:pt x="1477" y="3811"/>
                  <a:pt x="1406" y="3704"/>
                </a:cubicBezTo>
                <a:cubicBezTo>
                  <a:pt x="1370" y="3668"/>
                  <a:pt x="1334" y="3632"/>
                  <a:pt x="1287" y="3597"/>
                </a:cubicBezTo>
                <a:cubicBezTo>
                  <a:pt x="1191" y="3549"/>
                  <a:pt x="1072" y="3513"/>
                  <a:pt x="930" y="3513"/>
                </a:cubicBezTo>
                <a:cubicBezTo>
                  <a:pt x="834" y="3513"/>
                  <a:pt x="739" y="3489"/>
                  <a:pt x="668" y="3454"/>
                </a:cubicBezTo>
                <a:cubicBezTo>
                  <a:pt x="608" y="3418"/>
                  <a:pt x="560" y="3358"/>
                  <a:pt x="560" y="3311"/>
                </a:cubicBezTo>
                <a:lnTo>
                  <a:pt x="560" y="2394"/>
                </a:lnTo>
                <a:cubicBezTo>
                  <a:pt x="560" y="2275"/>
                  <a:pt x="715" y="2180"/>
                  <a:pt x="918" y="2180"/>
                </a:cubicBezTo>
                <a:cubicBezTo>
                  <a:pt x="1132" y="2180"/>
                  <a:pt x="1311" y="2108"/>
                  <a:pt x="1394" y="2001"/>
                </a:cubicBezTo>
                <a:cubicBezTo>
                  <a:pt x="1477" y="1894"/>
                  <a:pt x="1430" y="1763"/>
                  <a:pt x="1275" y="1680"/>
                </a:cubicBezTo>
                <a:cubicBezTo>
                  <a:pt x="1144" y="1596"/>
                  <a:pt x="1132" y="1465"/>
                  <a:pt x="1275" y="1382"/>
                </a:cubicBezTo>
                <a:lnTo>
                  <a:pt x="2382" y="739"/>
                </a:lnTo>
                <a:cubicBezTo>
                  <a:pt x="2454" y="697"/>
                  <a:pt x="2549" y="677"/>
                  <a:pt x="2643" y="677"/>
                </a:cubicBezTo>
                <a:cubicBezTo>
                  <a:pt x="2736" y="677"/>
                  <a:pt x="2829" y="697"/>
                  <a:pt x="2894" y="739"/>
                </a:cubicBezTo>
                <a:cubicBezTo>
                  <a:pt x="2996" y="794"/>
                  <a:pt x="3123" y="823"/>
                  <a:pt x="3252" y="823"/>
                </a:cubicBezTo>
                <a:cubicBezTo>
                  <a:pt x="3320" y="823"/>
                  <a:pt x="3388" y="815"/>
                  <a:pt x="3454" y="799"/>
                </a:cubicBezTo>
                <a:cubicBezTo>
                  <a:pt x="3644" y="763"/>
                  <a:pt x="3775" y="656"/>
                  <a:pt x="3775" y="525"/>
                </a:cubicBezTo>
                <a:cubicBezTo>
                  <a:pt x="3775" y="477"/>
                  <a:pt x="3811" y="418"/>
                  <a:pt x="3870" y="382"/>
                </a:cubicBezTo>
                <a:cubicBezTo>
                  <a:pt x="3942" y="346"/>
                  <a:pt x="4037" y="322"/>
                  <a:pt x="4132" y="322"/>
                </a:cubicBezTo>
                <a:close/>
                <a:moveTo>
                  <a:pt x="4132" y="1"/>
                </a:moveTo>
                <a:cubicBezTo>
                  <a:pt x="3882" y="1"/>
                  <a:pt x="3656" y="49"/>
                  <a:pt x="3477" y="156"/>
                </a:cubicBezTo>
                <a:cubicBezTo>
                  <a:pt x="3335" y="239"/>
                  <a:pt x="3239" y="358"/>
                  <a:pt x="3216" y="477"/>
                </a:cubicBezTo>
                <a:cubicBezTo>
                  <a:pt x="3049" y="399"/>
                  <a:pt x="2843" y="361"/>
                  <a:pt x="2637" y="361"/>
                </a:cubicBezTo>
                <a:cubicBezTo>
                  <a:pt x="2402" y="361"/>
                  <a:pt x="2167" y="411"/>
                  <a:pt x="1989" y="513"/>
                </a:cubicBezTo>
                <a:lnTo>
                  <a:pt x="882" y="1156"/>
                </a:lnTo>
                <a:cubicBezTo>
                  <a:pt x="549" y="1346"/>
                  <a:pt x="537" y="1656"/>
                  <a:pt x="822" y="1870"/>
                </a:cubicBezTo>
                <a:cubicBezTo>
                  <a:pt x="620" y="1882"/>
                  <a:pt x="418" y="1930"/>
                  <a:pt x="275" y="2025"/>
                </a:cubicBezTo>
                <a:cubicBezTo>
                  <a:pt x="96" y="2120"/>
                  <a:pt x="1" y="2251"/>
                  <a:pt x="1" y="2394"/>
                </a:cubicBezTo>
                <a:lnTo>
                  <a:pt x="13" y="3311"/>
                </a:lnTo>
                <a:cubicBezTo>
                  <a:pt x="13" y="3454"/>
                  <a:pt x="120" y="3585"/>
                  <a:pt x="287" y="3680"/>
                </a:cubicBezTo>
                <a:cubicBezTo>
                  <a:pt x="429" y="3763"/>
                  <a:pt x="620" y="3823"/>
                  <a:pt x="834" y="3835"/>
                </a:cubicBezTo>
                <a:cubicBezTo>
                  <a:pt x="549" y="4037"/>
                  <a:pt x="572" y="4347"/>
                  <a:pt x="906" y="4549"/>
                </a:cubicBezTo>
                <a:lnTo>
                  <a:pt x="2025" y="5192"/>
                </a:lnTo>
                <a:cubicBezTo>
                  <a:pt x="2203" y="5294"/>
                  <a:pt x="2438" y="5344"/>
                  <a:pt x="2673" y="5344"/>
                </a:cubicBezTo>
                <a:cubicBezTo>
                  <a:pt x="2879" y="5344"/>
                  <a:pt x="3085" y="5306"/>
                  <a:pt x="3251" y="5228"/>
                </a:cubicBezTo>
                <a:cubicBezTo>
                  <a:pt x="3275" y="5347"/>
                  <a:pt x="3370" y="5466"/>
                  <a:pt x="3513" y="5549"/>
                </a:cubicBezTo>
                <a:cubicBezTo>
                  <a:pt x="3680" y="5644"/>
                  <a:pt x="3906" y="5704"/>
                  <a:pt x="4168" y="5704"/>
                </a:cubicBezTo>
                <a:lnTo>
                  <a:pt x="5740" y="5704"/>
                </a:lnTo>
                <a:cubicBezTo>
                  <a:pt x="5978" y="5704"/>
                  <a:pt x="6204" y="5644"/>
                  <a:pt x="6383" y="5549"/>
                </a:cubicBezTo>
                <a:cubicBezTo>
                  <a:pt x="6537" y="5454"/>
                  <a:pt x="6621" y="5347"/>
                  <a:pt x="6645" y="5228"/>
                </a:cubicBezTo>
                <a:cubicBezTo>
                  <a:pt x="6811" y="5306"/>
                  <a:pt x="7017" y="5344"/>
                  <a:pt x="7223" y="5344"/>
                </a:cubicBezTo>
                <a:cubicBezTo>
                  <a:pt x="7458" y="5344"/>
                  <a:pt x="7693" y="5294"/>
                  <a:pt x="7871" y="5192"/>
                </a:cubicBezTo>
                <a:lnTo>
                  <a:pt x="8978" y="4549"/>
                </a:lnTo>
                <a:cubicBezTo>
                  <a:pt x="9312" y="4347"/>
                  <a:pt x="9335" y="4037"/>
                  <a:pt x="9038" y="3835"/>
                </a:cubicBezTo>
                <a:cubicBezTo>
                  <a:pt x="9502" y="3811"/>
                  <a:pt x="9859" y="3585"/>
                  <a:pt x="9859" y="3311"/>
                </a:cubicBezTo>
                <a:lnTo>
                  <a:pt x="9859" y="2394"/>
                </a:lnTo>
                <a:cubicBezTo>
                  <a:pt x="9847" y="2251"/>
                  <a:pt x="9752" y="2120"/>
                  <a:pt x="9585" y="2025"/>
                </a:cubicBezTo>
                <a:cubicBezTo>
                  <a:pt x="9431" y="1930"/>
                  <a:pt x="9240" y="1882"/>
                  <a:pt x="9026" y="1870"/>
                </a:cubicBezTo>
                <a:cubicBezTo>
                  <a:pt x="9323" y="1656"/>
                  <a:pt x="9300" y="1346"/>
                  <a:pt x="8954" y="1156"/>
                </a:cubicBezTo>
                <a:lnTo>
                  <a:pt x="7847" y="513"/>
                </a:lnTo>
                <a:cubicBezTo>
                  <a:pt x="7669" y="411"/>
                  <a:pt x="7434" y="361"/>
                  <a:pt x="7199" y="361"/>
                </a:cubicBezTo>
                <a:cubicBezTo>
                  <a:pt x="6993" y="361"/>
                  <a:pt x="6787" y="399"/>
                  <a:pt x="6621" y="477"/>
                </a:cubicBezTo>
                <a:cubicBezTo>
                  <a:pt x="6597" y="358"/>
                  <a:pt x="6502" y="239"/>
                  <a:pt x="6347" y="156"/>
                </a:cubicBezTo>
                <a:cubicBezTo>
                  <a:pt x="6180" y="49"/>
                  <a:pt x="5942" y="1"/>
                  <a:pt x="5704" y="1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3"/>
          <p:cNvSpPr/>
          <p:nvPr/>
        </p:nvSpPr>
        <p:spPr>
          <a:xfrm>
            <a:off x="5452679" y="3954610"/>
            <a:ext cx="216377" cy="114245"/>
          </a:xfrm>
          <a:custGeom>
            <a:rect b="b" l="l" r="r" t="t"/>
            <a:pathLst>
              <a:path extrusionOk="0" h="2377" w="4502">
                <a:moveTo>
                  <a:pt x="2251" y="316"/>
                </a:moveTo>
                <a:cubicBezTo>
                  <a:pt x="2635" y="316"/>
                  <a:pt x="3019" y="403"/>
                  <a:pt x="3311" y="575"/>
                </a:cubicBezTo>
                <a:cubicBezTo>
                  <a:pt x="3894" y="909"/>
                  <a:pt x="3894" y="1456"/>
                  <a:pt x="3311" y="1802"/>
                </a:cubicBezTo>
                <a:cubicBezTo>
                  <a:pt x="3025" y="1968"/>
                  <a:pt x="2644" y="2052"/>
                  <a:pt x="2260" y="2052"/>
                </a:cubicBezTo>
                <a:cubicBezTo>
                  <a:pt x="1876" y="2052"/>
                  <a:pt x="1489" y="1968"/>
                  <a:pt x="1191" y="1802"/>
                </a:cubicBezTo>
                <a:cubicBezTo>
                  <a:pt x="608" y="1456"/>
                  <a:pt x="608" y="909"/>
                  <a:pt x="1191" y="575"/>
                </a:cubicBezTo>
                <a:cubicBezTo>
                  <a:pt x="1483" y="403"/>
                  <a:pt x="1867" y="316"/>
                  <a:pt x="2251" y="316"/>
                </a:cubicBezTo>
                <a:close/>
                <a:moveTo>
                  <a:pt x="2247" y="1"/>
                </a:moveTo>
                <a:cubicBezTo>
                  <a:pt x="1721" y="1"/>
                  <a:pt x="1197" y="117"/>
                  <a:pt x="798" y="349"/>
                </a:cubicBezTo>
                <a:cubicBezTo>
                  <a:pt x="1" y="813"/>
                  <a:pt x="1" y="1564"/>
                  <a:pt x="810" y="2028"/>
                </a:cubicBezTo>
                <a:cubicBezTo>
                  <a:pt x="1209" y="2260"/>
                  <a:pt x="1733" y="2376"/>
                  <a:pt x="2257" y="2376"/>
                </a:cubicBezTo>
                <a:cubicBezTo>
                  <a:pt x="2781" y="2376"/>
                  <a:pt x="3305" y="2260"/>
                  <a:pt x="3704" y="2028"/>
                </a:cubicBezTo>
                <a:cubicBezTo>
                  <a:pt x="4501" y="1564"/>
                  <a:pt x="4501" y="813"/>
                  <a:pt x="3704" y="349"/>
                </a:cubicBezTo>
                <a:cubicBezTo>
                  <a:pt x="3299" y="117"/>
                  <a:pt x="2772" y="1"/>
                  <a:pt x="2247" y="1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7" name="Google Shape;1357;p43"/>
          <p:cNvGrpSpPr/>
          <p:nvPr/>
        </p:nvGrpSpPr>
        <p:grpSpPr>
          <a:xfrm>
            <a:off x="4574284" y="3438034"/>
            <a:ext cx="1752844" cy="1168016"/>
            <a:chOff x="4574284" y="3135434"/>
            <a:chExt cx="1752844" cy="1168016"/>
          </a:xfrm>
        </p:grpSpPr>
        <p:grpSp>
          <p:nvGrpSpPr>
            <p:cNvPr id="1358" name="Google Shape;1358;p43"/>
            <p:cNvGrpSpPr/>
            <p:nvPr/>
          </p:nvGrpSpPr>
          <p:grpSpPr>
            <a:xfrm>
              <a:off x="4574861" y="3135434"/>
              <a:ext cx="1752263" cy="1014647"/>
              <a:chOff x="4574861" y="3135434"/>
              <a:chExt cx="1752263" cy="1014647"/>
            </a:xfrm>
          </p:grpSpPr>
          <p:sp>
            <p:nvSpPr>
              <p:cNvPr id="1359" name="Google Shape;1359;p43"/>
              <p:cNvSpPr/>
              <p:nvPr/>
            </p:nvSpPr>
            <p:spPr>
              <a:xfrm>
                <a:off x="4574861" y="3135434"/>
                <a:ext cx="1752263" cy="1014647"/>
              </a:xfrm>
              <a:custGeom>
                <a:rect b="b" l="l" r="r" t="t"/>
                <a:pathLst>
                  <a:path extrusionOk="0" h="21111" w="36458">
                    <a:moveTo>
                      <a:pt x="18169" y="0"/>
                    </a:moveTo>
                    <a:lnTo>
                      <a:pt x="12919" y="3048"/>
                    </a:lnTo>
                    <a:cubicBezTo>
                      <a:pt x="12550" y="3299"/>
                      <a:pt x="12597" y="3656"/>
                      <a:pt x="12978" y="3882"/>
                    </a:cubicBezTo>
                    <a:cubicBezTo>
                      <a:pt x="13074" y="3930"/>
                      <a:pt x="13193" y="3977"/>
                      <a:pt x="13336" y="4013"/>
                    </a:cubicBezTo>
                    <a:cubicBezTo>
                      <a:pt x="13978" y="4156"/>
                      <a:pt x="14574" y="4370"/>
                      <a:pt x="15098" y="4668"/>
                    </a:cubicBezTo>
                    <a:cubicBezTo>
                      <a:pt x="15157" y="4703"/>
                      <a:pt x="15217" y="4739"/>
                      <a:pt x="15276" y="4787"/>
                    </a:cubicBezTo>
                    <a:cubicBezTo>
                      <a:pt x="17003" y="5882"/>
                      <a:pt x="16991" y="7585"/>
                      <a:pt x="15252" y="8680"/>
                    </a:cubicBezTo>
                    <a:cubicBezTo>
                      <a:pt x="14266" y="9295"/>
                      <a:pt x="12931" y="9605"/>
                      <a:pt x="11595" y="9605"/>
                    </a:cubicBezTo>
                    <a:cubicBezTo>
                      <a:pt x="10318" y="9605"/>
                      <a:pt x="9039" y="9322"/>
                      <a:pt x="8061" y="8752"/>
                    </a:cubicBezTo>
                    <a:cubicBezTo>
                      <a:pt x="7549" y="8466"/>
                      <a:pt x="7168" y="8121"/>
                      <a:pt x="6918" y="7751"/>
                    </a:cubicBezTo>
                    <a:cubicBezTo>
                      <a:pt x="6859" y="7668"/>
                      <a:pt x="6787" y="7597"/>
                      <a:pt x="6680" y="7537"/>
                    </a:cubicBezTo>
                    <a:cubicBezTo>
                      <a:pt x="6480" y="7421"/>
                      <a:pt x="6204" y="7357"/>
                      <a:pt x="5924" y="7357"/>
                    </a:cubicBezTo>
                    <a:cubicBezTo>
                      <a:pt x="5687" y="7357"/>
                      <a:pt x="5448" y="7403"/>
                      <a:pt x="5251" y="7501"/>
                    </a:cubicBezTo>
                    <a:lnTo>
                      <a:pt x="1" y="10549"/>
                    </a:lnTo>
                    <a:lnTo>
                      <a:pt x="18289" y="21110"/>
                    </a:lnTo>
                    <a:lnTo>
                      <a:pt x="36457" y="10549"/>
                    </a:lnTo>
                    <a:lnTo>
                      <a:pt x="31231" y="7537"/>
                    </a:lnTo>
                    <a:cubicBezTo>
                      <a:pt x="30695" y="7228"/>
                      <a:pt x="30885" y="6692"/>
                      <a:pt x="31600" y="6537"/>
                    </a:cubicBezTo>
                    <a:cubicBezTo>
                      <a:pt x="32231" y="6394"/>
                      <a:pt x="32826" y="6180"/>
                      <a:pt x="33338" y="5882"/>
                    </a:cubicBezTo>
                    <a:cubicBezTo>
                      <a:pt x="35279" y="4751"/>
                      <a:pt x="35267" y="2918"/>
                      <a:pt x="33314" y="1786"/>
                    </a:cubicBezTo>
                    <a:cubicBezTo>
                      <a:pt x="33267" y="1763"/>
                      <a:pt x="33219" y="1739"/>
                      <a:pt x="33171" y="1715"/>
                    </a:cubicBezTo>
                    <a:cubicBezTo>
                      <a:pt x="32220" y="1203"/>
                      <a:pt x="30997" y="947"/>
                      <a:pt x="29774" y="947"/>
                    </a:cubicBezTo>
                    <a:cubicBezTo>
                      <a:pt x="28579" y="947"/>
                      <a:pt x="27385" y="1191"/>
                      <a:pt x="26444" y="1679"/>
                    </a:cubicBezTo>
                    <a:cubicBezTo>
                      <a:pt x="25837" y="2001"/>
                      <a:pt x="25397" y="2394"/>
                      <a:pt x="25123" y="2798"/>
                    </a:cubicBezTo>
                    <a:cubicBezTo>
                      <a:pt x="24963" y="3052"/>
                      <a:pt x="24557" y="3191"/>
                      <a:pt x="24142" y="3191"/>
                    </a:cubicBezTo>
                    <a:cubicBezTo>
                      <a:pt x="23875" y="3191"/>
                      <a:pt x="23606" y="3134"/>
                      <a:pt x="23396" y="3013"/>
                    </a:cubicBezTo>
                    <a:lnTo>
                      <a:pt x="18169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3"/>
              <p:cNvSpPr/>
              <p:nvPr/>
            </p:nvSpPr>
            <p:spPr>
              <a:xfrm>
                <a:off x="4610331" y="3155476"/>
                <a:ext cx="1681322" cy="974563"/>
              </a:xfrm>
              <a:custGeom>
                <a:rect b="b" l="l" r="r" t="t"/>
                <a:pathLst>
                  <a:path extrusionOk="0" h="20277" w="34982">
                    <a:moveTo>
                      <a:pt x="17431" y="0"/>
                    </a:moveTo>
                    <a:lnTo>
                      <a:pt x="12383" y="2941"/>
                    </a:lnTo>
                    <a:cubicBezTo>
                      <a:pt x="12324" y="2989"/>
                      <a:pt x="12300" y="3012"/>
                      <a:pt x="12300" y="3024"/>
                    </a:cubicBezTo>
                    <a:cubicBezTo>
                      <a:pt x="12300" y="3036"/>
                      <a:pt x="12324" y="3084"/>
                      <a:pt x="12419" y="3143"/>
                    </a:cubicBezTo>
                    <a:cubicBezTo>
                      <a:pt x="12490" y="3179"/>
                      <a:pt x="12586" y="3215"/>
                      <a:pt x="12681" y="3239"/>
                    </a:cubicBezTo>
                    <a:cubicBezTo>
                      <a:pt x="13383" y="3382"/>
                      <a:pt x="14002" y="3620"/>
                      <a:pt x="14538" y="3929"/>
                    </a:cubicBezTo>
                    <a:cubicBezTo>
                      <a:pt x="14610" y="3977"/>
                      <a:pt x="14669" y="4013"/>
                      <a:pt x="14741" y="4048"/>
                    </a:cubicBezTo>
                    <a:cubicBezTo>
                      <a:pt x="15681" y="4656"/>
                      <a:pt x="16193" y="5453"/>
                      <a:pt x="16193" y="6311"/>
                    </a:cubicBezTo>
                    <a:cubicBezTo>
                      <a:pt x="16193" y="7168"/>
                      <a:pt x="15657" y="7977"/>
                      <a:pt x="14705" y="8573"/>
                    </a:cubicBezTo>
                    <a:cubicBezTo>
                      <a:pt x="13693" y="9204"/>
                      <a:pt x="12324" y="9561"/>
                      <a:pt x="10859" y="9561"/>
                    </a:cubicBezTo>
                    <a:cubicBezTo>
                      <a:pt x="9454" y="9561"/>
                      <a:pt x="8133" y="9239"/>
                      <a:pt x="7133" y="8656"/>
                    </a:cubicBezTo>
                    <a:cubicBezTo>
                      <a:pt x="6585" y="8346"/>
                      <a:pt x="6156" y="7965"/>
                      <a:pt x="5871" y="7537"/>
                    </a:cubicBezTo>
                    <a:cubicBezTo>
                      <a:pt x="5859" y="7501"/>
                      <a:pt x="5811" y="7465"/>
                      <a:pt x="5763" y="7442"/>
                    </a:cubicBezTo>
                    <a:cubicBezTo>
                      <a:pt x="5620" y="7358"/>
                      <a:pt x="5406" y="7311"/>
                      <a:pt x="5192" y="7311"/>
                    </a:cubicBezTo>
                    <a:cubicBezTo>
                      <a:pt x="5001" y="7311"/>
                      <a:pt x="4823" y="7346"/>
                      <a:pt x="4680" y="7418"/>
                    </a:cubicBezTo>
                    <a:lnTo>
                      <a:pt x="1" y="10132"/>
                    </a:lnTo>
                    <a:lnTo>
                      <a:pt x="17551" y="20277"/>
                    </a:lnTo>
                    <a:lnTo>
                      <a:pt x="34981" y="10144"/>
                    </a:lnTo>
                    <a:lnTo>
                      <a:pt x="30314" y="7442"/>
                    </a:lnTo>
                    <a:cubicBezTo>
                      <a:pt x="29957" y="7239"/>
                      <a:pt x="29778" y="6906"/>
                      <a:pt x="29826" y="6572"/>
                    </a:cubicBezTo>
                    <a:cubicBezTo>
                      <a:pt x="29885" y="6180"/>
                      <a:pt x="30243" y="5870"/>
                      <a:pt x="30778" y="5751"/>
                    </a:cubicBezTo>
                    <a:cubicBezTo>
                      <a:pt x="31398" y="5620"/>
                      <a:pt x="31945" y="5418"/>
                      <a:pt x="32410" y="5144"/>
                    </a:cubicBezTo>
                    <a:cubicBezTo>
                      <a:pt x="33231" y="4667"/>
                      <a:pt x="33684" y="4060"/>
                      <a:pt x="33684" y="3429"/>
                    </a:cubicBezTo>
                    <a:cubicBezTo>
                      <a:pt x="33684" y="2786"/>
                      <a:pt x="33219" y="2167"/>
                      <a:pt x="32386" y="1691"/>
                    </a:cubicBezTo>
                    <a:cubicBezTo>
                      <a:pt x="32350" y="1667"/>
                      <a:pt x="32302" y="1643"/>
                      <a:pt x="32267" y="1619"/>
                    </a:cubicBezTo>
                    <a:cubicBezTo>
                      <a:pt x="31398" y="1155"/>
                      <a:pt x="30243" y="905"/>
                      <a:pt x="29040" y="905"/>
                    </a:cubicBezTo>
                    <a:cubicBezTo>
                      <a:pt x="27861" y="905"/>
                      <a:pt x="26742" y="1143"/>
                      <a:pt x="25885" y="1596"/>
                    </a:cubicBezTo>
                    <a:cubicBezTo>
                      <a:pt x="25349" y="1869"/>
                      <a:pt x="24944" y="2215"/>
                      <a:pt x="24694" y="2584"/>
                    </a:cubicBezTo>
                    <a:cubicBezTo>
                      <a:pt x="24432" y="3001"/>
                      <a:pt x="23861" y="3143"/>
                      <a:pt x="23408" y="3143"/>
                    </a:cubicBezTo>
                    <a:cubicBezTo>
                      <a:pt x="23063" y="3143"/>
                      <a:pt x="22730" y="3060"/>
                      <a:pt x="22468" y="2917"/>
                    </a:cubicBezTo>
                    <a:lnTo>
                      <a:pt x="17431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1" name="Google Shape;1361;p43"/>
            <p:cNvSpPr/>
            <p:nvPr/>
          </p:nvSpPr>
          <p:spPr>
            <a:xfrm>
              <a:off x="5453255" y="3642446"/>
              <a:ext cx="873872" cy="661004"/>
            </a:xfrm>
            <a:custGeom>
              <a:rect b="b" l="l" r="r" t="t"/>
              <a:pathLst>
                <a:path extrusionOk="0" h="13753" w="18182">
                  <a:moveTo>
                    <a:pt x="18181" y="0"/>
                  </a:moveTo>
                  <a:lnTo>
                    <a:pt x="13" y="10561"/>
                  </a:lnTo>
                  <a:lnTo>
                    <a:pt x="1" y="13752"/>
                  </a:lnTo>
                  <a:lnTo>
                    <a:pt x="1" y="13752"/>
                  </a:lnTo>
                  <a:lnTo>
                    <a:pt x="18181" y="3191"/>
                  </a:lnTo>
                  <a:lnTo>
                    <a:pt x="18181" y="0"/>
                  </a:lnTo>
                  <a:close/>
                </a:path>
              </a:pathLst>
            </a:custGeom>
            <a:solidFill>
              <a:srgbClr val="2727EB"/>
            </a:solidFill>
            <a:ln cap="flat" cmpd="sng" w="9525">
              <a:solidFill>
                <a:srgbClr val="2727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4574284" y="3642446"/>
              <a:ext cx="879592" cy="661004"/>
            </a:xfrm>
            <a:custGeom>
              <a:rect b="b" l="l" r="r" t="t"/>
              <a:pathLst>
                <a:path extrusionOk="0" h="13753" w="18301">
                  <a:moveTo>
                    <a:pt x="13" y="0"/>
                  </a:moveTo>
                  <a:lnTo>
                    <a:pt x="1" y="3191"/>
                  </a:lnTo>
                  <a:lnTo>
                    <a:pt x="18289" y="13752"/>
                  </a:lnTo>
                  <a:lnTo>
                    <a:pt x="18301" y="1056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F6FEC"/>
            </a:solidFill>
            <a:ln cap="flat" cmpd="sng" w="9525">
              <a:solidFill>
                <a:srgbClr val="6F6F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43"/>
          <p:cNvSpPr txBox="1"/>
          <p:nvPr/>
        </p:nvSpPr>
        <p:spPr>
          <a:xfrm>
            <a:off x="2127525" y="1530225"/>
            <a:ext cx="1398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43"/>
          <p:cNvSpPr txBox="1"/>
          <p:nvPr/>
        </p:nvSpPr>
        <p:spPr>
          <a:xfrm>
            <a:off x="3876600" y="11833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5" name="Google Shape;1365;p43"/>
          <p:cNvSpPr txBox="1"/>
          <p:nvPr/>
        </p:nvSpPr>
        <p:spPr>
          <a:xfrm>
            <a:off x="3876600" y="1530225"/>
            <a:ext cx="1398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43"/>
          <p:cNvSpPr txBox="1"/>
          <p:nvPr/>
        </p:nvSpPr>
        <p:spPr>
          <a:xfrm>
            <a:off x="5625663" y="11833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7" name="Google Shape;1367;p43"/>
          <p:cNvSpPr txBox="1"/>
          <p:nvPr/>
        </p:nvSpPr>
        <p:spPr>
          <a:xfrm>
            <a:off x="5625663" y="1530225"/>
            <a:ext cx="1398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43"/>
          <p:cNvSpPr txBox="1"/>
          <p:nvPr/>
        </p:nvSpPr>
        <p:spPr>
          <a:xfrm>
            <a:off x="2127525" y="1183375"/>
            <a:ext cx="1398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69" name="Google Shape;1369;p43"/>
          <p:cNvGrpSpPr/>
          <p:nvPr/>
        </p:nvGrpSpPr>
        <p:grpSpPr>
          <a:xfrm>
            <a:off x="3496342" y="2459977"/>
            <a:ext cx="398031" cy="338814"/>
            <a:chOff x="5645200" y="879425"/>
            <a:chExt cx="478575" cy="407375"/>
          </a:xfrm>
        </p:grpSpPr>
        <p:sp>
          <p:nvSpPr>
            <p:cNvPr id="1370" name="Google Shape;1370;p43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76" name="Google Shape;1376;p43"/>
          <p:cNvGrpSpPr/>
          <p:nvPr/>
        </p:nvGrpSpPr>
        <p:grpSpPr>
          <a:xfrm>
            <a:off x="5301486" y="2459957"/>
            <a:ext cx="298169" cy="339218"/>
            <a:chOff x="2707950" y="4399325"/>
            <a:chExt cx="423475" cy="481775"/>
          </a:xfrm>
        </p:grpSpPr>
        <p:sp>
          <p:nvSpPr>
            <p:cNvPr id="1377" name="Google Shape;1377;p43"/>
            <p:cNvSpPr/>
            <p:nvPr/>
          </p:nvSpPr>
          <p:spPr>
            <a:xfrm>
              <a:off x="2905550" y="4515000"/>
              <a:ext cx="28275" cy="366100"/>
            </a:xfrm>
            <a:custGeom>
              <a:rect b="b" l="l" r="r" t="t"/>
              <a:pathLst>
                <a:path extrusionOk="0" h="14644" w="1131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2962025" y="4710725"/>
              <a:ext cx="141175" cy="29225"/>
            </a:xfrm>
            <a:custGeom>
              <a:rect b="b" l="l" r="r" t="t"/>
              <a:pathLst>
                <a:path extrusionOk="0" h="1169" w="5647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2962025" y="4768175"/>
              <a:ext cx="141175" cy="112925"/>
            </a:xfrm>
            <a:custGeom>
              <a:rect b="b" l="l" r="r" t="t"/>
              <a:pathLst>
                <a:path extrusionOk="0" h="4517" w="5647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2736175" y="4710725"/>
              <a:ext cx="141175" cy="29225"/>
            </a:xfrm>
            <a:custGeom>
              <a:rect b="b" l="l" r="r" t="t"/>
              <a:pathLst>
                <a:path extrusionOk="0" h="1169" w="5647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2736175" y="4768175"/>
              <a:ext cx="141175" cy="112925"/>
            </a:xfrm>
            <a:custGeom>
              <a:rect b="b" l="l" r="r" t="t"/>
              <a:pathLst>
                <a:path extrusionOk="0" h="4517" w="5647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2707950" y="4515075"/>
              <a:ext cx="169400" cy="82825"/>
            </a:xfrm>
            <a:custGeom>
              <a:rect b="b" l="l" r="r" t="t"/>
              <a:pathLst>
                <a:path extrusionOk="0" h="3313" w="6776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2736175" y="4626025"/>
              <a:ext cx="141175" cy="56500"/>
            </a:xfrm>
            <a:custGeom>
              <a:rect b="b" l="l" r="r" t="t"/>
              <a:pathLst>
                <a:path extrusionOk="0" h="2260" w="5647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2850525" y="4430375"/>
              <a:ext cx="138325" cy="56500"/>
            </a:xfrm>
            <a:custGeom>
              <a:rect b="b" l="l" r="r" t="t"/>
              <a:pathLst>
                <a:path extrusionOk="0" h="2260" w="5533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2974300" y="4399350"/>
              <a:ext cx="129650" cy="87525"/>
            </a:xfrm>
            <a:custGeom>
              <a:rect b="b" l="l" r="r" t="t"/>
              <a:pathLst>
                <a:path extrusionOk="0" h="3501" w="5186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2735425" y="4399325"/>
              <a:ext cx="129650" cy="87475"/>
            </a:xfrm>
            <a:custGeom>
              <a:rect b="b" l="l" r="r" t="t"/>
              <a:pathLst>
                <a:path extrusionOk="0" h="3499" w="5186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2962025" y="4515075"/>
              <a:ext cx="169400" cy="82825"/>
            </a:xfrm>
            <a:custGeom>
              <a:rect b="b" l="l" r="r" t="t"/>
              <a:pathLst>
                <a:path extrusionOk="0" h="3313" w="6776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2962025" y="4626025"/>
              <a:ext cx="141175" cy="56500"/>
            </a:xfrm>
            <a:custGeom>
              <a:rect b="b" l="l" r="r" t="t"/>
              <a:pathLst>
                <a:path extrusionOk="0" h="2260" w="5647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89" name="Google Shape;1389;p43"/>
          <p:cNvGrpSpPr/>
          <p:nvPr/>
        </p:nvGrpSpPr>
        <p:grpSpPr>
          <a:xfrm>
            <a:off x="5448689" y="2930445"/>
            <a:ext cx="1752844" cy="1168016"/>
            <a:chOff x="5448689" y="2930445"/>
            <a:chExt cx="1752844" cy="1168016"/>
          </a:xfrm>
        </p:grpSpPr>
        <p:grpSp>
          <p:nvGrpSpPr>
            <p:cNvPr id="1390" name="Google Shape;1390;p43"/>
            <p:cNvGrpSpPr/>
            <p:nvPr/>
          </p:nvGrpSpPr>
          <p:grpSpPr>
            <a:xfrm>
              <a:off x="5448689" y="2930445"/>
              <a:ext cx="1752844" cy="1168016"/>
              <a:chOff x="5448689" y="2627845"/>
              <a:chExt cx="1752844" cy="1168016"/>
            </a:xfrm>
          </p:grpSpPr>
          <p:sp>
            <p:nvSpPr>
              <p:cNvPr id="1391" name="Google Shape;1391;p43"/>
              <p:cNvSpPr/>
              <p:nvPr/>
            </p:nvSpPr>
            <p:spPr>
              <a:xfrm>
                <a:off x="6321941" y="3135434"/>
                <a:ext cx="879592" cy="660427"/>
              </a:xfrm>
              <a:custGeom>
                <a:rect b="b" l="l" r="r" t="t"/>
                <a:pathLst>
                  <a:path extrusionOk="0" h="13741" w="18301">
                    <a:moveTo>
                      <a:pt x="18288" y="0"/>
                    </a:moveTo>
                    <a:lnTo>
                      <a:pt x="0" y="10561"/>
                    </a:lnTo>
                    <a:lnTo>
                      <a:pt x="12" y="13740"/>
                    </a:lnTo>
                    <a:lnTo>
                      <a:pt x="18300" y="3179"/>
                    </a:lnTo>
                    <a:lnTo>
                      <a:pt x="18288" y="0"/>
                    </a:lnTo>
                    <a:close/>
                  </a:path>
                </a:pathLst>
              </a:custGeom>
              <a:solidFill>
                <a:srgbClr val="BE1314"/>
              </a:solidFill>
              <a:ln cap="flat" cmpd="sng" w="9525">
                <a:solidFill>
                  <a:srgbClr val="BE131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2" name="Google Shape;1392;p43"/>
              <p:cNvGrpSpPr/>
              <p:nvPr/>
            </p:nvGrpSpPr>
            <p:grpSpPr>
              <a:xfrm>
                <a:off x="5448689" y="2627845"/>
                <a:ext cx="1752263" cy="1015224"/>
                <a:chOff x="5448689" y="2627845"/>
                <a:chExt cx="1752263" cy="1015224"/>
              </a:xfrm>
            </p:grpSpPr>
            <p:sp>
              <p:nvSpPr>
                <p:cNvPr id="1393" name="Google Shape;1393;p43"/>
                <p:cNvSpPr/>
                <p:nvPr/>
              </p:nvSpPr>
              <p:spPr>
                <a:xfrm>
                  <a:off x="5448689" y="2627845"/>
                  <a:ext cx="1752263" cy="1015224"/>
                </a:xfrm>
                <a:custGeom>
                  <a:rect b="b" l="l" r="r" t="t"/>
                  <a:pathLst>
                    <a:path extrusionOk="0" h="21123" w="36458">
                      <a:moveTo>
                        <a:pt x="18288" y="1"/>
                      </a:moveTo>
                      <a:lnTo>
                        <a:pt x="0" y="10561"/>
                      </a:lnTo>
                      <a:lnTo>
                        <a:pt x="18169" y="21122"/>
                      </a:lnTo>
                      <a:lnTo>
                        <a:pt x="36457" y="10561"/>
                      </a:lnTo>
                      <a:lnTo>
                        <a:pt x="1828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43"/>
                <p:cNvSpPr/>
                <p:nvPr/>
              </p:nvSpPr>
              <p:spPr>
                <a:xfrm>
                  <a:off x="5483583" y="2648464"/>
                  <a:ext cx="1681899" cy="973987"/>
                </a:xfrm>
                <a:custGeom>
                  <a:rect b="b" l="l" r="r" t="t"/>
                  <a:pathLst>
                    <a:path extrusionOk="0" h="20265" w="34994">
                      <a:moveTo>
                        <a:pt x="17562" y="0"/>
                      </a:moveTo>
                      <a:lnTo>
                        <a:pt x="1" y="10132"/>
                      </a:lnTo>
                      <a:lnTo>
                        <a:pt x="17443" y="20265"/>
                      </a:lnTo>
                      <a:lnTo>
                        <a:pt x="34993" y="10132"/>
                      </a:lnTo>
                      <a:lnTo>
                        <a:pt x="1756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95" name="Google Shape;1395;p43"/>
            <p:cNvGrpSpPr/>
            <p:nvPr/>
          </p:nvGrpSpPr>
          <p:grpSpPr>
            <a:xfrm>
              <a:off x="6155400" y="3116472"/>
              <a:ext cx="339411" cy="337193"/>
              <a:chOff x="4456725" y="4993625"/>
              <a:chExt cx="482050" cy="478900"/>
            </a:xfrm>
          </p:grpSpPr>
          <p:sp>
            <p:nvSpPr>
              <p:cNvPr id="1396" name="Google Shape;1396;p43"/>
              <p:cNvSpPr/>
              <p:nvPr/>
            </p:nvSpPr>
            <p:spPr>
              <a:xfrm>
                <a:off x="4470350" y="5058825"/>
                <a:ext cx="315450" cy="164750"/>
              </a:xfrm>
              <a:custGeom>
                <a:rect b="b" l="l" r="r" t="t"/>
                <a:pathLst>
                  <a:path extrusionOk="0" h="6590" w="12618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2" y="1913"/>
                      <a:pt x="1" y="1952"/>
                    </a:cubicBezTo>
                    <a:lnTo>
                      <a:pt x="8893" y="6589"/>
                    </a:lnTo>
                    <a:lnTo>
                      <a:pt x="12618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97" name="Google Shape;1397;p43"/>
              <p:cNvSpPr/>
              <p:nvPr/>
            </p:nvSpPr>
            <p:spPr>
              <a:xfrm>
                <a:off x="4706575" y="5133350"/>
                <a:ext cx="232200" cy="339175"/>
              </a:xfrm>
              <a:custGeom>
                <a:rect b="b" l="l" r="r" t="t"/>
                <a:pathLst>
                  <a:path extrusionOk="0" h="13567" w="9288">
                    <a:moveTo>
                      <a:pt x="9285" y="1"/>
                    </a:moveTo>
                    <a:lnTo>
                      <a:pt x="4837" y="2202"/>
                    </a:lnTo>
                    <a:lnTo>
                      <a:pt x="4837" y="4680"/>
                    </a:lnTo>
                    <a:cubicBezTo>
                      <a:pt x="4837" y="4993"/>
                      <a:pt x="4584" y="5246"/>
                      <a:pt x="4271" y="5246"/>
                    </a:cubicBezTo>
                    <a:cubicBezTo>
                      <a:pt x="3958" y="5246"/>
                      <a:pt x="3708" y="4993"/>
                      <a:pt x="3708" y="4680"/>
                    </a:cubicBezTo>
                    <a:lnTo>
                      <a:pt x="3708" y="2762"/>
                    </a:lnTo>
                    <a:lnTo>
                      <a:pt x="1" y="4593"/>
                    </a:lnTo>
                    <a:lnTo>
                      <a:pt x="1" y="13566"/>
                    </a:lnTo>
                    <a:cubicBezTo>
                      <a:pt x="13" y="13560"/>
                      <a:pt x="25" y="13557"/>
                      <a:pt x="37" y="13551"/>
                    </a:cubicBezTo>
                    <a:lnTo>
                      <a:pt x="8553" y="9236"/>
                    </a:lnTo>
                    <a:cubicBezTo>
                      <a:pt x="9005" y="9010"/>
                      <a:pt x="9288" y="8550"/>
                      <a:pt x="9288" y="8047"/>
                    </a:cubicBezTo>
                    <a:lnTo>
                      <a:pt x="9288" y="52"/>
                    </a:lnTo>
                    <a:cubicBezTo>
                      <a:pt x="9288" y="34"/>
                      <a:pt x="9288" y="19"/>
                      <a:pt x="9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98" name="Google Shape;1398;p43"/>
              <p:cNvSpPr/>
              <p:nvPr/>
            </p:nvSpPr>
            <p:spPr>
              <a:xfrm>
                <a:off x="4591625" y="4993625"/>
                <a:ext cx="334125" cy="168500"/>
              </a:xfrm>
              <a:custGeom>
                <a:rect b="b" l="l" r="r" t="t"/>
                <a:pathLst>
                  <a:path extrusionOk="0" h="6740" w="13365">
                    <a:moveTo>
                      <a:pt x="4045" y="1"/>
                    </a:moveTo>
                    <a:cubicBezTo>
                      <a:pt x="3834" y="1"/>
                      <a:pt x="3623" y="51"/>
                      <a:pt x="3431" y="151"/>
                    </a:cubicBezTo>
                    <a:lnTo>
                      <a:pt x="1" y="1970"/>
                    </a:lnTo>
                    <a:lnTo>
                      <a:pt x="9013" y="6740"/>
                    </a:lnTo>
                    <a:lnTo>
                      <a:pt x="13365" y="4587"/>
                    </a:lnTo>
                    <a:cubicBezTo>
                      <a:pt x="13298" y="4536"/>
                      <a:pt x="13226" y="4491"/>
                      <a:pt x="13151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7" y="1"/>
                      <a:pt x="4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99" name="Google Shape;1399;p43"/>
              <p:cNvSpPr/>
              <p:nvPr/>
            </p:nvSpPr>
            <p:spPr>
              <a:xfrm>
                <a:off x="4456725" y="5132450"/>
                <a:ext cx="221650" cy="339925"/>
              </a:xfrm>
              <a:custGeom>
                <a:rect b="b" l="l" r="r" t="t"/>
                <a:pathLst>
                  <a:path extrusionOk="0" h="13597" w="8866">
                    <a:moveTo>
                      <a:pt x="3277" y="4449"/>
                    </a:moveTo>
                    <a:cubicBezTo>
                      <a:pt x="3465" y="4449"/>
                      <a:pt x="3649" y="4542"/>
                      <a:pt x="3756" y="4713"/>
                    </a:cubicBezTo>
                    <a:lnTo>
                      <a:pt x="4632" y="6104"/>
                    </a:lnTo>
                    <a:lnTo>
                      <a:pt x="5559" y="5719"/>
                    </a:lnTo>
                    <a:cubicBezTo>
                      <a:pt x="5634" y="5686"/>
                      <a:pt x="5712" y="5670"/>
                      <a:pt x="5788" y="5670"/>
                    </a:cubicBezTo>
                    <a:cubicBezTo>
                      <a:pt x="6008" y="5670"/>
                      <a:pt x="6217" y="5800"/>
                      <a:pt x="6306" y="6017"/>
                    </a:cubicBezTo>
                    <a:cubicBezTo>
                      <a:pt x="6430" y="6309"/>
                      <a:pt x="6288" y="6643"/>
                      <a:pt x="5993" y="6761"/>
                    </a:cubicBezTo>
                    <a:lnTo>
                      <a:pt x="5243" y="7074"/>
                    </a:lnTo>
                    <a:lnTo>
                      <a:pt x="6032" y="8324"/>
                    </a:lnTo>
                    <a:cubicBezTo>
                      <a:pt x="6198" y="8586"/>
                      <a:pt x="6116" y="8935"/>
                      <a:pt x="5855" y="9101"/>
                    </a:cubicBezTo>
                    <a:cubicBezTo>
                      <a:pt x="5761" y="9160"/>
                      <a:pt x="5656" y="9189"/>
                      <a:pt x="5553" y="9189"/>
                    </a:cubicBezTo>
                    <a:cubicBezTo>
                      <a:pt x="5365" y="9189"/>
                      <a:pt x="5181" y="9095"/>
                      <a:pt x="5075" y="8926"/>
                    </a:cubicBezTo>
                    <a:lnTo>
                      <a:pt x="4186" y="7514"/>
                    </a:lnTo>
                    <a:lnTo>
                      <a:pt x="3310" y="7881"/>
                    </a:lnTo>
                    <a:cubicBezTo>
                      <a:pt x="3241" y="7908"/>
                      <a:pt x="3168" y="7923"/>
                      <a:pt x="3093" y="7923"/>
                    </a:cubicBezTo>
                    <a:cubicBezTo>
                      <a:pt x="2825" y="7923"/>
                      <a:pt x="2593" y="7733"/>
                      <a:pt x="2539" y="7471"/>
                    </a:cubicBezTo>
                    <a:cubicBezTo>
                      <a:pt x="2488" y="7206"/>
                      <a:pt x="2626" y="6941"/>
                      <a:pt x="2876" y="6839"/>
                    </a:cubicBezTo>
                    <a:lnTo>
                      <a:pt x="3575" y="6547"/>
                    </a:lnTo>
                    <a:lnTo>
                      <a:pt x="2801" y="5315"/>
                    </a:lnTo>
                    <a:cubicBezTo>
                      <a:pt x="2632" y="5050"/>
                      <a:pt x="2714" y="4701"/>
                      <a:pt x="2976" y="4535"/>
                    </a:cubicBezTo>
                    <a:cubicBezTo>
                      <a:pt x="3070" y="4477"/>
                      <a:pt x="3174" y="4449"/>
                      <a:pt x="3277" y="4449"/>
                    </a:cubicBezTo>
                    <a:close/>
                    <a:moveTo>
                      <a:pt x="7" y="1"/>
                    </a:moveTo>
                    <a:cubicBezTo>
                      <a:pt x="4" y="25"/>
                      <a:pt x="1" y="52"/>
                      <a:pt x="1" y="76"/>
                    </a:cubicBezTo>
                    <a:lnTo>
                      <a:pt x="1" y="8095"/>
                    </a:lnTo>
                    <a:cubicBezTo>
                      <a:pt x="1" y="8589"/>
                      <a:pt x="275" y="9043"/>
                      <a:pt x="714" y="9269"/>
                    </a:cubicBezTo>
                    <a:lnTo>
                      <a:pt x="8821" y="13572"/>
                    </a:lnTo>
                    <a:lnTo>
                      <a:pt x="8827" y="13575"/>
                    </a:lnTo>
                    <a:lnTo>
                      <a:pt x="8866" y="13596"/>
                    </a:lnTo>
                    <a:lnTo>
                      <a:pt x="8866" y="462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400" name="Google Shape;1400;p43"/>
          <p:cNvGrpSpPr/>
          <p:nvPr/>
        </p:nvGrpSpPr>
        <p:grpSpPr>
          <a:xfrm>
            <a:off x="1942513" y="2930445"/>
            <a:ext cx="1753416" cy="1168016"/>
            <a:chOff x="1942513" y="2930445"/>
            <a:chExt cx="1753416" cy="1168016"/>
          </a:xfrm>
        </p:grpSpPr>
        <p:grpSp>
          <p:nvGrpSpPr>
            <p:cNvPr id="1401" name="Google Shape;1401;p43"/>
            <p:cNvGrpSpPr/>
            <p:nvPr/>
          </p:nvGrpSpPr>
          <p:grpSpPr>
            <a:xfrm>
              <a:off x="1942513" y="2930445"/>
              <a:ext cx="1753416" cy="1168016"/>
              <a:chOff x="1942513" y="2627845"/>
              <a:chExt cx="1753416" cy="1168016"/>
            </a:xfrm>
          </p:grpSpPr>
          <p:grpSp>
            <p:nvGrpSpPr>
              <p:cNvPr id="1402" name="Google Shape;1402;p43"/>
              <p:cNvGrpSpPr/>
              <p:nvPr/>
            </p:nvGrpSpPr>
            <p:grpSpPr>
              <a:xfrm>
                <a:off x="1943089" y="2627845"/>
                <a:ext cx="1752839" cy="1014647"/>
                <a:chOff x="1943089" y="2627845"/>
                <a:chExt cx="1752839" cy="1014647"/>
              </a:xfrm>
            </p:grpSpPr>
            <p:sp>
              <p:nvSpPr>
                <p:cNvPr id="1403" name="Google Shape;1403;p43"/>
                <p:cNvSpPr/>
                <p:nvPr/>
              </p:nvSpPr>
              <p:spPr>
                <a:xfrm>
                  <a:off x="1943089" y="2627845"/>
                  <a:ext cx="1752839" cy="1014647"/>
                </a:xfrm>
                <a:custGeom>
                  <a:rect b="b" l="l" r="r" t="t"/>
                  <a:pathLst>
                    <a:path extrusionOk="0" h="21111" w="36470">
                      <a:moveTo>
                        <a:pt x="18170" y="1"/>
                      </a:moveTo>
                      <a:lnTo>
                        <a:pt x="1" y="10550"/>
                      </a:lnTo>
                      <a:lnTo>
                        <a:pt x="18289" y="21110"/>
                      </a:lnTo>
                      <a:lnTo>
                        <a:pt x="23480" y="18098"/>
                      </a:lnTo>
                      <a:cubicBezTo>
                        <a:pt x="23689" y="17976"/>
                        <a:pt x="23957" y="17919"/>
                        <a:pt x="24223" y="17919"/>
                      </a:cubicBezTo>
                      <a:cubicBezTo>
                        <a:pt x="24502" y="17919"/>
                        <a:pt x="24779" y="17982"/>
                        <a:pt x="24980" y="18098"/>
                      </a:cubicBezTo>
                      <a:cubicBezTo>
                        <a:pt x="25075" y="18158"/>
                        <a:pt x="25159" y="18229"/>
                        <a:pt x="25218" y="18312"/>
                      </a:cubicBezTo>
                      <a:cubicBezTo>
                        <a:pt x="25456" y="18682"/>
                        <a:pt x="25837" y="19027"/>
                        <a:pt x="26361" y="19324"/>
                      </a:cubicBezTo>
                      <a:cubicBezTo>
                        <a:pt x="27336" y="19887"/>
                        <a:pt x="28611" y="20167"/>
                        <a:pt x="29885" y="20167"/>
                      </a:cubicBezTo>
                      <a:cubicBezTo>
                        <a:pt x="31225" y="20167"/>
                        <a:pt x="32564" y="19858"/>
                        <a:pt x="33553" y="19241"/>
                      </a:cubicBezTo>
                      <a:cubicBezTo>
                        <a:pt x="35279" y="18146"/>
                        <a:pt x="35291" y="16443"/>
                        <a:pt x="33576" y="15348"/>
                      </a:cubicBezTo>
                      <a:cubicBezTo>
                        <a:pt x="33517" y="15312"/>
                        <a:pt x="33457" y="15264"/>
                        <a:pt x="33386" y="15229"/>
                      </a:cubicBezTo>
                      <a:cubicBezTo>
                        <a:pt x="32874" y="14931"/>
                        <a:pt x="32279" y="14717"/>
                        <a:pt x="31636" y="14574"/>
                      </a:cubicBezTo>
                      <a:cubicBezTo>
                        <a:pt x="31493" y="14538"/>
                        <a:pt x="31374" y="14491"/>
                        <a:pt x="31267" y="14443"/>
                      </a:cubicBezTo>
                      <a:cubicBezTo>
                        <a:pt x="30874" y="14217"/>
                        <a:pt x="30850" y="13824"/>
                        <a:pt x="31267" y="13574"/>
                      </a:cubicBezTo>
                      <a:lnTo>
                        <a:pt x="36470" y="10550"/>
                      </a:lnTo>
                      <a:lnTo>
                        <a:pt x="1817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43"/>
                <p:cNvSpPr/>
                <p:nvPr/>
              </p:nvSpPr>
              <p:spPr>
                <a:xfrm>
                  <a:off x="1978560" y="2647887"/>
                  <a:ext cx="1681899" cy="974563"/>
                </a:xfrm>
                <a:custGeom>
                  <a:rect b="b" l="l" r="r" t="t"/>
                  <a:pathLst>
                    <a:path extrusionOk="0" h="20277" w="34994">
                      <a:moveTo>
                        <a:pt x="17432" y="0"/>
                      </a:moveTo>
                      <a:lnTo>
                        <a:pt x="1" y="10133"/>
                      </a:lnTo>
                      <a:lnTo>
                        <a:pt x="17551" y="20277"/>
                      </a:lnTo>
                      <a:lnTo>
                        <a:pt x="22563" y="17360"/>
                      </a:lnTo>
                      <a:cubicBezTo>
                        <a:pt x="22813" y="17217"/>
                        <a:pt x="23147" y="17133"/>
                        <a:pt x="23492" y="17133"/>
                      </a:cubicBezTo>
                      <a:cubicBezTo>
                        <a:pt x="23837" y="17133"/>
                        <a:pt x="24171" y="17217"/>
                        <a:pt x="24421" y="17360"/>
                      </a:cubicBezTo>
                      <a:cubicBezTo>
                        <a:pt x="24575" y="17443"/>
                        <a:pt x="24706" y="17562"/>
                        <a:pt x="24790" y="17693"/>
                      </a:cubicBezTo>
                      <a:cubicBezTo>
                        <a:pt x="25004" y="18015"/>
                        <a:pt x="25349" y="18324"/>
                        <a:pt x="25802" y="18586"/>
                      </a:cubicBezTo>
                      <a:cubicBezTo>
                        <a:pt x="26695" y="19098"/>
                        <a:pt x="27885" y="19384"/>
                        <a:pt x="29147" y="19384"/>
                      </a:cubicBezTo>
                      <a:cubicBezTo>
                        <a:pt x="30469" y="19384"/>
                        <a:pt x="31731" y="19062"/>
                        <a:pt x="32612" y="18515"/>
                      </a:cubicBezTo>
                      <a:cubicBezTo>
                        <a:pt x="33338" y="18050"/>
                        <a:pt x="33743" y="17467"/>
                        <a:pt x="33755" y="16872"/>
                      </a:cubicBezTo>
                      <a:cubicBezTo>
                        <a:pt x="33755" y="16276"/>
                        <a:pt x="33362" y="15705"/>
                        <a:pt x="32636" y="15240"/>
                      </a:cubicBezTo>
                      <a:cubicBezTo>
                        <a:pt x="32576" y="15205"/>
                        <a:pt x="32529" y="15169"/>
                        <a:pt x="32469" y="15133"/>
                      </a:cubicBezTo>
                      <a:cubicBezTo>
                        <a:pt x="31993" y="14859"/>
                        <a:pt x="31445" y="14657"/>
                        <a:pt x="30814" y="14514"/>
                      </a:cubicBezTo>
                      <a:cubicBezTo>
                        <a:pt x="30648" y="14478"/>
                        <a:pt x="30481" y="14419"/>
                        <a:pt x="30350" y="14347"/>
                      </a:cubicBezTo>
                      <a:cubicBezTo>
                        <a:pt x="30040" y="14157"/>
                        <a:pt x="29862" y="13883"/>
                        <a:pt x="29862" y="13585"/>
                      </a:cubicBezTo>
                      <a:cubicBezTo>
                        <a:pt x="29850" y="13288"/>
                        <a:pt x="30040" y="13014"/>
                        <a:pt x="30350" y="12835"/>
                      </a:cubicBezTo>
                      <a:lnTo>
                        <a:pt x="34993" y="10144"/>
                      </a:lnTo>
                      <a:lnTo>
                        <a:pt x="174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05" name="Google Shape;1405;p43"/>
              <p:cNvSpPr/>
              <p:nvPr/>
            </p:nvSpPr>
            <p:spPr>
              <a:xfrm>
                <a:off x="1942513" y="3134857"/>
                <a:ext cx="879592" cy="661004"/>
              </a:xfrm>
              <a:custGeom>
                <a:rect b="b" l="l" r="r" t="t"/>
                <a:pathLst>
                  <a:path extrusionOk="0" h="13753" w="18301">
                    <a:moveTo>
                      <a:pt x="13" y="1"/>
                    </a:moveTo>
                    <a:lnTo>
                      <a:pt x="1" y="3191"/>
                    </a:lnTo>
                    <a:lnTo>
                      <a:pt x="18301" y="13752"/>
                    </a:lnTo>
                    <a:lnTo>
                      <a:pt x="18301" y="1056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349FFD"/>
              </a:solidFill>
              <a:ln cap="flat" cmpd="sng" w="9525">
                <a:solidFill>
                  <a:srgbClr val="349FF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43"/>
            <p:cNvGrpSpPr/>
            <p:nvPr/>
          </p:nvGrpSpPr>
          <p:grpSpPr>
            <a:xfrm>
              <a:off x="2649517" y="3116476"/>
              <a:ext cx="339411" cy="337211"/>
              <a:chOff x="5049575" y="4993600"/>
              <a:chExt cx="482050" cy="478925"/>
            </a:xfrm>
          </p:grpSpPr>
          <p:sp>
            <p:nvSpPr>
              <p:cNvPr id="1407" name="Google Shape;1407;p43"/>
              <p:cNvSpPr/>
              <p:nvPr/>
            </p:nvSpPr>
            <p:spPr>
              <a:xfrm>
                <a:off x="5063200" y="5058825"/>
                <a:ext cx="315450" cy="164750"/>
              </a:xfrm>
              <a:custGeom>
                <a:rect b="b" l="l" r="r" t="t"/>
                <a:pathLst>
                  <a:path extrusionOk="0" h="6590" w="12618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08" name="Google Shape;1408;p43"/>
              <p:cNvSpPr/>
              <p:nvPr/>
            </p:nvSpPr>
            <p:spPr>
              <a:xfrm>
                <a:off x="5299425" y="5133350"/>
                <a:ext cx="232200" cy="339175"/>
              </a:xfrm>
              <a:custGeom>
                <a:rect b="b" l="l" r="r" t="t"/>
                <a:pathLst>
                  <a:path extrusionOk="0" h="13567" w="9288">
                    <a:moveTo>
                      <a:pt x="9284" y="1"/>
                    </a:moveTo>
                    <a:lnTo>
                      <a:pt x="4837" y="2202"/>
                    </a:lnTo>
                    <a:lnTo>
                      <a:pt x="4837" y="4680"/>
                    </a:lnTo>
                    <a:cubicBezTo>
                      <a:pt x="4837" y="4993"/>
                      <a:pt x="4584" y="5246"/>
                      <a:pt x="4271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1" y="4593"/>
                    </a:lnTo>
                    <a:lnTo>
                      <a:pt x="1" y="13566"/>
                    </a:lnTo>
                    <a:cubicBezTo>
                      <a:pt x="13" y="13560"/>
                      <a:pt x="25" y="13557"/>
                      <a:pt x="37" y="13551"/>
                    </a:cubicBezTo>
                    <a:lnTo>
                      <a:pt x="8553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09" name="Google Shape;1409;p43"/>
              <p:cNvSpPr/>
              <p:nvPr/>
            </p:nvSpPr>
            <p:spPr>
              <a:xfrm>
                <a:off x="5184475" y="4993600"/>
                <a:ext cx="334125" cy="168525"/>
              </a:xfrm>
              <a:custGeom>
                <a:rect b="b" l="l" r="r" t="t"/>
                <a:pathLst>
                  <a:path extrusionOk="0" h="6741" w="13365">
                    <a:moveTo>
                      <a:pt x="4040" y="0"/>
                    </a:moveTo>
                    <a:cubicBezTo>
                      <a:pt x="3830" y="0"/>
                      <a:pt x="3621" y="50"/>
                      <a:pt x="3430" y="149"/>
                    </a:cubicBezTo>
                    <a:lnTo>
                      <a:pt x="0" y="1971"/>
                    </a:lnTo>
                    <a:lnTo>
                      <a:pt x="9013" y="6741"/>
                    </a:lnTo>
                    <a:lnTo>
                      <a:pt x="13364" y="4588"/>
                    </a:lnTo>
                    <a:cubicBezTo>
                      <a:pt x="13298" y="4537"/>
                      <a:pt x="13226" y="4492"/>
                      <a:pt x="13151" y="4455"/>
                    </a:cubicBezTo>
                    <a:lnTo>
                      <a:pt x="4638" y="140"/>
                    </a:lnTo>
                    <a:lnTo>
                      <a:pt x="4635" y="140"/>
                    </a:lnTo>
                    <a:cubicBezTo>
                      <a:pt x="4446" y="47"/>
                      <a:pt x="4243" y="0"/>
                      <a:pt x="4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0" name="Google Shape;1410;p43"/>
              <p:cNvSpPr/>
              <p:nvPr/>
            </p:nvSpPr>
            <p:spPr>
              <a:xfrm>
                <a:off x="5049575" y="5132450"/>
                <a:ext cx="221650" cy="339925"/>
              </a:xfrm>
              <a:custGeom>
                <a:rect b="b" l="l" r="r" t="t"/>
                <a:pathLst>
                  <a:path extrusionOk="0" h="13597" w="8866">
                    <a:moveTo>
                      <a:pt x="5803" y="5648"/>
                    </a:moveTo>
                    <a:cubicBezTo>
                      <a:pt x="5997" y="5648"/>
                      <a:pt x="6186" y="5748"/>
                      <a:pt x="6291" y="5927"/>
                    </a:cubicBezTo>
                    <a:cubicBezTo>
                      <a:pt x="6450" y="6195"/>
                      <a:pt x="6360" y="6541"/>
                      <a:pt x="6092" y="6701"/>
                    </a:cubicBezTo>
                    <a:lnTo>
                      <a:pt x="3843" y="8016"/>
                    </a:lnTo>
                    <a:lnTo>
                      <a:pt x="3834" y="8023"/>
                    </a:lnTo>
                    <a:lnTo>
                      <a:pt x="3831" y="8026"/>
                    </a:lnTo>
                    <a:lnTo>
                      <a:pt x="3818" y="8029"/>
                    </a:lnTo>
                    <a:cubicBezTo>
                      <a:pt x="3812" y="8032"/>
                      <a:pt x="3806" y="8035"/>
                      <a:pt x="3800" y="8038"/>
                    </a:cubicBezTo>
                    <a:lnTo>
                      <a:pt x="3785" y="8047"/>
                    </a:lnTo>
                    <a:lnTo>
                      <a:pt x="3767" y="8053"/>
                    </a:lnTo>
                    <a:lnTo>
                      <a:pt x="3752" y="8059"/>
                    </a:lnTo>
                    <a:lnTo>
                      <a:pt x="3734" y="8065"/>
                    </a:lnTo>
                    <a:lnTo>
                      <a:pt x="3716" y="8071"/>
                    </a:lnTo>
                    <a:lnTo>
                      <a:pt x="3698" y="8077"/>
                    </a:lnTo>
                    <a:cubicBezTo>
                      <a:pt x="3692" y="8077"/>
                      <a:pt x="3686" y="8080"/>
                      <a:pt x="3680" y="8080"/>
                    </a:cubicBezTo>
                    <a:cubicBezTo>
                      <a:pt x="3671" y="8083"/>
                      <a:pt x="3668" y="8083"/>
                      <a:pt x="3665" y="8083"/>
                    </a:cubicBezTo>
                    <a:lnTo>
                      <a:pt x="3641" y="8089"/>
                    </a:lnTo>
                    <a:lnTo>
                      <a:pt x="3629" y="8089"/>
                    </a:lnTo>
                    <a:cubicBezTo>
                      <a:pt x="3620" y="8089"/>
                      <a:pt x="3611" y="8092"/>
                      <a:pt x="3602" y="8092"/>
                    </a:cubicBezTo>
                    <a:lnTo>
                      <a:pt x="3484" y="8092"/>
                    </a:lnTo>
                    <a:lnTo>
                      <a:pt x="3466" y="8089"/>
                    </a:lnTo>
                    <a:cubicBezTo>
                      <a:pt x="3460" y="8089"/>
                      <a:pt x="3454" y="8086"/>
                      <a:pt x="3448" y="8086"/>
                    </a:cubicBezTo>
                    <a:cubicBezTo>
                      <a:pt x="3442" y="8083"/>
                      <a:pt x="3436" y="8083"/>
                      <a:pt x="3433" y="8080"/>
                    </a:cubicBezTo>
                    <a:lnTo>
                      <a:pt x="3412" y="8077"/>
                    </a:lnTo>
                    <a:cubicBezTo>
                      <a:pt x="3406" y="8077"/>
                      <a:pt x="3403" y="8074"/>
                      <a:pt x="3397" y="8071"/>
                    </a:cubicBezTo>
                    <a:lnTo>
                      <a:pt x="3376" y="8065"/>
                    </a:lnTo>
                    <a:lnTo>
                      <a:pt x="3361" y="8062"/>
                    </a:lnTo>
                    <a:lnTo>
                      <a:pt x="3343" y="8053"/>
                    </a:lnTo>
                    <a:lnTo>
                      <a:pt x="3328" y="8047"/>
                    </a:lnTo>
                    <a:lnTo>
                      <a:pt x="3310" y="8038"/>
                    </a:lnTo>
                    <a:lnTo>
                      <a:pt x="3295" y="8032"/>
                    </a:lnTo>
                    <a:cubicBezTo>
                      <a:pt x="3289" y="8029"/>
                      <a:pt x="3282" y="8026"/>
                      <a:pt x="3276" y="8019"/>
                    </a:cubicBezTo>
                    <a:lnTo>
                      <a:pt x="3261" y="8013"/>
                    </a:lnTo>
                    <a:lnTo>
                      <a:pt x="3246" y="8001"/>
                    </a:lnTo>
                    <a:cubicBezTo>
                      <a:pt x="3240" y="7998"/>
                      <a:pt x="3237" y="7995"/>
                      <a:pt x="3231" y="7992"/>
                    </a:cubicBezTo>
                    <a:lnTo>
                      <a:pt x="3216" y="7980"/>
                    </a:lnTo>
                    <a:cubicBezTo>
                      <a:pt x="3210" y="7977"/>
                      <a:pt x="3207" y="7974"/>
                      <a:pt x="3201" y="7968"/>
                    </a:cubicBezTo>
                    <a:cubicBezTo>
                      <a:pt x="3198" y="7965"/>
                      <a:pt x="3192" y="7962"/>
                      <a:pt x="3186" y="7956"/>
                    </a:cubicBezTo>
                    <a:lnTo>
                      <a:pt x="3174" y="7944"/>
                    </a:lnTo>
                    <a:lnTo>
                      <a:pt x="3159" y="7932"/>
                    </a:lnTo>
                    <a:lnTo>
                      <a:pt x="3147" y="7917"/>
                    </a:lnTo>
                    <a:cubicBezTo>
                      <a:pt x="3141" y="7914"/>
                      <a:pt x="3138" y="7908"/>
                      <a:pt x="3135" y="7905"/>
                    </a:cubicBezTo>
                    <a:lnTo>
                      <a:pt x="3120" y="7890"/>
                    </a:lnTo>
                    <a:lnTo>
                      <a:pt x="3111" y="7875"/>
                    </a:lnTo>
                    <a:cubicBezTo>
                      <a:pt x="3105" y="7869"/>
                      <a:pt x="3102" y="7863"/>
                      <a:pt x="3096" y="7857"/>
                    </a:cubicBezTo>
                    <a:lnTo>
                      <a:pt x="3087" y="7845"/>
                    </a:lnTo>
                    <a:lnTo>
                      <a:pt x="3075" y="7827"/>
                    </a:lnTo>
                    <a:lnTo>
                      <a:pt x="3069" y="7815"/>
                    </a:lnTo>
                    <a:lnTo>
                      <a:pt x="3069" y="7812"/>
                    </a:lnTo>
                    <a:lnTo>
                      <a:pt x="3063" y="7803"/>
                    </a:lnTo>
                    <a:lnTo>
                      <a:pt x="2415" y="6631"/>
                    </a:lnTo>
                    <a:cubicBezTo>
                      <a:pt x="2265" y="6357"/>
                      <a:pt x="2367" y="6014"/>
                      <a:pt x="2641" y="5863"/>
                    </a:cubicBezTo>
                    <a:lnTo>
                      <a:pt x="2635" y="5863"/>
                    </a:lnTo>
                    <a:cubicBezTo>
                      <a:pt x="2722" y="5816"/>
                      <a:pt x="2815" y="5793"/>
                      <a:pt x="2908" y="5793"/>
                    </a:cubicBezTo>
                    <a:cubicBezTo>
                      <a:pt x="3107" y="5793"/>
                      <a:pt x="3300" y="5899"/>
                      <a:pt x="3403" y="6086"/>
                    </a:cubicBezTo>
                    <a:lnTo>
                      <a:pt x="3770" y="6752"/>
                    </a:lnTo>
                    <a:lnTo>
                      <a:pt x="5520" y="5725"/>
                    </a:lnTo>
                    <a:cubicBezTo>
                      <a:pt x="5609" y="5673"/>
                      <a:pt x="5707" y="5648"/>
                      <a:pt x="5803" y="5648"/>
                    </a:cubicBezTo>
                    <a:close/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411" name="Google Shape;1411;p43"/>
          <p:cNvGrpSpPr/>
          <p:nvPr/>
        </p:nvGrpSpPr>
        <p:grpSpPr>
          <a:xfrm>
            <a:off x="3695889" y="2929868"/>
            <a:ext cx="1752263" cy="1015224"/>
            <a:chOff x="3695889" y="2929868"/>
            <a:chExt cx="1752263" cy="1015224"/>
          </a:xfrm>
        </p:grpSpPr>
        <p:grpSp>
          <p:nvGrpSpPr>
            <p:cNvPr id="1412" name="Google Shape;1412;p43"/>
            <p:cNvGrpSpPr/>
            <p:nvPr/>
          </p:nvGrpSpPr>
          <p:grpSpPr>
            <a:xfrm>
              <a:off x="3695889" y="2929868"/>
              <a:ext cx="1752263" cy="1015224"/>
              <a:chOff x="3695889" y="2627268"/>
              <a:chExt cx="1752263" cy="1015224"/>
            </a:xfrm>
          </p:grpSpPr>
          <p:sp>
            <p:nvSpPr>
              <p:cNvPr id="1413" name="Google Shape;1413;p43"/>
              <p:cNvSpPr/>
              <p:nvPr/>
            </p:nvSpPr>
            <p:spPr>
              <a:xfrm>
                <a:off x="3695889" y="2627268"/>
                <a:ext cx="1752263" cy="1015224"/>
              </a:xfrm>
              <a:custGeom>
                <a:rect b="b" l="l" r="r" t="t"/>
                <a:pathLst>
                  <a:path extrusionOk="0" h="21123" w="36458">
                    <a:moveTo>
                      <a:pt x="18169" y="1"/>
                    </a:moveTo>
                    <a:lnTo>
                      <a:pt x="1" y="10562"/>
                    </a:lnTo>
                    <a:lnTo>
                      <a:pt x="5275" y="13621"/>
                    </a:lnTo>
                    <a:cubicBezTo>
                      <a:pt x="5476" y="13722"/>
                      <a:pt x="5720" y="13770"/>
                      <a:pt x="5962" y="13770"/>
                    </a:cubicBezTo>
                    <a:cubicBezTo>
                      <a:pt x="6379" y="13770"/>
                      <a:pt x="6788" y="13628"/>
                      <a:pt x="6954" y="13371"/>
                    </a:cubicBezTo>
                    <a:cubicBezTo>
                      <a:pt x="7192" y="13002"/>
                      <a:pt x="7561" y="12657"/>
                      <a:pt x="8073" y="12359"/>
                    </a:cubicBezTo>
                    <a:cubicBezTo>
                      <a:pt x="9043" y="11800"/>
                      <a:pt x="10320" y="11520"/>
                      <a:pt x="11599" y="11520"/>
                    </a:cubicBezTo>
                    <a:cubicBezTo>
                      <a:pt x="12877" y="11520"/>
                      <a:pt x="14157" y="11800"/>
                      <a:pt x="15133" y="12359"/>
                    </a:cubicBezTo>
                    <a:cubicBezTo>
                      <a:pt x="15181" y="12395"/>
                      <a:pt x="15229" y="12419"/>
                      <a:pt x="15264" y="12443"/>
                    </a:cubicBezTo>
                    <a:cubicBezTo>
                      <a:pt x="17015" y="13538"/>
                      <a:pt x="17050" y="15241"/>
                      <a:pt x="15336" y="16336"/>
                    </a:cubicBezTo>
                    <a:cubicBezTo>
                      <a:pt x="14788" y="16693"/>
                      <a:pt x="14121" y="16955"/>
                      <a:pt x="13407" y="17110"/>
                    </a:cubicBezTo>
                    <a:cubicBezTo>
                      <a:pt x="12728" y="17265"/>
                      <a:pt x="12538" y="17765"/>
                      <a:pt x="13002" y="18074"/>
                    </a:cubicBezTo>
                    <a:lnTo>
                      <a:pt x="18289" y="21122"/>
                    </a:lnTo>
                    <a:lnTo>
                      <a:pt x="23480" y="18110"/>
                    </a:lnTo>
                    <a:cubicBezTo>
                      <a:pt x="23689" y="17988"/>
                      <a:pt x="23954" y="17931"/>
                      <a:pt x="24218" y="17931"/>
                    </a:cubicBezTo>
                    <a:cubicBezTo>
                      <a:pt x="24496" y="17931"/>
                      <a:pt x="24772" y="17994"/>
                      <a:pt x="24980" y="18110"/>
                    </a:cubicBezTo>
                    <a:cubicBezTo>
                      <a:pt x="25075" y="18170"/>
                      <a:pt x="25158" y="18241"/>
                      <a:pt x="25206" y="18324"/>
                    </a:cubicBezTo>
                    <a:cubicBezTo>
                      <a:pt x="25456" y="18694"/>
                      <a:pt x="25837" y="19039"/>
                      <a:pt x="26349" y="19336"/>
                    </a:cubicBezTo>
                    <a:cubicBezTo>
                      <a:pt x="26409" y="19372"/>
                      <a:pt x="26480" y="19408"/>
                      <a:pt x="26540" y="19444"/>
                    </a:cubicBezTo>
                    <a:cubicBezTo>
                      <a:pt x="27487" y="19932"/>
                      <a:pt x="28684" y="20176"/>
                      <a:pt x="29878" y="20176"/>
                    </a:cubicBezTo>
                    <a:cubicBezTo>
                      <a:pt x="31101" y="20176"/>
                      <a:pt x="32321" y="19920"/>
                      <a:pt x="33267" y="19408"/>
                    </a:cubicBezTo>
                    <a:cubicBezTo>
                      <a:pt x="35350" y="18289"/>
                      <a:pt x="35386" y="16396"/>
                      <a:pt x="33386" y="15241"/>
                    </a:cubicBezTo>
                    <a:cubicBezTo>
                      <a:pt x="32874" y="14943"/>
                      <a:pt x="32278" y="14729"/>
                      <a:pt x="31635" y="14586"/>
                    </a:cubicBezTo>
                    <a:cubicBezTo>
                      <a:pt x="31493" y="14550"/>
                      <a:pt x="31374" y="14503"/>
                      <a:pt x="31266" y="14455"/>
                    </a:cubicBezTo>
                    <a:cubicBezTo>
                      <a:pt x="30873" y="14217"/>
                      <a:pt x="30838" y="13836"/>
                      <a:pt x="31266" y="13586"/>
                    </a:cubicBezTo>
                    <a:lnTo>
                      <a:pt x="36457" y="10562"/>
                    </a:lnTo>
                    <a:lnTo>
                      <a:pt x="181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3"/>
              <p:cNvSpPr/>
              <p:nvPr/>
            </p:nvSpPr>
            <p:spPr>
              <a:xfrm>
                <a:off x="3730783" y="2647887"/>
                <a:ext cx="1681899" cy="974563"/>
              </a:xfrm>
              <a:custGeom>
                <a:rect b="b" l="l" r="r" t="t"/>
                <a:pathLst>
                  <a:path extrusionOk="0" h="20277" w="34994">
                    <a:moveTo>
                      <a:pt x="17443" y="0"/>
                    </a:moveTo>
                    <a:lnTo>
                      <a:pt x="1" y="10133"/>
                    </a:lnTo>
                    <a:lnTo>
                      <a:pt x="4728" y="12859"/>
                    </a:lnTo>
                    <a:cubicBezTo>
                      <a:pt x="4870" y="12931"/>
                      <a:pt x="5049" y="12966"/>
                      <a:pt x="5240" y="12966"/>
                    </a:cubicBezTo>
                    <a:cubicBezTo>
                      <a:pt x="5585" y="12966"/>
                      <a:pt x="5847" y="12847"/>
                      <a:pt x="5918" y="12740"/>
                    </a:cubicBezTo>
                    <a:cubicBezTo>
                      <a:pt x="6192" y="12311"/>
                      <a:pt x="6621" y="11930"/>
                      <a:pt x="7168" y="11621"/>
                    </a:cubicBezTo>
                    <a:cubicBezTo>
                      <a:pt x="8157" y="11037"/>
                      <a:pt x="9478" y="10716"/>
                      <a:pt x="10871" y="10716"/>
                    </a:cubicBezTo>
                    <a:cubicBezTo>
                      <a:pt x="12276" y="10716"/>
                      <a:pt x="13586" y="11037"/>
                      <a:pt x="14586" y="11609"/>
                    </a:cubicBezTo>
                    <a:cubicBezTo>
                      <a:pt x="14646" y="11645"/>
                      <a:pt x="14693" y="11668"/>
                      <a:pt x="14741" y="11704"/>
                    </a:cubicBezTo>
                    <a:cubicBezTo>
                      <a:pt x="15705" y="12300"/>
                      <a:pt x="16241" y="13109"/>
                      <a:pt x="16241" y="13978"/>
                    </a:cubicBezTo>
                    <a:cubicBezTo>
                      <a:pt x="16253" y="14824"/>
                      <a:pt x="15741" y="15621"/>
                      <a:pt x="14812" y="16217"/>
                    </a:cubicBezTo>
                    <a:cubicBezTo>
                      <a:pt x="14241" y="16598"/>
                      <a:pt x="13550" y="16872"/>
                      <a:pt x="12764" y="17038"/>
                    </a:cubicBezTo>
                    <a:cubicBezTo>
                      <a:pt x="12502" y="17098"/>
                      <a:pt x="12395" y="17217"/>
                      <a:pt x="12383" y="17241"/>
                    </a:cubicBezTo>
                    <a:cubicBezTo>
                      <a:pt x="12395" y="17253"/>
                      <a:pt x="12407" y="17288"/>
                      <a:pt x="12479" y="17336"/>
                    </a:cubicBezTo>
                    <a:lnTo>
                      <a:pt x="17563" y="20277"/>
                    </a:lnTo>
                    <a:lnTo>
                      <a:pt x="22563" y="17360"/>
                    </a:lnTo>
                    <a:cubicBezTo>
                      <a:pt x="22825" y="17217"/>
                      <a:pt x="23158" y="17133"/>
                      <a:pt x="23504" y="17133"/>
                    </a:cubicBezTo>
                    <a:cubicBezTo>
                      <a:pt x="23849" y="17133"/>
                      <a:pt x="24182" y="17217"/>
                      <a:pt x="24432" y="17360"/>
                    </a:cubicBezTo>
                    <a:cubicBezTo>
                      <a:pt x="24587" y="17443"/>
                      <a:pt x="24706" y="17562"/>
                      <a:pt x="24790" y="17681"/>
                    </a:cubicBezTo>
                    <a:cubicBezTo>
                      <a:pt x="25016" y="18015"/>
                      <a:pt x="25349" y="18324"/>
                      <a:pt x="25814" y="18586"/>
                    </a:cubicBezTo>
                    <a:cubicBezTo>
                      <a:pt x="25861" y="18622"/>
                      <a:pt x="25933" y="18646"/>
                      <a:pt x="25992" y="18681"/>
                    </a:cubicBezTo>
                    <a:cubicBezTo>
                      <a:pt x="26849" y="19134"/>
                      <a:pt x="27981" y="19372"/>
                      <a:pt x="29159" y="19372"/>
                    </a:cubicBezTo>
                    <a:cubicBezTo>
                      <a:pt x="30362" y="19372"/>
                      <a:pt x="31505" y="19122"/>
                      <a:pt x="32362" y="18657"/>
                    </a:cubicBezTo>
                    <a:cubicBezTo>
                      <a:pt x="33255" y="18181"/>
                      <a:pt x="33755" y="17550"/>
                      <a:pt x="33767" y="16883"/>
                    </a:cubicBezTo>
                    <a:cubicBezTo>
                      <a:pt x="33767" y="16240"/>
                      <a:pt x="33315" y="15621"/>
                      <a:pt x="32469" y="15133"/>
                    </a:cubicBezTo>
                    <a:cubicBezTo>
                      <a:pt x="32005" y="14859"/>
                      <a:pt x="31457" y="14657"/>
                      <a:pt x="30826" y="14514"/>
                    </a:cubicBezTo>
                    <a:cubicBezTo>
                      <a:pt x="30659" y="14478"/>
                      <a:pt x="30493" y="14419"/>
                      <a:pt x="30362" y="14335"/>
                    </a:cubicBezTo>
                    <a:cubicBezTo>
                      <a:pt x="30040" y="14157"/>
                      <a:pt x="29862" y="13883"/>
                      <a:pt x="29862" y="13585"/>
                    </a:cubicBezTo>
                    <a:cubicBezTo>
                      <a:pt x="29862" y="13288"/>
                      <a:pt x="30040" y="13014"/>
                      <a:pt x="30350" y="12835"/>
                    </a:cubicBezTo>
                    <a:lnTo>
                      <a:pt x="34993" y="10144"/>
                    </a:lnTo>
                    <a:lnTo>
                      <a:pt x="174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43"/>
            <p:cNvGrpSpPr/>
            <p:nvPr/>
          </p:nvGrpSpPr>
          <p:grpSpPr>
            <a:xfrm>
              <a:off x="4404038" y="3116485"/>
              <a:ext cx="339411" cy="337193"/>
              <a:chOff x="3863900" y="4993625"/>
              <a:chExt cx="482050" cy="478900"/>
            </a:xfrm>
          </p:grpSpPr>
          <p:sp>
            <p:nvSpPr>
              <p:cNvPr id="1416" name="Google Shape;1416;p43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rect b="b" l="l" r="r" t="t"/>
                <a:pathLst>
                  <a:path extrusionOk="0" h="6590" w="12618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7" name="Google Shape;1417;p43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rect b="b" l="l" r="r" t="t"/>
                <a:pathLst>
                  <a:path extrusionOk="0" h="13567" w="9288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8" name="Google Shape;1418;p43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rect b="b" l="l" r="r" t="t"/>
                <a:pathLst>
                  <a:path extrusionOk="0" h="6740" w="13365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9" name="Google Shape;1419;p43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rect b="b" l="l" r="r" t="t"/>
                <a:pathLst>
                  <a:path extrusionOk="0" h="13597" w="8866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cxnSp>
        <p:nvCxnSpPr>
          <p:cNvPr id="1420" name="Google Shape;1420;p43"/>
          <p:cNvCxnSpPr/>
          <p:nvPr/>
        </p:nvCxnSpPr>
        <p:spPr>
          <a:xfrm>
            <a:off x="2824975" y="2076775"/>
            <a:ext cx="0" cy="979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1" name="Google Shape;1421;p43"/>
          <p:cNvCxnSpPr/>
          <p:nvPr/>
        </p:nvCxnSpPr>
        <p:spPr>
          <a:xfrm>
            <a:off x="3695350" y="2914063"/>
            <a:ext cx="0" cy="1081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2" name="Google Shape;1422;p43"/>
          <p:cNvCxnSpPr/>
          <p:nvPr/>
        </p:nvCxnSpPr>
        <p:spPr>
          <a:xfrm>
            <a:off x="4576038" y="2076775"/>
            <a:ext cx="0" cy="979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3" name="Google Shape;1423;p43"/>
          <p:cNvCxnSpPr/>
          <p:nvPr/>
        </p:nvCxnSpPr>
        <p:spPr>
          <a:xfrm>
            <a:off x="6325100" y="2076775"/>
            <a:ext cx="0" cy="979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24" name="Google Shape;1424;p43"/>
          <p:cNvCxnSpPr/>
          <p:nvPr/>
        </p:nvCxnSpPr>
        <p:spPr>
          <a:xfrm>
            <a:off x="5451575" y="2914063"/>
            <a:ext cx="0" cy="1081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1795788" y="1222825"/>
            <a:ext cx="1466883" cy="3061307"/>
            <a:chOff x="1795788" y="1222825"/>
            <a:chExt cx="1466883" cy="3061307"/>
          </a:xfrm>
        </p:grpSpPr>
        <p:sp>
          <p:nvSpPr>
            <p:cNvPr id="155" name="Google Shape;155;p17"/>
            <p:cNvSpPr/>
            <p:nvPr/>
          </p:nvSpPr>
          <p:spPr>
            <a:xfrm>
              <a:off x="1795788" y="1222825"/>
              <a:ext cx="1466883" cy="3061307"/>
            </a:xfrm>
            <a:custGeom>
              <a:rect b="b" l="l" r="r" t="t"/>
              <a:pathLst>
                <a:path extrusionOk="0" h="22241" w="10657">
                  <a:moveTo>
                    <a:pt x="4548" y="22241"/>
                  </a:moveTo>
                  <a:cubicBezTo>
                    <a:pt x="2036" y="22241"/>
                    <a:pt x="0" y="20205"/>
                    <a:pt x="0" y="17693"/>
                  </a:cubicBezTo>
                  <a:lnTo>
                    <a:pt x="0" y="13026"/>
                  </a:lnTo>
                  <a:cubicBezTo>
                    <a:pt x="881" y="12847"/>
                    <a:pt x="1548" y="12061"/>
                    <a:pt x="1548" y="11121"/>
                  </a:cubicBezTo>
                  <a:cubicBezTo>
                    <a:pt x="1548" y="10192"/>
                    <a:pt x="881" y="9406"/>
                    <a:pt x="0" y="9216"/>
                  </a:cubicBezTo>
                  <a:lnTo>
                    <a:pt x="0" y="4560"/>
                  </a:lnTo>
                  <a:cubicBezTo>
                    <a:pt x="0" y="2048"/>
                    <a:pt x="2036" y="0"/>
                    <a:pt x="4548" y="0"/>
                  </a:cubicBezTo>
                  <a:cubicBezTo>
                    <a:pt x="7060" y="0"/>
                    <a:pt x="9108" y="2048"/>
                    <a:pt x="9108" y="4560"/>
                  </a:cubicBezTo>
                  <a:lnTo>
                    <a:pt x="9108" y="9966"/>
                  </a:lnTo>
                  <a:lnTo>
                    <a:pt x="9501" y="9966"/>
                  </a:lnTo>
                  <a:cubicBezTo>
                    <a:pt x="10132" y="9966"/>
                    <a:pt x="10656" y="10490"/>
                    <a:pt x="10656" y="11121"/>
                  </a:cubicBezTo>
                  <a:cubicBezTo>
                    <a:pt x="10656" y="11764"/>
                    <a:pt x="10132" y="12287"/>
                    <a:pt x="9501" y="12287"/>
                  </a:cubicBezTo>
                  <a:lnTo>
                    <a:pt x="9108" y="12287"/>
                  </a:lnTo>
                  <a:lnTo>
                    <a:pt x="9108" y="17693"/>
                  </a:lnTo>
                  <a:cubicBezTo>
                    <a:pt x="9108" y="20205"/>
                    <a:pt x="7060" y="22241"/>
                    <a:pt x="4548" y="222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915400" y="1337481"/>
              <a:ext cx="1012930" cy="1012911"/>
            </a:xfrm>
            <a:custGeom>
              <a:rect b="b" l="l" r="r" t="t"/>
              <a:pathLst>
                <a:path extrusionOk="0" h="7359" w="7359">
                  <a:moveTo>
                    <a:pt x="7358" y="3680"/>
                  </a:moveTo>
                  <a:cubicBezTo>
                    <a:pt x="7358" y="5716"/>
                    <a:pt x="5703" y="7359"/>
                    <a:pt x="3679" y="7359"/>
                  </a:cubicBezTo>
                  <a:cubicBezTo>
                    <a:pt x="1643" y="7359"/>
                    <a:pt x="0" y="5716"/>
                    <a:pt x="0" y="3680"/>
                  </a:cubicBezTo>
                  <a:cubicBezTo>
                    <a:pt x="0" y="1656"/>
                    <a:pt x="1643" y="1"/>
                    <a:pt x="3679" y="1"/>
                  </a:cubicBezTo>
                  <a:cubicBezTo>
                    <a:pt x="5703" y="1"/>
                    <a:pt x="7358" y="1656"/>
                    <a:pt x="7358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2180777" y="1607948"/>
              <a:ext cx="477076" cy="476930"/>
              <a:chOff x="2180777" y="1607948"/>
              <a:chExt cx="477076" cy="47693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2288965" y="1847170"/>
                <a:ext cx="129662" cy="129659"/>
              </a:xfrm>
              <a:custGeom>
                <a:rect b="b" l="l" r="r" t="t"/>
                <a:pathLst>
                  <a:path extrusionOk="0" h="942" w="942">
                    <a:moveTo>
                      <a:pt x="132" y="941"/>
                    </a:moveTo>
                    <a:lnTo>
                      <a:pt x="1" y="810"/>
                    </a:lnTo>
                    <a:lnTo>
                      <a:pt x="799" y="0"/>
                    </a:lnTo>
                    <a:lnTo>
                      <a:pt x="941" y="1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2338103" y="1607948"/>
                <a:ext cx="319749" cy="319606"/>
              </a:xfrm>
              <a:custGeom>
                <a:rect b="b" l="l" r="r" t="t"/>
                <a:pathLst>
                  <a:path extrusionOk="0" h="2322" w="2323">
                    <a:moveTo>
                      <a:pt x="406" y="1917"/>
                    </a:moveTo>
                    <a:cubicBezTo>
                      <a:pt x="1" y="1500"/>
                      <a:pt x="1" y="834"/>
                      <a:pt x="406" y="417"/>
                    </a:cubicBezTo>
                    <a:cubicBezTo>
                      <a:pt x="823" y="0"/>
                      <a:pt x="1489" y="0"/>
                      <a:pt x="1906" y="417"/>
                    </a:cubicBezTo>
                    <a:cubicBezTo>
                      <a:pt x="2323" y="834"/>
                      <a:pt x="2323" y="1500"/>
                      <a:pt x="1906" y="1917"/>
                    </a:cubicBezTo>
                    <a:cubicBezTo>
                      <a:pt x="1489" y="2322"/>
                      <a:pt x="823" y="2322"/>
                      <a:pt x="406" y="1917"/>
                    </a:cubicBezTo>
                    <a:close/>
                    <a:moveTo>
                      <a:pt x="1715" y="607"/>
                    </a:moveTo>
                    <a:cubicBezTo>
                      <a:pt x="1406" y="298"/>
                      <a:pt x="906" y="298"/>
                      <a:pt x="596" y="607"/>
                    </a:cubicBezTo>
                    <a:cubicBezTo>
                      <a:pt x="287" y="917"/>
                      <a:pt x="287" y="1417"/>
                      <a:pt x="596" y="1727"/>
                    </a:cubicBezTo>
                    <a:cubicBezTo>
                      <a:pt x="906" y="2036"/>
                      <a:pt x="1406" y="2036"/>
                      <a:pt x="1715" y="1727"/>
                    </a:cubicBezTo>
                    <a:cubicBezTo>
                      <a:pt x="2025" y="1417"/>
                      <a:pt x="2025" y="917"/>
                      <a:pt x="1715" y="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2433215" y="1666859"/>
                <a:ext cx="129662" cy="44459"/>
              </a:xfrm>
              <a:custGeom>
                <a:rect b="b" l="l" r="r" t="t"/>
                <a:pathLst>
                  <a:path extrusionOk="0" h="323" w="942">
                    <a:moveTo>
                      <a:pt x="60" y="322"/>
                    </a:moveTo>
                    <a:lnTo>
                      <a:pt x="1" y="263"/>
                    </a:lnTo>
                    <a:cubicBezTo>
                      <a:pt x="251" y="1"/>
                      <a:pt x="679" y="1"/>
                      <a:pt x="941" y="263"/>
                    </a:cubicBezTo>
                    <a:lnTo>
                      <a:pt x="882" y="322"/>
                    </a:lnTo>
                    <a:cubicBezTo>
                      <a:pt x="655" y="96"/>
                      <a:pt x="286" y="96"/>
                      <a:pt x="60" y="3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2180777" y="1889839"/>
                <a:ext cx="195181" cy="195039"/>
              </a:xfrm>
              <a:custGeom>
                <a:rect b="b" l="l" r="r" t="t"/>
                <a:pathLst>
                  <a:path extrusionOk="0" h="1417" w="1418">
                    <a:moveTo>
                      <a:pt x="394" y="1334"/>
                    </a:moveTo>
                    <a:cubicBezTo>
                      <a:pt x="311" y="1417"/>
                      <a:pt x="168" y="1417"/>
                      <a:pt x="84" y="1334"/>
                    </a:cubicBezTo>
                    <a:lnTo>
                      <a:pt x="84" y="1334"/>
                    </a:lnTo>
                    <a:cubicBezTo>
                      <a:pt x="1" y="1250"/>
                      <a:pt x="1" y="1107"/>
                      <a:pt x="84" y="1024"/>
                    </a:cubicBezTo>
                    <a:lnTo>
                      <a:pt x="1025" y="83"/>
                    </a:lnTo>
                    <a:cubicBezTo>
                      <a:pt x="1108" y="0"/>
                      <a:pt x="1251" y="0"/>
                      <a:pt x="1334" y="83"/>
                    </a:cubicBezTo>
                    <a:lnTo>
                      <a:pt x="1334" y="83"/>
                    </a:lnTo>
                    <a:cubicBezTo>
                      <a:pt x="1418" y="167"/>
                      <a:pt x="1418" y="310"/>
                      <a:pt x="1334" y="3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" name="Google Shape;162;p17"/>
            <p:cNvSpPr txBox="1"/>
            <p:nvPr/>
          </p:nvSpPr>
          <p:spPr>
            <a:xfrm>
              <a:off x="1817363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1817375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3157634" y="1224477"/>
            <a:ext cx="1466883" cy="3061307"/>
            <a:chOff x="3157634" y="1224477"/>
            <a:chExt cx="1466883" cy="3061307"/>
          </a:xfrm>
        </p:grpSpPr>
        <p:sp>
          <p:nvSpPr>
            <p:cNvPr id="165" name="Google Shape;165;p17"/>
            <p:cNvSpPr/>
            <p:nvPr/>
          </p:nvSpPr>
          <p:spPr>
            <a:xfrm>
              <a:off x="3157634" y="1224477"/>
              <a:ext cx="1466883" cy="3061307"/>
            </a:xfrm>
            <a:custGeom>
              <a:rect b="b" l="l" r="r" t="t"/>
              <a:pathLst>
                <a:path extrusionOk="0" h="22241" w="10657">
                  <a:moveTo>
                    <a:pt x="4548" y="22241"/>
                  </a:moveTo>
                  <a:cubicBezTo>
                    <a:pt x="2048" y="22241"/>
                    <a:pt x="0" y="20193"/>
                    <a:pt x="0" y="17693"/>
                  </a:cubicBezTo>
                  <a:lnTo>
                    <a:pt x="0" y="13026"/>
                  </a:lnTo>
                  <a:cubicBezTo>
                    <a:pt x="881" y="12847"/>
                    <a:pt x="1548" y="12061"/>
                    <a:pt x="1548" y="11121"/>
                  </a:cubicBezTo>
                  <a:cubicBezTo>
                    <a:pt x="1548" y="10180"/>
                    <a:pt x="881" y="9394"/>
                    <a:pt x="0" y="9216"/>
                  </a:cubicBezTo>
                  <a:lnTo>
                    <a:pt x="0" y="4548"/>
                  </a:lnTo>
                  <a:cubicBezTo>
                    <a:pt x="0" y="2048"/>
                    <a:pt x="2048" y="0"/>
                    <a:pt x="4548" y="0"/>
                  </a:cubicBezTo>
                  <a:cubicBezTo>
                    <a:pt x="7061" y="0"/>
                    <a:pt x="9108" y="2048"/>
                    <a:pt x="9108" y="4548"/>
                  </a:cubicBezTo>
                  <a:lnTo>
                    <a:pt x="9108" y="9966"/>
                  </a:lnTo>
                  <a:lnTo>
                    <a:pt x="9501" y="9966"/>
                  </a:lnTo>
                  <a:cubicBezTo>
                    <a:pt x="10144" y="9966"/>
                    <a:pt x="10656" y="10478"/>
                    <a:pt x="10656" y="11121"/>
                  </a:cubicBezTo>
                  <a:cubicBezTo>
                    <a:pt x="10656" y="11763"/>
                    <a:pt x="10144" y="12287"/>
                    <a:pt x="9501" y="12287"/>
                  </a:cubicBezTo>
                  <a:lnTo>
                    <a:pt x="9108" y="12287"/>
                  </a:lnTo>
                  <a:lnTo>
                    <a:pt x="9108" y="17693"/>
                  </a:lnTo>
                  <a:cubicBezTo>
                    <a:pt x="9108" y="20193"/>
                    <a:pt x="7061" y="22241"/>
                    <a:pt x="4548" y="222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277246" y="1337481"/>
              <a:ext cx="1011278" cy="1012911"/>
            </a:xfrm>
            <a:custGeom>
              <a:rect b="b" l="l" r="r" t="t"/>
              <a:pathLst>
                <a:path extrusionOk="0" h="7359" w="7347">
                  <a:moveTo>
                    <a:pt x="7346" y="3680"/>
                  </a:moveTo>
                  <a:cubicBezTo>
                    <a:pt x="7346" y="5716"/>
                    <a:pt x="5703" y="7359"/>
                    <a:pt x="3679" y="7359"/>
                  </a:cubicBezTo>
                  <a:cubicBezTo>
                    <a:pt x="1643" y="7359"/>
                    <a:pt x="0" y="5716"/>
                    <a:pt x="0" y="3680"/>
                  </a:cubicBezTo>
                  <a:cubicBezTo>
                    <a:pt x="0" y="1656"/>
                    <a:pt x="1643" y="1"/>
                    <a:pt x="3679" y="1"/>
                  </a:cubicBezTo>
                  <a:cubicBezTo>
                    <a:pt x="5703" y="1"/>
                    <a:pt x="7346" y="1656"/>
                    <a:pt x="7346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7"/>
            <p:cNvGrpSpPr/>
            <p:nvPr/>
          </p:nvGrpSpPr>
          <p:grpSpPr>
            <a:xfrm>
              <a:off x="3568913" y="1629145"/>
              <a:ext cx="429452" cy="429582"/>
              <a:chOff x="3568913" y="1629145"/>
              <a:chExt cx="429452" cy="429582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3568913" y="1629145"/>
                <a:ext cx="429452" cy="429582"/>
              </a:xfrm>
              <a:custGeom>
                <a:rect b="b" l="l" r="r" t="t"/>
                <a:pathLst>
                  <a:path extrusionOk="0" h="3121" w="3120">
                    <a:moveTo>
                      <a:pt x="2751" y="1203"/>
                    </a:moveTo>
                    <a:cubicBezTo>
                      <a:pt x="2703" y="1180"/>
                      <a:pt x="2632" y="1156"/>
                      <a:pt x="2596" y="1132"/>
                    </a:cubicBezTo>
                    <a:cubicBezTo>
                      <a:pt x="2608" y="1084"/>
                      <a:pt x="2632" y="1013"/>
                      <a:pt x="2656" y="953"/>
                    </a:cubicBezTo>
                    <a:cubicBezTo>
                      <a:pt x="2715" y="787"/>
                      <a:pt x="2799" y="596"/>
                      <a:pt x="2656" y="453"/>
                    </a:cubicBezTo>
                    <a:cubicBezTo>
                      <a:pt x="2632" y="430"/>
                      <a:pt x="2572" y="382"/>
                      <a:pt x="2465" y="382"/>
                    </a:cubicBezTo>
                    <a:cubicBezTo>
                      <a:pt x="2370" y="382"/>
                      <a:pt x="2263" y="430"/>
                      <a:pt x="2168" y="465"/>
                    </a:cubicBezTo>
                    <a:cubicBezTo>
                      <a:pt x="2108" y="489"/>
                      <a:pt x="2037" y="513"/>
                      <a:pt x="1989" y="525"/>
                    </a:cubicBezTo>
                    <a:cubicBezTo>
                      <a:pt x="1965" y="489"/>
                      <a:pt x="1929" y="418"/>
                      <a:pt x="1917" y="370"/>
                    </a:cubicBezTo>
                    <a:cubicBezTo>
                      <a:pt x="1846" y="203"/>
                      <a:pt x="1751" y="1"/>
                      <a:pt x="1560" y="1"/>
                    </a:cubicBezTo>
                    <a:cubicBezTo>
                      <a:pt x="1370" y="1"/>
                      <a:pt x="1275" y="203"/>
                      <a:pt x="1203" y="370"/>
                    </a:cubicBezTo>
                    <a:cubicBezTo>
                      <a:pt x="1179" y="418"/>
                      <a:pt x="1155" y="489"/>
                      <a:pt x="1132" y="525"/>
                    </a:cubicBezTo>
                    <a:cubicBezTo>
                      <a:pt x="1084" y="513"/>
                      <a:pt x="1013" y="489"/>
                      <a:pt x="953" y="465"/>
                    </a:cubicBezTo>
                    <a:cubicBezTo>
                      <a:pt x="846" y="430"/>
                      <a:pt x="751" y="382"/>
                      <a:pt x="644" y="382"/>
                    </a:cubicBezTo>
                    <a:cubicBezTo>
                      <a:pt x="548" y="382"/>
                      <a:pt x="489" y="430"/>
                      <a:pt x="453" y="453"/>
                    </a:cubicBezTo>
                    <a:cubicBezTo>
                      <a:pt x="322" y="596"/>
                      <a:pt x="393" y="787"/>
                      <a:pt x="465" y="953"/>
                    </a:cubicBezTo>
                    <a:cubicBezTo>
                      <a:pt x="477" y="1013"/>
                      <a:pt x="513" y="1084"/>
                      <a:pt x="524" y="1132"/>
                    </a:cubicBezTo>
                    <a:cubicBezTo>
                      <a:pt x="489" y="1156"/>
                      <a:pt x="417" y="1180"/>
                      <a:pt x="370" y="1203"/>
                    </a:cubicBezTo>
                    <a:cubicBezTo>
                      <a:pt x="203" y="1275"/>
                      <a:pt x="1" y="1370"/>
                      <a:pt x="1" y="1561"/>
                    </a:cubicBezTo>
                    <a:cubicBezTo>
                      <a:pt x="1" y="1751"/>
                      <a:pt x="203" y="1846"/>
                      <a:pt x="370" y="1918"/>
                    </a:cubicBezTo>
                    <a:cubicBezTo>
                      <a:pt x="417" y="1942"/>
                      <a:pt x="489" y="1965"/>
                      <a:pt x="524" y="1989"/>
                    </a:cubicBezTo>
                    <a:cubicBezTo>
                      <a:pt x="513" y="2037"/>
                      <a:pt x="477" y="2120"/>
                      <a:pt x="465" y="2168"/>
                    </a:cubicBezTo>
                    <a:cubicBezTo>
                      <a:pt x="393" y="2335"/>
                      <a:pt x="322" y="2525"/>
                      <a:pt x="453" y="2668"/>
                    </a:cubicBezTo>
                    <a:cubicBezTo>
                      <a:pt x="489" y="2692"/>
                      <a:pt x="548" y="2739"/>
                      <a:pt x="644" y="2739"/>
                    </a:cubicBezTo>
                    <a:cubicBezTo>
                      <a:pt x="751" y="2739"/>
                      <a:pt x="846" y="2692"/>
                      <a:pt x="953" y="2656"/>
                    </a:cubicBezTo>
                    <a:cubicBezTo>
                      <a:pt x="1013" y="2632"/>
                      <a:pt x="1084" y="2608"/>
                      <a:pt x="1132" y="2596"/>
                    </a:cubicBezTo>
                    <a:cubicBezTo>
                      <a:pt x="1155" y="2632"/>
                      <a:pt x="1179" y="2704"/>
                      <a:pt x="1203" y="2751"/>
                    </a:cubicBezTo>
                    <a:cubicBezTo>
                      <a:pt x="1275" y="2918"/>
                      <a:pt x="1370" y="3120"/>
                      <a:pt x="1560" y="3120"/>
                    </a:cubicBezTo>
                    <a:cubicBezTo>
                      <a:pt x="1751" y="3120"/>
                      <a:pt x="1846" y="2918"/>
                      <a:pt x="1917" y="2751"/>
                    </a:cubicBezTo>
                    <a:cubicBezTo>
                      <a:pt x="1929" y="2704"/>
                      <a:pt x="1965" y="2632"/>
                      <a:pt x="1989" y="2596"/>
                    </a:cubicBezTo>
                    <a:cubicBezTo>
                      <a:pt x="2037" y="2608"/>
                      <a:pt x="2108" y="2632"/>
                      <a:pt x="2168" y="2656"/>
                    </a:cubicBezTo>
                    <a:cubicBezTo>
                      <a:pt x="2263" y="2692"/>
                      <a:pt x="2370" y="2739"/>
                      <a:pt x="2465" y="2739"/>
                    </a:cubicBezTo>
                    <a:cubicBezTo>
                      <a:pt x="2560" y="2739"/>
                      <a:pt x="2632" y="2692"/>
                      <a:pt x="2656" y="2668"/>
                    </a:cubicBezTo>
                    <a:cubicBezTo>
                      <a:pt x="2799" y="2525"/>
                      <a:pt x="2715" y="2335"/>
                      <a:pt x="2656" y="2168"/>
                    </a:cubicBezTo>
                    <a:cubicBezTo>
                      <a:pt x="2632" y="2120"/>
                      <a:pt x="2608" y="2037"/>
                      <a:pt x="2596" y="1989"/>
                    </a:cubicBezTo>
                    <a:cubicBezTo>
                      <a:pt x="2632" y="1965"/>
                      <a:pt x="2703" y="1942"/>
                      <a:pt x="2751" y="1918"/>
                    </a:cubicBezTo>
                    <a:cubicBezTo>
                      <a:pt x="2918" y="1846"/>
                      <a:pt x="3120" y="1751"/>
                      <a:pt x="3120" y="1561"/>
                    </a:cubicBezTo>
                    <a:cubicBezTo>
                      <a:pt x="3120" y="1370"/>
                      <a:pt x="2918" y="1275"/>
                      <a:pt x="2751" y="1203"/>
                    </a:cubicBezTo>
                    <a:close/>
                    <a:moveTo>
                      <a:pt x="2620" y="1608"/>
                    </a:moveTo>
                    <a:cubicBezTo>
                      <a:pt x="2477" y="1680"/>
                      <a:pt x="2334" y="1739"/>
                      <a:pt x="2287" y="1858"/>
                    </a:cubicBezTo>
                    <a:cubicBezTo>
                      <a:pt x="2227" y="1989"/>
                      <a:pt x="2287" y="2144"/>
                      <a:pt x="2346" y="2287"/>
                    </a:cubicBezTo>
                    <a:cubicBezTo>
                      <a:pt x="2358" y="2311"/>
                      <a:pt x="2370" y="2346"/>
                      <a:pt x="2382" y="2382"/>
                    </a:cubicBezTo>
                    <a:cubicBezTo>
                      <a:pt x="2346" y="2370"/>
                      <a:pt x="2310" y="2358"/>
                      <a:pt x="2287" y="2346"/>
                    </a:cubicBezTo>
                    <a:cubicBezTo>
                      <a:pt x="2132" y="2287"/>
                      <a:pt x="1977" y="2239"/>
                      <a:pt x="1858" y="2287"/>
                    </a:cubicBezTo>
                    <a:cubicBezTo>
                      <a:pt x="1739" y="2335"/>
                      <a:pt x="1679" y="2477"/>
                      <a:pt x="1608" y="2620"/>
                    </a:cubicBezTo>
                    <a:cubicBezTo>
                      <a:pt x="1596" y="2656"/>
                      <a:pt x="1572" y="2704"/>
                      <a:pt x="1560" y="2739"/>
                    </a:cubicBezTo>
                    <a:cubicBezTo>
                      <a:pt x="1536" y="2704"/>
                      <a:pt x="1525" y="2656"/>
                      <a:pt x="1501" y="2620"/>
                    </a:cubicBezTo>
                    <a:cubicBezTo>
                      <a:pt x="1441" y="2477"/>
                      <a:pt x="1382" y="2335"/>
                      <a:pt x="1263" y="2287"/>
                    </a:cubicBezTo>
                    <a:cubicBezTo>
                      <a:pt x="1227" y="2275"/>
                      <a:pt x="1191" y="2263"/>
                      <a:pt x="1144" y="2263"/>
                    </a:cubicBezTo>
                    <a:cubicBezTo>
                      <a:pt x="1048" y="2263"/>
                      <a:pt x="941" y="2311"/>
                      <a:pt x="834" y="2346"/>
                    </a:cubicBezTo>
                    <a:cubicBezTo>
                      <a:pt x="810" y="2358"/>
                      <a:pt x="763" y="2370"/>
                      <a:pt x="739" y="2382"/>
                    </a:cubicBezTo>
                    <a:cubicBezTo>
                      <a:pt x="751" y="2346"/>
                      <a:pt x="763" y="2311"/>
                      <a:pt x="774" y="2287"/>
                    </a:cubicBezTo>
                    <a:cubicBezTo>
                      <a:pt x="822" y="2144"/>
                      <a:pt x="882" y="1989"/>
                      <a:pt x="834" y="1858"/>
                    </a:cubicBezTo>
                    <a:cubicBezTo>
                      <a:pt x="774" y="1739"/>
                      <a:pt x="644" y="1680"/>
                      <a:pt x="501" y="1608"/>
                    </a:cubicBezTo>
                    <a:cubicBezTo>
                      <a:pt x="465" y="1596"/>
                      <a:pt x="417" y="1584"/>
                      <a:pt x="382" y="1561"/>
                    </a:cubicBezTo>
                    <a:cubicBezTo>
                      <a:pt x="417" y="1537"/>
                      <a:pt x="465" y="1525"/>
                      <a:pt x="501" y="1513"/>
                    </a:cubicBezTo>
                    <a:cubicBezTo>
                      <a:pt x="644" y="1442"/>
                      <a:pt x="774" y="1382"/>
                      <a:pt x="834" y="1263"/>
                    </a:cubicBezTo>
                    <a:cubicBezTo>
                      <a:pt x="882" y="1132"/>
                      <a:pt x="822" y="977"/>
                      <a:pt x="774" y="834"/>
                    </a:cubicBezTo>
                    <a:cubicBezTo>
                      <a:pt x="763" y="811"/>
                      <a:pt x="751" y="775"/>
                      <a:pt x="739" y="739"/>
                    </a:cubicBezTo>
                    <a:cubicBezTo>
                      <a:pt x="763" y="751"/>
                      <a:pt x="810" y="763"/>
                      <a:pt x="834" y="775"/>
                    </a:cubicBezTo>
                    <a:cubicBezTo>
                      <a:pt x="977" y="834"/>
                      <a:pt x="1144" y="882"/>
                      <a:pt x="1263" y="834"/>
                    </a:cubicBezTo>
                    <a:cubicBezTo>
                      <a:pt x="1382" y="787"/>
                      <a:pt x="1441" y="644"/>
                      <a:pt x="1501" y="501"/>
                    </a:cubicBezTo>
                    <a:cubicBezTo>
                      <a:pt x="1525" y="465"/>
                      <a:pt x="1536" y="430"/>
                      <a:pt x="1560" y="382"/>
                    </a:cubicBezTo>
                    <a:cubicBezTo>
                      <a:pt x="1572" y="430"/>
                      <a:pt x="1596" y="465"/>
                      <a:pt x="1608" y="501"/>
                    </a:cubicBezTo>
                    <a:cubicBezTo>
                      <a:pt x="1679" y="644"/>
                      <a:pt x="1739" y="787"/>
                      <a:pt x="1858" y="834"/>
                    </a:cubicBezTo>
                    <a:cubicBezTo>
                      <a:pt x="1977" y="882"/>
                      <a:pt x="2132" y="834"/>
                      <a:pt x="2287" y="775"/>
                    </a:cubicBezTo>
                    <a:cubicBezTo>
                      <a:pt x="2310" y="763"/>
                      <a:pt x="2346" y="751"/>
                      <a:pt x="2382" y="739"/>
                    </a:cubicBezTo>
                    <a:cubicBezTo>
                      <a:pt x="2370" y="775"/>
                      <a:pt x="2358" y="811"/>
                      <a:pt x="2346" y="834"/>
                    </a:cubicBezTo>
                    <a:cubicBezTo>
                      <a:pt x="2287" y="977"/>
                      <a:pt x="2239" y="1132"/>
                      <a:pt x="2287" y="1263"/>
                    </a:cubicBezTo>
                    <a:cubicBezTo>
                      <a:pt x="2334" y="1382"/>
                      <a:pt x="2477" y="1442"/>
                      <a:pt x="2620" y="1513"/>
                    </a:cubicBezTo>
                    <a:cubicBezTo>
                      <a:pt x="2656" y="1525"/>
                      <a:pt x="2691" y="1537"/>
                      <a:pt x="2727" y="1561"/>
                    </a:cubicBezTo>
                    <a:cubicBezTo>
                      <a:pt x="2691" y="1584"/>
                      <a:pt x="2656" y="1596"/>
                      <a:pt x="2620" y="1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3742619" y="1802849"/>
                <a:ext cx="82036" cy="82173"/>
              </a:xfrm>
              <a:custGeom>
                <a:rect b="b" l="l" r="r" t="t"/>
                <a:pathLst>
                  <a:path extrusionOk="0" h="597" w="596">
                    <a:moveTo>
                      <a:pt x="596" y="299"/>
                    </a:moveTo>
                    <a:cubicBezTo>
                      <a:pt x="596" y="465"/>
                      <a:pt x="453" y="596"/>
                      <a:pt x="298" y="596"/>
                    </a:cubicBezTo>
                    <a:cubicBezTo>
                      <a:pt x="132" y="596"/>
                      <a:pt x="1" y="465"/>
                      <a:pt x="1" y="299"/>
                    </a:cubicBezTo>
                    <a:cubicBezTo>
                      <a:pt x="1" y="132"/>
                      <a:pt x="132" y="1"/>
                      <a:pt x="298" y="1"/>
                    </a:cubicBezTo>
                    <a:cubicBezTo>
                      <a:pt x="453" y="1"/>
                      <a:pt x="596" y="132"/>
                      <a:pt x="596" y="2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17"/>
            <p:cNvSpPr txBox="1"/>
            <p:nvPr/>
          </p:nvSpPr>
          <p:spPr>
            <a:xfrm>
              <a:off x="3179150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3179159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4516176" y="1224477"/>
            <a:ext cx="1468535" cy="3061307"/>
            <a:chOff x="4516176" y="1224477"/>
            <a:chExt cx="1468535" cy="3061307"/>
          </a:xfrm>
        </p:grpSpPr>
        <p:sp>
          <p:nvSpPr>
            <p:cNvPr id="173" name="Google Shape;173;p17"/>
            <p:cNvSpPr/>
            <p:nvPr/>
          </p:nvSpPr>
          <p:spPr>
            <a:xfrm>
              <a:off x="4516176" y="1224477"/>
              <a:ext cx="1468535" cy="3061307"/>
            </a:xfrm>
            <a:custGeom>
              <a:rect b="b" l="l" r="r" t="t"/>
              <a:pathLst>
                <a:path extrusionOk="0" h="22241" w="10669">
                  <a:moveTo>
                    <a:pt x="4560" y="22241"/>
                  </a:moveTo>
                  <a:cubicBezTo>
                    <a:pt x="2048" y="22241"/>
                    <a:pt x="0" y="20193"/>
                    <a:pt x="0" y="17693"/>
                  </a:cubicBezTo>
                  <a:lnTo>
                    <a:pt x="0" y="13026"/>
                  </a:lnTo>
                  <a:cubicBezTo>
                    <a:pt x="893" y="12847"/>
                    <a:pt x="1560" y="12061"/>
                    <a:pt x="1560" y="11121"/>
                  </a:cubicBezTo>
                  <a:cubicBezTo>
                    <a:pt x="1560" y="10180"/>
                    <a:pt x="893" y="9394"/>
                    <a:pt x="0" y="9216"/>
                  </a:cubicBezTo>
                  <a:lnTo>
                    <a:pt x="0" y="4548"/>
                  </a:lnTo>
                  <a:cubicBezTo>
                    <a:pt x="0" y="2048"/>
                    <a:pt x="2048" y="0"/>
                    <a:pt x="4560" y="0"/>
                  </a:cubicBezTo>
                  <a:cubicBezTo>
                    <a:pt x="7073" y="0"/>
                    <a:pt x="9109" y="2048"/>
                    <a:pt x="9109" y="4548"/>
                  </a:cubicBezTo>
                  <a:lnTo>
                    <a:pt x="9109" y="9966"/>
                  </a:lnTo>
                  <a:lnTo>
                    <a:pt x="9502" y="9966"/>
                  </a:lnTo>
                  <a:cubicBezTo>
                    <a:pt x="10145" y="9966"/>
                    <a:pt x="10668" y="10478"/>
                    <a:pt x="10668" y="11121"/>
                  </a:cubicBezTo>
                  <a:cubicBezTo>
                    <a:pt x="10668" y="11763"/>
                    <a:pt x="10145" y="12287"/>
                    <a:pt x="9502" y="12287"/>
                  </a:cubicBezTo>
                  <a:lnTo>
                    <a:pt x="9109" y="12287"/>
                  </a:lnTo>
                  <a:lnTo>
                    <a:pt x="9109" y="17693"/>
                  </a:lnTo>
                  <a:cubicBezTo>
                    <a:pt x="9109" y="20193"/>
                    <a:pt x="7073" y="22241"/>
                    <a:pt x="4560" y="22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639092" y="1337481"/>
              <a:ext cx="1011278" cy="1012911"/>
            </a:xfrm>
            <a:custGeom>
              <a:rect b="b" l="l" r="r" t="t"/>
              <a:pathLst>
                <a:path extrusionOk="0" h="7359" w="7347">
                  <a:moveTo>
                    <a:pt x="7347" y="3680"/>
                  </a:moveTo>
                  <a:cubicBezTo>
                    <a:pt x="7347" y="5716"/>
                    <a:pt x="5703" y="7359"/>
                    <a:pt x="3667" y="7359"/>
                  </a:cubicBezTo>
                  <a:cubicBezTo>
                    <a:pt x="1643" y="7359"/>
                    <a:pt x="0" y="5716"/>
                    <a:pt x="0" y="3680"/>
                  </a:cubicBezTo>
                  <a:cubicBezTo>
                    <a:pt x="0" y="1656"/>
                    <a:pt x="1643" y="1"/>
                    <a:pt x="3667" y="1"/>
                  </a:cubicBezTo>
                  <a:cubicBezTo>
                    <a:pt x="5703" y="1"/>
                    <a:pt x="7347" y="1656"/>
                    <a:pt x="7347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907772" y="1593083"/>
              <a:ext cx="473774" cy="427931"/>
            </a:xfrm>
            <a:custGeom>
              <a:rect b="b" l="l" r="r" t="t"/>
              <a:pathLst>
                <a:path extrusionOk="0" h="3109" w="3442">
                  <a:moveTo>
                    <a:pt x="2311" y="1489"/>
                  </a:moveTo>
                  <a:cubicBezTo>
                    <a:pt x="2477" y="1334"/>
                    <a:pt x="2585" y="1108"/>
                    <a:pt x="2585" y="858"/>
                  </a:cubicBezTo>
                  <a:cubicBezTo>
                    <a:pt x="2585" y="394"/>
                    <a:pt x="2192" y="1"/>
                    <a:pt x="1727" y="1"/>
                  </a:cubicBezTo>
                  <a:cubicBezTo>
                    <a:pt x="1251" y="1"/>
                    <a:pt x="870" y="394"/>
                    <a:pt x="870" y="858"/>
                  </a:cubicBezTo>
                  <a:cubicBezTo>
                    <a:pt x="870" y="1108"/>
                    <a:pt x="977" y="1334"/>
                    <a:pt x="1144" y="1489"/>
                  </a:cubicBezTo>
                  <a:cubicBezTo>
                    <a:pt x="477" y="1727"/>
                    <a:pt x="1" y="2358"/>
                    <a:pt x="1" y="3109"/>
                  </a:cubicBezTo>
                  <a:lnTo>
                    <a:pt x="334" y="3109"/>
                  </a:lnTo>
                  <a:cubicBezTo>
                    <a:pt x="334" y="2347"/>
                    <a:pt x="965" y="1715"/>
                    <a:pt x="1727" y="1715"/>
                  </a:cubicBezTo>
                  <a:cubicBezTo>
                    <a:pt x="2489" y="1715"/>
                    <a:pt x="3109" y="2347"/>
                    <a:pt x="3109" y="3109"/>
                  </a:cubicBezTo>
                  <a:lnTo>
                    <a:pt x="3442" y="3109"/>
                  </a:lnTo>
                  <a:cubicBezTo>
                    <a:pt x="3442" y="2358"/>
                    <a:pt x="2966" y="1727"/>
                    <a:pt x="2311" y="1489"/>
                  </a:cubicBezTo>
                  <a:close/>
                  <a:moveTo>
                    <a:pt x="1727" y="334"/>
                  </a:moveTo>
                  <a:cubicBezTo>
                    <a:pt x="2013" y="334"/>
                    <a:pt x="2251" y="572"/>
                    <a:pt x="2251" y="858"/>
                  </a:cubicBezTo>
                  <a:cubicBezTo>
                    <a:pt x="2251" y="1156"/>
                    <a:pt x="2013" y="1382"/>
                    <a:pt x="1727" y="1382"/>
                  </a:cubicBezTo>
                  <a:cubicBezTo>
                    <a:pt x="1430" y="1382"/>
                    <a:pt x="1204" y="1156"/>
                    <a:pt x="1204" y="858"/>
                  </a:cubicBezTo>
                  <a:cubicBezTo>
                    <a:pt x="1204" y="572"/>
                    <a:pt x="1430" y="334"/>
                    <a:pt x="1727" y="3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4540600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4540606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5879674" y="1224477"/>
            <a:ext cx="1468535" cy="3061307"/>
            <a:chOff x="5879674" y="1224477"/>
            <a:chExt cx="1468535" cy="3061307"/>
          </a:xfrm>
        </p:grpSpPr>
        <p:sp>
          <p:nvSpPr>
            <p:cNvPr id="179" name="Google Shape;179;p17"/>
            <p:cNvSpPr/>
            <p:nvPr/>
          </p:nvSpPr>
          <p:spPr>
            <a:xfrm>
              <a:off x="5879674" y="1224477"/>
              <a:ext cx="1468535" cy="3061307"/>
            </a:xfrm>
            <a:custGeom>
              <a:rect b="b" l="l" r="r" t="t"/>
              <a:pathLst>
                <a:path extrusionOk="0" h="22241" w="10669">
                  <a:moveTo>
                    <a:pt x="4560" y="22241"/>
                  </a:moveTo>
                  <a:cubicBezTo>
                    <a:pt x="2048" y="22241"/>
                    <a:pt x="0" y="20193"/>
                    <a:pt x="0" y="17693"/>
                  </a:cubicBezTo>
                  <a:lnTo>
                    <a:pt x="0" y="13026"/>
                  </a:lnTo>
                  <a:cubicBezTo>
                    <a:pt x="893" y="12847"/>
                    <a:pt x="1560" y="12061"/>
                    <a:pt x="1560" y="11121"/>
                  </a:cubicBezTo>
                  <a:cubicBezTo>
                    <a:pt x="1560" y="10180"/>
                    <a:pt x="893" y="9394"/>
                    <a:pt x="0" y="9216"/>
                  </a:cubicBezTo>
                  <a:lnTo>
                    <a:pt x="0" y="4548"/>
                  </a:lnTo>
                  <a:cubicBezTo>
                    <a:pt x="0" y="2048"/>
                    <a:pt x="2048" y="0"/>
                    <a:pt x="4560" y="0"/>
                  </a:cubicBezTo>
                  <a:cubicBezTo>
                    <a:pt x="7073" y="0"/>
                    <a:pt x="9109" y="2048"/>
                    <a:pt x="9109" y="4548"/>
                  </a:cubicBezTo>
                  <a:lnTo>
                    <a:pt x="9109" y="9966"/>
                  </a:lnTo>
                  <a:lnTo>
                    <a:pt x="9502" y="9966"/>
                  </a:lnTo>
                  <a:cubicBezTo>
                    <a:pt x="10145" y="9966"/>
                    <a:pt x="10668" y="10478"/>
                    <a:pt x="10668" y="11121"/>
                  </a:cubicBezTo>
                  <a:cubicBezTo>
                    <a:pt x="10668" y="11763"/>
                    <a:pt x="10145" y="12287"/>
                    <a:pt x="9502" y="12287"/>
                  </a:cubicBezTo>
                  <a:lnTo>
                    <a:pt x="9109" y="12287"/>
                  </a:lnTo>
                  <a:lnTo>
                    <a:pt x="9109" y="17693"/>
                  </a:lnTo>
                  <a:cubicBezTo>
                    <a:pt x="9109" y="20193"/>
                    <a:pt x="7073" y="22241"/>
                    <a:pt x="4560" y="222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5999286" y="1337481"/>
              <a:ext cx="1012930" cy="1012911"/>
            </a:xfrm>
            <a:custGeom>
              <a:rect b="b" l="l" r="r" t="t"/>
              <a:pathLst>
                <a:path extrusionOk="0" h="7359" w="7359">
                  <a:moveTo>
                    <a:pt x="7359" y="3680"/>
                  </a:moveTo>
                  <a:cubicBezTo>
                    <a:pt x="7359" y="5716"/>
                    <a:pt x="5716" y="7359"/>
                    <a:pt x="3680" y="7359"/>
                  </a:cubicBezTo>
                  <a:cubicBezTo>
                    <a:pt x="1656" y="7359"/>
                    <a:pt x="1" y="5716"/>
                    <a:pt x="1" y="3680"/>
                  </a:cubicBezTo>
                  <a:cubicBezTo>
                    <a:pt x="1" y="1656"/>
                    <a:pt x="1656" y="1"/>
                    <a:pt x="3680" y="1"/>
                  </a:cubicBezTo>
                  <a:cubicBezTo>
                    <a:pt x="5716" y="1"/>
                    <a:pt x="7359" y="1656"/>
                    <a:pt x="7359" y="3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7"/>
            <p:cNvGrpSpPr/>
            <p:nvPr/>
          </p:nvGrpSpPr>
          <p:grpSpPr>
            <a:xfrm>
              <a:off x="6338578" y="1583310"/>
              <a:ext cx="335989" cy="447475"/>
              <a:chOff x="6338578" y="1583310"/>
              <a:chExt cx="335989" cy="447475"/>
            </a:xfrm>
          </p:grpSpPr>
          <p:sp>
            <p:nvSpPr>
              <p:cNvPr id="182" name="Google Shape;182;p17"/>
              <p:cNvSpPr/>
              <p:nvPr/>
            </p:nvSpPr>
            <p:spPr>
              <a:xfrm>
                <a:off x="6350002" y="1835746"/>
                <a:ext cx="85340" cy="195039"/>
              </a:xfrm>
              <a:custGeom>
                <a:rect b="b" l="l" r="r" t="t"/>
                <a:pathLst>
                  <a:path extrusionOk="0" h="1417" w="620">
                    <a:moveTo>
                      <a:pt x="620" y="1107"/>
                    </a:moveTo>
                    <a:cubicBezTo>
                      <a:pt x="620" y="1274"/>
                      <a:pt x="477" y="1417"/>
                      <a:pt x="310" y="1417"/>
                    </a:cubicBezTo>
                    <a:lnTo>
                      <a:pt x="310" y="1417"/>
                    </a:lnTo>
                    <a:cubicBezTo>
                      <a:pt x="131" y="1417"/>
                      <a:pt x="0" y="1274"/>
                      <a:pt x="0" y="1107"/>
                    </a:cubicBezTo>
                    <a:lnTo>
                      <a:pt x="0" y="310"/>
                    </a:lnTo>
                    <a:cubicBezTo>
                      <a:pt x="0" y="143"/>
                      <a:pt x="131" y="0"/>
                      <a:pt x="310" y="0"/>
                    </a:cubicBezTo>
                    <a:lnTo>
                      <a:pt x="310" y="0"/>
                    </a:lnTo>
                    <a:cubicBezTo>
                      <a:pt x="477" y="0"/>
                      <a:pt x="620" y="143"/>
                      <a:pt x="620" y="3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6469614" y="1766925"/>
                <a:ext cx="85340" cy="263861"/>
              </a:xfrm>
              <a:custGeom>
                <a:rect b="b" l="l" r="r" t="t"/>
                <a:pathLst>
                  <a:path extrusionOk="0" h="1917" w="620">
                    <a:moveTo>
                      <a:pt x="620" y="1607"/>
                    </a:moveTo>
                    <a:cubicBezTo>
                      <a:pt x="620" y="1774"/>
                      <a:pt x="477" y="1917"/>
                      <a:pt x="310" y="1917"/>
                    </a:cubicBezTo>
                    <a:lnTo>
                      <a:pt x="310" y="1917"/>
                    </a:lnTo>
                    <a:cubicBezTo>
                      <a:pt x="132" y="1917"/>
                      <a:pt x="1" y="1774"/>
                      <a:pt x="1" y="1607"/>
                    </a:cubicBezTo>
                    <a:lnTo>
                      <a:pt x="1" y="310"/>
                    </a:lnTo>
                    <a:cubicBezTo>
                      <a:pt x="1" y="143"/>
                      <a:pt x="132" y="0"/>
                      <a:pt x="310" y="0"/>
                    </a:cubicBezTo>
                    <a:lnTo>
                      <a:pt x="310" y="0"/>
                    </a:lnTo>
                    <a:cubicBezTo>
                      <a:pt x="477" y="0"/>
                      <a:pt x="620" y="143"/>
                      <a:pt x="620" y="3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6589227" y="1699618"/>
                <a:ext cx="85340" cy="331168"/>
              </a:xfrm>
              <a:custGeom>
                <a:rect b="b" l="l" r="r" t="t"/>
                <a:pathLst>
                  <a:path extrusionOk="0" h="2406" w="620">
                    <a:moveTo>
                      <a:pt x="620" y="2096"/>
                    </a:moveTo>
                    <a:cubicBezTo>
                      <a:pt x="620" y="2263"/>
                      <a:pt x="477" y="2406"/>
                      <a:pt x="310" y="2406"/>
                    </a:cubicBezTo>
                    <a:lnTo>
                      <a:pt x="310" y="2406"/>
                    </a:lnTo>
                    <a:cubicBezTo>
                      <a:pt x="132" y="2406"/>
                      <a:pt x="1" y="2263"/>
                      <a:pt x="1" y="2096"/>
                    </a:cubicBezTo>
                    <a:lnTo>
                      <a:pt x="1" y="310"/>
                    </a:lnTo>
                    <a:cubicBezTo>
                      <a:pt x="1" y="132"/>
                      <a:pt x="132" y="1"/>
                      <a:pt x="310" y="1"/>
                    </a:cubicBezTo>
                    <a:lnTo>
                      <a:pt x="310" y="1"/>
                    </a:lnTo>
                    <a:cubicBezTo>
                      <a:pt x="477" y="1"/>
                      <a:pt x="620" y="132"/>
                      <a:pt x="620" y="3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6338578" y="1583310"/>
                <a:ext cx="304884" cy="177146"/>
              </a:xfrm>
              <a:custGeom>
                <a:rect b="b" l="l" r="r" t="t"/>
                <a:pathLst>
                  <a:path extrusionOk="0" h="1287" w="2215">
                    <a:moveTo>
                      <a:pt x="2215" y="1"/>
                    </a:moveTo>
                    <a:cubicBezTo>
                      <a:pt x="1977" y="36"/>
                      <a:pt x="1655" y="60"/>
                      <a:pt x="1417" y="12"/>
                    </a:cubicBezTo>
                    <a:lnTo>
                      <a:pt x="1679" y="239"/>
                    </a:lnTo>
                    <a:lnTo>
                      <a:pt x="0" y="1179"/>
                    </a:lnTo>
                    <a:lnTo>
                      <a:pt x="60" y="1286"/>
                    </a:lnTo>
                    <a:lnTo>
                      <a:pt x="1738" y="346"/>
                    </a:lnTo>
                    <a:lnTo>
                      <a:pt x="1798" y="691"/>
                    </a:lnTo>
                    <a:cubicBezTo>
                      <a:pt x="1881" y="465"/>
                      <a:pt x="2060" y="191"/>
                      <a:pt x="22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17"/>
            <p:cNvSpPr txBox="1"/>
            <p:nvPr/>
          </p:nvSpPr>
          <p:spPr>
            <a:xfrm>
              <a:off x="5902075" y="2795575"/>
              <a:ext cx="120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" name="Google Shape;187;p17"/>
            <p:cNvSpPr txBox="1"/>
            <p:nvPr/>
          </p:nvSpPr>
          <p:spPr>
            <a:xfrm>
              <a:off x="5902078" y="3142425"/>
              <a:ext cx="1209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430" name="Google Shape;1430;p44"/>
          <p:cNvSpPr/>
          <p:nvPr/>
        </p:nvSpPr>
        <p:spPr>
          <a:xfrm>
            <a:off x="3081700" y="1350575"/>
            <a:ext cx="2946000" cy="2946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1" name="Google Shape;1431;p44"/>
          <p:cNvGrpSpPr/>
          <p:nvPr/>
        </p:nvGrpSpPr>
        <p:grpSpPr>
          <a:xfrm>
            <a:off x="3264542" y="1970684"/>
            <a:ext cx="2579090" cy="1705514"/>
            <a:chOff x="3034825" y="1966425"/>
            <a:chExt cx="3074005" cy="2032794"/>
          </a:xfrm>
        </p:grpSpPr>
        <p:sp>
          <p:nvSpPr>
            <p:cNvPr id="1432" name="Google Shape;1432;p44"/>
            <p:cNvSpPr/>
            <p:nvPr/>
          </p:nvSpPr>
          <p:spPr>
            <a:xfrm>
              <a:off x="4836414" y="2339545"/>
              <a:ext cx="32819" cy="263740"/>
            </a:xfrm>
            <a:custGeom>
              <a:rect b="b" l="l" r="r" t="t"/>
              <a:pathLst>
                <a:path extrusionOk="0" h="6228" w="775">
                  <a:moveTo>
                    <a:pt x="1" y="0"/>
                  </a:moveTo>
                  <a:lnTo>
                    <a:pt x="24" y="6144"/>
                  </a:lnTo>
                  <a:cubicBezTo>
                    <a:pt x="275" y="6168"/>
                    <a:pt x="525" y="6192"/>
                    <a:pt x="775" y="6227"/>
                  </a:cubicBezTo>
                  <a:lnTo>
                    <a:pt x="763" y="84"/>
                  </a:lnTo>
                  <a:cubicBezTo>
                    <a:pt x="513" y="48"/>
                    <a:pt x="251" y="12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4804654" y="2338020"/>
              <a:ext cx="32819" cy="261708"/>
            </a:xfrm>
            <a:custGeom>
              <a:rect b="b" l="l" r="r" t="t"/>
              <a:pathLst>
                <a:path extrusionOk="0" h="6180" w="775">
                  <a:moveTo>
                    <a:pt x="1" y="1"/>
                  </a:moveTo>
                  <a:lnTo>
                    <a:pt x="12" y="6144"/>
                  </a:lnTo>
                  <a:cubicBezTo>
                    <a:pt x="263" y="6144"/>
                    <a:pt x="513" y="6156"/>
                    <a:pt x="774" y="6180"/>
                  </a:cubicBezTo>
                  <a:lnTo>
                    <a:pt x="751" y="36"/>
                  </a:lnTo>
                  <a:cubicBezTo>
                    <a:pt x="501" y="13"/>
                    <a:pt x="251" y="1"/>
                    <a:pt x="1" y="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4771370" y="2337639"/>
              <a:ext cx="33836" cy="260607"/>
            </a:xfrm>
            <a:custGeom>
              <a:rect b="b" l="l" r="r" t="t"/>
              <a:pathLst>
                <a:path extrusionOk="0" h="6154" w="799">
                  <a:moveTo>
                    <a:pt x="394" y="1"/>
                  </a:moveTo>
                  <a:cubicBezTo>
                    <a:pt x="263" y="1"/>
                    <a:pt x="132" y="4"/>
                    <a:pt x="1" y="10"/>
                  </a:cubicBezTo>
                  <a:lnTo>
                    <a:pt x="25" y="6153"/>
                  </a:lnTo>
                  <a:cubicBezTo>
                    <a:pt x="199" y="6153"/>
                    <a:pt x="369" y="6148"/>
                    <a:pt x="540" y="6148"/>
                  </a:cubicBezTo>
                  <a:cubicBezTo>
                    <a:pt x="625" y="6148"/>
                    <a:pt x="711" y="6149"/>
                    <a:pt x="798" y="6153"/>
                  </a:cubicBezTo>
                  <a:lnTo>
                    <a:pt x="787" y="10"/>
                  </a:lnTo>
                  <a:cubicBezTo>
                    <a:pt x="656" y="4"/>
                    <a:pt x="525" y="1"/>
                    <a:pt x="394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4736603" y="2338020"/>
              <a:ext cx="35826" cy="262724"/>
            </a:xfrm>
            <a:custGeom>
              <a:rect b="b" l="l" r="r" t="t"/>
              <a:pathLst>
                <a:path extrusionOk="0" h="6204" w="846">
                  <a:moveTo>
                    <a:pt x="822" y="1"/>
                  </a:moveTo>
                  <a:cubicBezTo>
                    <a:pt x="548" y="13"/>
                    <a:pt x="274" y="36"/>
                    <a:pt x="0" y="60"/>
                  </a:cubicBezTo>
                  <a:lnTo>
                    <a:pt x="12" y="6204"/>
                  </a:lnTo>
                  <a:cubicBezTo>
                    <a:pt x="286" y="6180"/>
                    <a:pt x="560" y="6156"/>
                    <a:pt x="846" y="6144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4696247" y="2340561"/>
              <a:ext cx="40908" cy="266239"/>
            </a:xfrm>
            <a:custGeom>
              <a:rect b="b" l="l" r="r" t="t"/>
              <a:pathLst>
                <a:path extrusionOk="0" h="6287" w="966">
                  <a:moveTo>
                    <a:pt x="953" y="0"/>
                  </a:moveTo>
                  <a:cubicBezTo>
                    <a:pt x="632" y="36"/>
                    <a:pt x="310" y="83"/>
                    <a:pt x="1" y="131"/>
                  </a:cubicBezTo>
                  <a:lnTo>
                    <a:pt x="13" y="6287"/>
                  </a:lnTo>
                  <a:cubicBezTo>
                    <a:pt x="322" y="6227"/>
                    <a:pt x="644" y="6179"/>
                    <a:pt x="965" y="6144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4639291" y="2346109"/>
              <a:ext cx="57508" cy="274327"/>
            </a:xfrm>
            <a:custGeom>
              <a:rect b="b" l="l" r="r" t="t"/>
              <a:pathLst>
                <a:path extrusionOk="0" h="6478" w="1358">
                  <a:moveTo>
                    <a:pt x="1346" y="0"/>
                  </a:moveTo>
                  <a:cubicBezTo>
                    <a:pt x="881" y="83"/>
                    <a:pt x="441" y="191"/>
                    <a:pt x="0" y="333"/>
                  </a:cubicBezTo>
                  <a:lnTo>
                    <a:pt x="24" y="6477"/>
                  </a:lnTo>
                  <a:cubicBezTo>
                    <a:pt x="453" y="6346"/>
                    <a:pt x="905" y="6239"/>
                    <a:pt x="1358" y="6156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4575263" y="2360210"/>
              <a:ext cx="65088" cy="286438"/>
            </a:xfrm>
            <a:custGeom>
              <a:rect b="b" l="l" r="r" t="t"/>
              <a:pathLst>
                <a:path extrusionOk="0" h="6764" w="1537">
                  <a:moveTo>
                    <a:pt x="1524" y="0"/>
                  </a:moveTo>
                  <a:cubicBezTo>
                    <a:pt x="977" y="167"/>
                    <a:pt x="476" y="370"/>
                    <a:pt x="0" y="620"/>
                  </a:cubicBezTo>
                  <a:lnTo>
                    <a:pt x="24" y="6763"/>
                  </a:lnTo>
                  <a:cubicBezTo>
                    <a:pt x="488" y="6525"/>
                    <a:pt x="1000" y="6311"/>
                    <a:pt x="1536" y="6144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4981112" y="2371305"/>
              <a:ext cx="48954" cy="282373"/>
            </a:xfrm>
            <a:custGeom>
              <a:rect b="b" l="l" r="r" t="t"/>
              <a:pathLst>
                <a:path extrusionOk="0" h="6668" w="1156">
                  <a:moveTo>
                    <a:pt x="1" y="0"/>
                  </a:moveTo>
                  <a:lnTo>
                    <a:pt x="25" y="6156"/>
                  </a:lnTo>
                  <a:cubicBezTo>
                    <a:pt x="417" y="6299"/>
                    <a:pt x="798" y="6477"/>
                    <a:pt x="1156" y="6668"/>
                  </a:cubicBezTo>
                  <a:lnTo>
                    <a:pt x="1132" y="524"/>
                  </a:lnTo>
                  <a:cubicBezTo>
                    <a:pt x="775" y="334"/>
                    <a:pt x="394" y="155"/>
                    <a:pt x="1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4938257" y="2357204"/>
              <a:ext cx="43914" cy="274793"/>
            </a:xfrm>
            <a:custGeom>
              <a:rect b="b" l="l" r="r" t="t"/>
              <a:pathLst>
                <a:path extrusionOk="0" h="6489" w="1037">
                  <a:moveTo>
                    <a:pt x="1" y="0"/>
                  </a:moveTo>
                  <a:lnTo>
                    <a:pt x="13" y="6144"/>
                  </a:lnTo>
                  <a:cubicBezTo>
                    <a:pt x="370" y="6239"/>
                    <a:pt x="703" y="6358"/>
                    <a:pt x="1037" y="6489"/>
                  </a:cubicBezTo>
                  <a:lnTo>
                    <a:pt x="1013" y="333"/>
                  </a:lnTo>
                  <a:cubicBezTo>
                    <a:pt x="691" y="214"/>
                    <a:pt x="346" y="95"/>
                    <a:pt x="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4901967" y="2348607"/>
              <a:ext cx="36842" cy="268780"/>
            </a:xfrm>
            <a:custGeom>
              <a:rect b="b" l="l" r="r" t="t"/>
              <a:pathLst>
                <a:path extrusionOk="0" h="6347" w="870">
                  <a:moveTo>
                    <a:pt x="0" y="1"/>
                  </a:moveTo>
                  <a:lnTo>
                    <a:pt x="12" y="6144"/>
                  </a:lnTo>
                  <a:cubicBezTo>
                    <a:pt x="310" y="6204"/>
                    <a:pt x="596" y="6275"/>
                    <a:pt x="870" y="6347"/>
                  </a:cubicBezTo>
                  <a:lnTo>
                    <a:pt x="858" y="203"/>
                  </a:lnTo>
                  <a:cubicBezTo>
                    <a:pt x="572" y="120"/>
                    <a:pt x="286" y="60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4868682" y="2343060"/>
              <a:ext cx="34344" cy="265773"/>
            </a:xfrm>
            <a:custGeom>
              <a:rect b="b" l="l" r="r" t="t"/>
              <a:pathLst>
                <a:path extrusionOk="0" h="6276" w="811">
                  <a:moveTo>
                    <a:pt x="1" y="1"/>
                  </a:moveTo>
                  <a:lnTo>
                    <a:pt x="13" y="6144"/>
                  </a:lnTo>
                  <a:cubicBezTo>
                    <a:pt x="275" y="6180"/>
                    <a:pt x="548" y="6228"/>
                    <a:pt x="810" y="6275"/>
                  </a:cubicBezTo>
                  <a:lnTo>
                    <a:pt x="786" y="132"/>
                  </a:lnTo>
                  <a:cubicBezTo>
                    <a:pt x="525" y="72"/>
                    <a:pt x="263" y="36"/>
                    <a:pt x="1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4836414" y="2339545"/>
              <a:ext cx="32819" cy="263740"/>
            </a:xfrm>
            <a:custGeom>
              <a:rect b="b" l="l" r="r" t="t"/>
              <a:pathLst>
                <a:path extrusionOk="0" h="6228" w="775">
                  <a:moveTo>
                    <a:pt x="1" y="0"/>
                  </a:moveTo>
                  <a:lnTo>
                    <a:pt x="24" y="6144"/>
                  </a:lnTo>
                  <a:cubicBezTo>
                    <a:pt x="275" y="6168"/>
                    <a:pt x="525" y="6192"/>
                    <a:pt x="775" y="6227"/>
                  </a:cubicBezTo>
                  <a:lnTo>
                    <a:pt x="763" y="84"/>
                  </a:lnTo>
                  <a:cubicBezTo>
                    <a:pt x="513" y="48"/>
                    <a:pt x="251" y="12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4571706" y="2386423"/>
              <a:ext cx="4616" cy="262724"/>
            </a:xfrm>
            <a:custGeom>
              <a:rect b="b" l="l" r="r" t="t"/>
              <a:pathLst>
                <a:path extrusionOk="0" h="6204" w="109">
                  <a:moveTo>
                    <a:pt x="84" y="1"/>
                  </a:moveTo>
                  <a:cubicBezTo>
                    <a:pt x="60" y="24"/>
                    <a:pt x="37" y="36"/>
                    <a:pt x="1" y="48"/>
                  </a:cubicBezTo>
                  <a:lnTo>
                    <a:pt x="25" y="6204"/>
                  </a:lnTo>
                  <a:cubicBezTo>
                    <a:pt x="49" y="6180"/>
                    <a:pt x="72" y="6168"/>
                    <a:pt x="108" y="6144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4522796" y="2388456"/>
              <a:ext cx="49970" cy="298508"/>
            </a:xfrm>
            <a:custGeom>
              <a:rect b="b" l="l" r="r" t="t"/>
              <a:pathLst>
                <a:path extrusionOk="0" h="7049" w="1180">
                  <a:moveTo>
                    <a:pt x="1156" y="0"/>
                  </a:moveTo>
                  <a:cubicBezTo>
                    <a:pt x="715" y="298"/>
                    <a:pt x="322" y="596"/>
                    <a:pt x="1" y="893"/>
                  </a:cubicBezTo>
                  <a:lnTo>
                    <a:pt x="25" y="7049"/>
                  </a:lnTo>
                  <a:cubicBezTo>
                    <a:pt x="346" y="6739"/>
                    <a:pt x="727" y="6441"/>
                    <a:pt x="1180" y="6156"/>
                  </a:cubicBezTo>
                  <a:lnTo>
                    <a:pt x="1156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4981112" y="2371305"/>
              <a:ext cx="48954" cy="282373"/>
            </a:xfrm>
            <a:custGeom>
              <a:rect b="b" l="l" r="r" t="t"/>
              <a:pathLst>
                <a:path extrusionOk="0" h="6668" w="1156">
                  <a:moveTo>
                    <a:pt x="1" y="0"/>
                  </a:moveTo>
                  <a:lnTo>
                    <a:pt x="25" y="6156"/>
                  </a:lnTo>
                  <a:cubicBezTo>
                    <a:pt x="417" y="6299"/>
                    <a:pt x="798" y="6477"/>
                    <a:pt x="1156" y="6668"/>
                  </a:cubicBezTo>
                  <a:lnTo>
                    <a:pt x="1132" y="524"/>
                  </a:lnTo>
                  <a:cubicBezTo>
                    <a:pt x="775" y="334"/>
                    <a:pt x="394" y="155"/>
                    <a:pt x="1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5029006" y="2393495"/>
              <a:ext cx="94350" cy="392815"/>
            </a:xfrm>
            <a:custGeom>
              <a:rect b="b" l="l" r="r" t="t"/>
              <a:pathLst>
                <a:path extrusionOk="0" h="9276" w="2228">
                  <a:moveTo>
                    <a:pt x="1" y="0"/>
                  </a:moveTo>
                  <a:lnTo>
                    <a:pt x="25" y="6144"/>
                  </a:lnTo>
                  <a:cubicBezTo>
                    <a:pt x="1485" y="7010"/>
                    <a:pt x="2223" y="8137"/>
                    <a:pt x="2227" y="9265"/>
                  </a:cubicBezTo>
                  <a:lnTo>
                    <a:pt x="2227" y="9265"/>
                  </a:lnTo>
                  <a:lnTo>
                    <a:pt x="2215" y="3120"/>
                  </a:lnTo>
                  <a:cubicBezTo>
                    <a:pt x="2215" y="2001"/>
                    <a:pt x="1477" y="869"/>
                    <a:pt x="1" y="0"/>
                  </a:cubicBezTo>
                  <a:close/>
                  <a:moveTo>
                    <a:pt x="2227" y="9265"/>
                  </a:moveTo>
                  <a:lnTo>
                    <a:pt x="2227" y="9275"/>
                  </a:lnTo>
                  <a:cubicBezTo>
                    <a:pt x="2227" y="9272"/>
                    <a:pt x="2227" y="9269"/>
                    <a:pt x="2227" y="9265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4522796" y="2388456"/>
              <a:ext cx="49970" cy="298508"/>
            </a:xfrm>
            <a:custGeom>
              <a:rect b="b" l="l" r="r" t="t"/>
              <a:pathLst>
                <a:path extrusionOk="0" h="7049" w="1180">
                  <a:moveTo>
                    <a:pt x="1156" y="0"/>
                  </a:moveTo>
                  <a:cubicBezTo>
                    <a:pt x="715" y="298"/>
                    <a:pt x="322" y="596"/>
                    <a:pt x="1" y="893"/>
                  </a:cubicBezTo>
                  <a:lnTo>
                    <a:pt x="25" y="7049"/>
                  </a:lnTo>
                  <a:cubicBezTo>
                    <a:pt x="346" y="6739"/>
                    <a:pt x="727" y="6441"/>
                    <a:pt x="1180" y="6156"/>
                  </a:cubicBezTo>
                  <a:lnTo>
                    <a:pt x="1156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4500140" y="2426272"/>
              <a:ext cx="23715" cy="285930"/>
            </a:xfrm>
            <a:custGeom>
              <a:rect b="b" l="l" r="r" t="t"/>
              <a:pathLst>
                <a:path extrusionOk="0" h="6752" w="560">
                  <a:moveTo>
                    <a:pt x="536" y="0"/>
                  </a:moveTo>
                  <a:cubicBezTo>
                    <a:pt x="334" y="203"/>
                    <a:pt x="155" y="405"/>
                    <a:pt x="0" y="607"/>
                  </a:cubicBezTo>
                  <a:lnTo>
                    <a:pt x="24" y="6751"/>
                  </a:lnTo>
                  <a:cubicBezTo>
                    <a:pt x="179" y="6549"/>
                    <a:pt x="357" y="6346"/>
                    <a:pt x="560" y="6156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4485996" y="2451976"/>
              <a:ext cx="15160" cy="281865"/>
            </a:xfrm>
            <a:custGeom>
              <a:rect b="b" l="l" r="r" t="t"/>
              <a:pathLst>
                <a:path extrusionOk="0" h="6656" w="358">
                  <a:moveTo>
                    <a:pt x="334" y="0"/>
                  </a:moveTo>
                  <a:cubicBezTo>
                    <a:pt x="203" y="167"/>
                    <a:pt x="96" y="334"/>
                    <a:pt x="1" y="500"/>
                  </a:cubicBezTo>
                  <a:lnTo>
                    <a:pt x="25" y="6656"/>
                  </a:lnTo>
                  <a:cubicBezTo>
                    <a:pt x="120" y="6477"/>
                    <a:pt x="227" y="6311"/>
                    <a:pt x="358" y="614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4477442" y="2473150"/>
              <a:ext cx="9613" cy="280383"/>
            </a:xfrm>
            <a:custGeom>
              <a:rect b="b" l="l" r="r" t="t"/>
              <a:pathLst>
                <a:path extrusionOk="0" h="6621" w="227">
                  <a:moveTo>
                    <a:pt x="203" y="0"/>
                  </a:moveTo>
                  <a:cubicBezTo>
                    <a:pt x="119" y="155"/>
                    <a:pt x="48" y="310"/>
                    <a:pt x="0" y="465"/>
                  </a:cubicBezTo>
                  <a:lnTo>
                    <a:pt x="12" y="6620"/>
                  </a:lnTo>
                  <a:cubicBezTo>
                    <a:pt x="72" y="6466"/>
                    <a:pt x="143" y="6311"/>
                    <a:pt x="227" y="615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4472403" y="2492799"/>
              <a:ext cx="5590" cy="279366"/>
            </a:xfrm>
            <a:custGeom>
              <a:rect b="b" l="l" r="r" t="t"/>
              <a:pathLst>
                <a:path extrusionOk="0" h="6597" w="132">
                  <a:moveTo>
                    <a:pt x="119" y="1"/>
                  </a:moveTo>
                  <a:cubicBezTo>
                    <a:pt x="60" y="156"/>
                    <a:pt x="24" y="298"/>
                    <a:pt x="0" y="453"/>
                  </a:cubicBezTo>
                  <a:lnTo>
                    <a:pt x="12" y="6597"/>
                  </a:lnTo>
                  <a:cubicBezTo>
                    <a:pt x="36" y="6442"/>
                    <a:pt x="84" y="6299"/>
                    <a:pt x="131" y="6156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4470371" y="2511982"/>
              <a:ext cx="2583" cy="278858"/>
            </a:xfrm>
            <a:custGeom>
              <a:rect b="b" l="l" r="r" t="t"/>
              <a:pathLst>
                <a:path extrusionOk="0" h="6585" w="61">
                  <a:moveTo>
                    <a:pt x="48" y="0"/>
                  </a:moveTo>
                  <a:cubicBezTo>
                    <a:pt x="13" y="143"/>
                    <a:pt x="1" y="286"/>
                    <a:pt x="1" y="429"/>
                  </a:cubicBezTo>
                  <a:lnTo>
                    <a:pt x="13" y="6584"/>
                  </a:lnTo>
                  <a:cubicBezTo>
                    <a:pt x="13" y="6430"/>
                    <a:pt x="36" y="6287"/>
                    <a:pt x="60" y="614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4470371" y="2530107"/>
              <a:ext cx="551" cy="262766"/>
            </a:xfrm>
            <a:custGeom>
              <a:rect b="b" l="l" r="r" t="t"/>
              <a:pathLst>
                <a:path extrusionOk="0" h="6205" w="13">
                  <a:moveTo>
                    <a:pt x="1" y="1"/>
                  </a:moveTo>
                  <a:cubicBezTo>
                    <a:pt x="1" y="25"/>
                    <a:pt x="1" y="37"/>
                    <a:pt x="1" y="60"/>
                  </a:cubicBezTo>
                  <a:lnTo>
                    <a:pt x="13" y="6204"/>
                  </a:lnTo>
                  <a:cubicBezTo>
                    <a:pt x="13" y="6180"/>
                    <a:pt x="13" y="6168"/>
                    <a:pt x="13" y="6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3783171" y="2398534"/>
              <a:ext cx="243075" cy="400861"/>
            </a:xfrm>
            <a:custGeom>
              <a:rect b="b" l="l" r="r" t="t"/>
              <a:pathLst>
                <a:path extrusionOk="0" h="9466" w="5740">
                  <a:moveTo>
                    <a:pt x="1" y="0"/>
                  </a:moveTo>
                  <a:lnTo>
                    <a:pt x="24" y="6144"/>
                  </a:lnTo>
                  <a:lnTo>
                    <a:pt x="5739" y="9466"/>
                  </a:lnTo>
                  <a:lnTo>
                    <a:pt x="5716" y="3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5122804" y="2526084"/>
              <a:ext cx="551" cy="262216"/>
            </a:xfrm>
            <a:custGeom>
              <a:rect b="b" l="l" r="r" t="t"/>
              <a:pathLst>
                <a:path extrusionOk="0" h="6192" w="13">
                  <a:moveTo>
                    <a:pt x="0" y="1"/>
                  </a:moveTo>
                  <a:cubicBezTo>
                    <a:pt x="0" y="13"/>
                    <a:pt x="0" y="36"/>
                    <a:pt x="0" y="48"/>
                  </a:cubicBezTo>
                  <a:lnTo>
                    <a:pt x="12" y="6192"/>
                  </a:lnTo>
                  <a:cubicBezTo>
                    <a:pt x="12" y="6180"/>
                    <a:pt x="12" y="6156"/>
                    <a:pt x="12" y="61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5121787" y="2528116"/>
              <a:ext cx="1567" cy="271278"/>
            </a:xfrm>
            <a:custGeom>
              <a:rect b="b" l="l" r="r" t="t"/>
              <a:pathLst>
                <a:path extrusionOk="0" h="6406" w="37">
                  <a:moveTo>
                    <a:pt x="24" y="0"/>
                  </a:moveTo>
                  <a:cubicBezTo>
                    <a:pt x="24" y="84"/>
                    <a:pt x="13" y="179"/>
                    <a:pt x="1" y="262"/>
                  </a:cubicBezTo>
                  <a:lnTo>
                    <a:pt x="24" y="6406"/>
                  </a:lnTo>
                  <a:cubicBezTo>
                    <a:pt x="36" y="6322"/>
                    <a:pt x="36" y="6239"/>
                    <a:pt x="36" y="614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5121787" y="2398534"/>
              <a:ext cx="244599" cy="400861"/>
            </a:xfrm>
            <a:custGeom>
              <a:rect b="b" l="l" r="r" t="t"/>
              <a:pathLst>
                <a:path extrusionOk="0" h="9466" w="5776">
                  <a:moveTo>
                    <a:pt x="5751" y="0"/>
                  </a:moveTo>
                  <a:lnTo>
                    <a:pt x="1" y="3322"/>
                  </a:lnTo>
                  <a:lnTo>
                    <a:pt x="24" y="9466"/>
                  </a:lnTo>
                  <a:lnTo>
                    <a:pt x="5775" y="6144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4015611" y="2538703"/>
              <a:ext cx="10629" cy="260691"/>
            </a:xfrm>
            <a:custGeom>
              <a:rect b="b" l="l" r="r" t="t"/>
              <a:pathLst>
                <a:path extrusionOk="0" h="6156" w="251">
                  <a:moveTo>
                    <a:pt x="0" y="0"/>
                  </a:moveTo>
                  <a:lnTo>
                    <a:pt x="24" y="6156"/>
                  </a:lnTo>
                  <a:lnTo>
                    <a:pt x="250" y="6156"/>
                  </a:lnTo>
                  <a:lnTo>
                    <a:pt x="227" y="12"/>
                  </a:lnTo>
                  <a:cubicBezTo>
                    <a:pt x="155" y="12"/>
                    <a:pt x="84" y="0"/>
                    <a:pt x="0" y="0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3982835" y="2538703"/>
              <a:ext cx="33836" cy="260691"/>
            </a:xfrm>
            <a:custGeom>
              <a:rect b="b" l="l" r="r" t="t"/>
              <a:pathLst>
                <a:path extrusionOk="0" h="6156" w="799">
                  <a:moveTo>
                    <a:pt x="774" y="0"/>
                  </a:moveTo>
                  <a:cubicBezTo>
                    <a:pt x="524" y="0"/>
                    <a:pt x="262" y="0"/>
                    <a:pt x="0" y="12"/>
                  </a:cubicBezTo>
                  <a:lnTo>
                    <a:pt x="12" y="6156"/>
                  </a:lnTo>
                  <a:cubicBezTo>
                    <a:pt x="143" y="6150"/>
                    <a:pt x="274" y="6147"/>
                    <a:pt x="405" y="6147"/>
                  </a:cubicBezTo>
                  <a:cubicBezTo>
                    <a:pt x="536" y="6147"/>
                    <a:pt x="667" y="6150"/>
                    <a:pt x="798" y="6156"/>
                  </a:cubicBezTo>
                  <a:lnTo>
                    <a:pt x="774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3947052" y="2539211"/>
              <a:ext cx="36334" cy="262724"/>
            </a:xfrm>
            <a:custGeom>
              <a:rect b="b" l="l" r="r" t="t"/>
              <a:pathLst>
                <a:path extrusionOk="0" h="6204" w="858">
                  <a:moveTo>
                    <a:pt x="845" y="0"/>
                  </a:moveTo>
                  <a:cubicBezTo>
                    <a:pt x="560" y="12"/>
                    <a:pt x="274" y="24"/>
                    <a:pt x="0" y="60"/>
                  </a:cubicBezTo>
                  <a:lnTo>
                    <a:pt x="12" y="6203"/>
                  </a:lnTo>
                  <a:cubicBezTo>
                    <a:pt x="298" y="6180"/>
                    <a:pt x="572" y="6156"/>
                    <a:pt x="857" y="6144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3905679" y="2541710"/>
              <a:ext cx="41882" cy="265773"/>
            </a:xfrm>
            <a:custGeom>
              <a:rect b="b" l="l" r="r" t="t"/>
              <a:pathLst>
                <a:path extrusionOk="0" h="6276" w="989">
                  <a:moveTo>
                    <a:pt x="977" y="1"/>
                  </a:moveTo>
                  <a:cubicBezTo>
                    <a:pt x="644" y="36"/>
                    <a:pt x="322" y="72"/>
                    <a:pt x="1" y="132"/>
                  </a:cubicBezTo>
                  <a:lnTo>
                    <a:pt x="25" y="6275"/>
                  </a:lnTo>
                  <a:cubicBezTo>
                    <a:pt x="346" y="6228"/>
                    <a:pt x="667" y="6180"/>
                    <a:pt x="989" y="614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3848215" y="2547257"/>
              <a:ext cx="58524" cy="274327"/>
            </a:xfrm>
            <a:custGeom>
              <a:rect b="b" l="l" r="r" t="t"/>
              <a:pathLst>
                <a:path extrusionOk="0" h="6478" w="1382">
                  <a:moveTo>
                    <a:pt x="1358" y="1"/>
                  </a:moveTo>
                  <a:cubicBezTo>
                    <a:pt x="893" y="84"/>
                    <a:pt x="441" y="203"/>
                    <a:pt x="0" y="334"/>
                  </a:cubicBezTo>
                  <a:lnTo>
                    <a:pt x="12" y="6478"/>
                  </a:lnTo>
                  <a:cubicBezTo>
                    <a:pt x="453" y="6347"/>
                    <a:pt x="905" y="6240"/>
                    <a:pt x="1382" y="6144"/>
                  </a:cubicBezTo>
                  <a:lnTo>
                    <a:pt x="1358" y="1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3772076" y="2561401"/>
              <a:ext cx="76691" cy="293468"/>
            </a:xfrm>
            <a:custGeom>
              <a:rect b="b" l="l" r="r" t="t"/>
              <a:pathLst>
                <a:path extrusionOk="0" h="6930" w="1811">
                  <a:moveTo>
                    <a:pt x="1798" y="0"/>
                  </a:moveTo>
                  <a:cubicBezTo>
                    <a:pt x="1191" y="191"/>
                    <a:pt x="632" y="429"/>
                    <a:pt x="120" y="714"/>
                  </a:cubicBezTo>
                  <a:cubicBezTo>
                    <a:pt x="72" y="738"/>
                    <a:pt x="36" y="750"/>
                    <a:pt x="1" y="774"/>
                  </a:cubicBezTo>
                  <a:lnTo>
                    <a:pt x="12" y="6929"/>
                  </a:lnTo>
                  <a:cubicBezTo>
                    <a:pt x="48" y="6906"/>
                    <a:pt x="96" y="6882"/>
                    <a:pt x="132" y="6858"/>
                  </a:cubicBezTo>
                  <a:cubicBezTo>
                    <a:pt x="644" y="6572"/>
                    <a:pt x="1215" y="6334"/>
                    <a:pt x="1810" y="6144"/>
                  </a:cubicBezTo>
                  <a:lnTo>
                    <a:pt x="1798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3772076" y="2561401"/>
              <a:ext cx="76691" cy="293468"/>
            </a:xfrm>
            <a:custGeom>
              <a:rect b="b" l="l" r="r" t="t"/>
              <a:pathLst>
                <a:path extrusionOk="0" h="6930" w="1811">
                  <a:moveTo>
                    <a:pt x="1798" y="0"/>
                  </a:moveTo>
                  <a:cubicBezTo>
                    <a:pt x="1191" y="191"/>
                    <a:pt x="632" y="429"/>
                    <a:pt x="120" y="714"/>
                  </a:cubicBezTo>
                  <a:cubicBezTo>
                    <a:pt x="72" y="738"/>
                    <a:pt x="36" y="750"/>
                    <a:pt x="1" y="774"/>
                  </a:cubicBezTo>
                  <a:lnTo>
                    <a:pt x="12" y="6929"/>
                  </a:lnTo>
                  <a:cubicBezTo>
                    <a:pt x="48" y="6906"/>
                    <a:pt x="96" y="6882"/>
                    <a:pt x="132" y="6858"/>
                  </a:cubicBezTo>
                  <a:cubicBezTo>
                    <a:pt x="644" y="6572"/>
                    <a:pt x="1215" y="6334"/>
                    <a:pt x="1810" y="6144"/>
                  </a:cubicBezTo>
                  <a:lnTo>
                    <a:pt x="1798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3772076" y="2561401"/>
              <a:ext cx="76691" cy="293468"/>
            </a:xfrm>
            <a:custGeom>
              <a:rect b="b" l="l" r="r" t="t"/>
              <a:pathLst>
                <a:path extrusionOk="0" h="6930" w="1811">
                  <a:moveTo>
                    <a:pt x="1798" y="0"/>
                  </a:moveTo>
                  <a:cubicBezTo>
                    <a:pt x="1191" y="191"/>
                    <a:pt x="632" y="429"/>
                    <a:pt x="120" y="714"/>
                  </a:cubicBezTo>
                  <a:cubicBezTo>
                    <a:pt x="72" y="738"/>
                    <a:pt x="36" y="750"/>
                    <a:pt x="1" y="774"/>
                  </a:cubicBezTo>
                  <a:lnTo>
                    <a:pt x="12" y="6929"/>
                  </a:lnTo>
                  <a:cubicBezTo>
                    <a:pt x="48" y="6906"/>
                    <a:pt x="96" y="6882"/>
                    <a:pt x="132" y="6858"/>
                  </a:cubicBezTo>
                  <a:cubicBezTo>
                    <a:pt x="644" y="6572"/>
                    <a:pt x="1215" y="6334"/>
                    <a:pt x="1810" y="6144"/>
                  </a:cubicBezTo>
                  <a:lnTo>
                    <a:pt x="1798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3767545" y="2594135"/>
              <a:ext cx="5082" cy="263274"/>
            </a:xfrm>
            <a:custGeom>
              <a:rect b="b" l="l" r="r" t="t"/>
              <a:pathLst>
                <a:path extrusionOk="0" h="6217" w="120">
                  <a:moveTo>
                    <a:pt x="108" y="1"/>
                  </a:moveTo>
                  <a:cubicBezTo>
                    <a:pt x="72" y="25"/>
                    <a:pt x="36" y="49"/>
                    <a:pt x="0" y="72"/>
                  </a:cubicBezTo>
                  <a:lnTo>
                    <a:pt x="24" y="6216"/>
                  </a:lnTo>
                  <a:cubicBezTo>
                    <a:pt x="60" y="6192"/>
                    <a:pt x="84" y="6168"/>
                    <a:pt x="119" y="6156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3767545" y="2594135"/>
              <a:ext cx="5082" cy="263274"/>
            </a:xfrm>
            <a:custGeom>
              <a:rect b="b" l="l" r="r" t="t"/>
              <a:pathLst>
                <a:path extrusionOk="0" h="6217" w="120">
                  <a:moveTo>
                    <a:pt x="108" y="1"/>
                  </a:moveTo>
                  <a:cubicBezTo>
                    <a:pt x="72" y="25"/>
                    <a:pt x="36" y="49"/>
                    <a:pt x="0" y="72"/>
                  </a:cubicBezTo>
                  <a:lnTo>
                    <a:pt x="24" y="6216"/>
                  </a:lnTo>
                  <a:cubicBezTo>
                    <a:pt x="60" y="6192"/>
                    <a:pt x="84" y="6168"/>
                    <a:pt x="119" y="6156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3725707" y="2597184"/>
              <a:ext cx="42898" cy="292494"/>
            </a:xfrm>
            <a:custGeom>
              <a:rect b="b" l="l" r="r" t="t"/>
              <a:pathLst>
                <a:path extrusionOk="0" h="6907" w="1013">
                  <a:moveTo>
                    <a:pt x="988" y="0"/>
                  </a:moveTo>
                  <a:cubicBezTo>
                    <a:pt x="607" y="239"/>
                    <a:pt x="286" y="500"/>
                    <a:pt x="0" y="762"/>
                  </a:cubicBezTo>
                  <a:lnTo>
                    <a:pt x="12" y="6906"/>
                  </a:lnTo>
                  <a:cubicBezTo>
                    <a:pt x="298" y="6644"/>
                    <a:pt x="631" y="6382"/>
                    <a:pt x="1012" y="6144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3705042" y="2629453"/>
              <a:ext cx="21216" cy="283389"/>
            </a:xfrm>
            <a:custGeom>
              <a:rect b="b" l="l" r="r" t="t"/>
              <a:pathLst>
                <a:path extrusionOk="0" h="6692" w="501">
                  <a:moveTo>
                    <a:pt x="488" y="0"/>
                  </a:moveTo>
                  <a:cubicBezTo>
                    <a:pt x="310" y="179"/>
                    <a:pt x="143" y="358"/>
                    <a:pt x="0" y="548"/>
                  </a:cubicBezTo>
                  <a:lnTo>
                    <a:pt x="12" y="6692"/>
                  </a:lnTo>
                  <a:cubicBezTo>
                    <a:pt x="155" y="6501"/>
                    <a:pt x="322" y="6323"/>
                    <a:pt x="500" y="6144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3691914" y="2652659"/>
              <a:ext cx="13636" cy="280340"/>
            </a:xfrm>
            <a:custGeom>
              <a:rect b="b" l="l" r="r" t="t"/>
              <a:pathLst>
                <a:path extrusionOk="0" h="6620" w="322">
                  <a:moveTo>
                    <a:pt x="310" y="0"/>
                  </a:moveTo>
                  <a:cubicBezTo>
                    <a:pt x="191" y="155"/>
                    <a:pt x="84" y="310"/>
                    <a:pt x="0" y="476"/>
                  </a:cubicBezTo>
                  <a:lnTo>
                    <a:pt x="12" y="6620"/>
                  </a:lnTo>
                  <a:cubicBezTo>
                    <a:pt x="108" y="6465"/>
                    <a:pt x="203" y="6298"/>
                    <a:pt x="322" y="6144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3683360" y="2672816"/>
              <a:ext cx="9105" cy="279366"/>
            </a:xfrm>
            <a:custGeom>
              <a:rect b="b" l="l" r="r" t="t"/>
              <a:pathLst>
                <a:path extrusionOk="0" h="6597" w="215">
                  <a:moveTo>
                    <a:pt x="202" y="0"/>
                  </a:moveTo>
                  <a:cubicBezTo>
                    <a:pt x="119" y="143"/>
                    <a:pt x="48" y="298"/>
                    <a:pt x="0" y="453"/>
                  </a:cubicBezTo>
                  <a:lnTo>
                    <a:pt x="12" y="6596"/>
                  </a:lnTo>
                  <a:cubicBezTo>
                    <a:pt x="72" y="6442"/>
                    <a:pt x="131" y="6299"/>
                    <a:pt x="214" y="6144"/>
                  </a:cubicBezTo>
                  <a:lnTo>
                    <a:pt x="202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3678321" y="2691957"/>
              <a:ext cx="5548" cy="278858"/>
            </a:xfrm>
            <a:custGeom>
              <a:rect b="b" l="l" r="r" t="t"/>
              <a:pathLst>
                <a:path extrusionOk="0" h="6585" w="131">
                  <a:moveTo>
                    <a:pt x="119" y="1"/>
                  </a:moveTo>
                  <a:cubicBezTo>
                    <a:pt x="60" y="144"/>
                    <a:pt x="24" y="287"/>
                    <a:pt x="0" y="429"/>
                  </a:cubicBezTo>
                  <a:lnTo>
                    <a:pt x="12" y="6585"/>
                  </a:lnTo>
                  <a:cubicBezTo>
                    <a:pt x="36" y="6430"/>
                    <a:pt x="83" y="6287"/>
                    <a:pt x="131" y="6144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4733046" y="2713131"/>
              <a:ext cx="2583" cy="260734"/>
            </a:xfrm>
            <a:custGeom>
              <a:rect b="b" l="l" r="r" t="t"/>
              <a:pathLst>
                <a:path extrusionOk="0" h="6157" w="61">
                  <a:moveTo>
                    <a:pt x="1" y="1"/>
                  </a:moveTo>
                  <a:lnTo>
                    <a:pt x="13" y="6144"/>
                  </a:lnTo>
                  <a:lnTo>
                    <a:pt x="60" y="6156"/>
                  </a:lnTo>
                  <a:lnTo>
                    <a:pt x="60" y="6156"/>
                  </a:lnTo>
                  <a:lnTo>
                    <a:pt x="3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4687185" y="2705593"/>
              <a:ext cx="46413" cy="267763"/>
            </a:xfrm>
            <a:custGeom>
              <a:rect b="b" l="l" r="r" t="t"/>
              <a:pathLst>
                <a:path extrusionOk="0" h="6323" w="1096">
                  <a:moveTo>
                    <a:pt x="0" y="0"/>
                  </a:moveTo>
                  <a:lnTo>
                    <a:pt x="24" y="6144"/>
                  </a:lnTo>
                  <a:cubicBezTo>
                    <a:pt x="358" y="6215"/>
                    <a:pt x="715" y="6275"/>
                    <a:pt x="1096" y="6322"/>
                  </a:cubicBezTo>
                  <a:lnTo>
                    <a:pt x="1084" y="179"/>
                  </a:lnTo>
                  <a:cubicBezTo>
                    <a:pt x="703" y="131"/>
                    <a:pt x="346" y="72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4648353" y="2696488"/>
              <a:ext cx="39891" cy="269288"/>
            </a:xfrm>
            <a:custGeom>
              <a:rect b="b" l="l" r="r" t="t"/>
              <a:pathLst>
                <a:path extrusionOk="0" h="6359" w="942">
                  <a:moveTo>
                    <a:pt x="1" y="1"/>
                  </a:moveTo>
                  <a:lnTo>
                    <a:pt x="24" y="6145"/>
                  </a:lnTo>
                  <a:cubicBezTo>
                    <a:pt x="310" y="6228"/>
                    <a:pt x="620" y="6299"/>
                    <a:pt x="941" y="6359"/>
                  </a:cubicBezTo>
                  <a:lnTo>
                    <a:pt x="917" y="215"/>
                  </a:lnTo>
                  <a:cubicBezTo>
                    <a:pt x="596" y="144"/>
                    <a:pt x="298" y="72"/>
                    <a:pt x="1" y="1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4610029" y="2683403"/>
              <a:ext cx="39383" cy="273311"/>
            </a:xfrm>
            <a:custGeom>
              <a:rect b="b" l="l" r="r" t="t"/>
              <a:pathLst>
                <a:path extrusionOk="0" h="6454" w="930">
                  <a:moveTo>
                    <a:pt x="1" y="0"/>
                  </a:moveTo>
                  <a:lnTo>
                    <a:pt x="25" y="6156"/>
                  </a:lnTo>
                  <a:cubicBezTo>
                    <a:pt x="310" y="6263"/>
                    <a:pt x="608" y="6358"/>
                    <a:pt x="929" y="6454"/>
                  </a:cubicBezTo>
                  <a:lnTo>
                    <a:pt x="918" y="310"/>
                  </a:lnTo>
                  <a:cubicBezTo>
                    <a:pt x="584" y="215"/>
                    <a:pt x="287" y="119"/>
                    <a:pt x="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4467364" y="2527608"/>
              <a:ext cx="143727" cy="416488"/>
            </a:xfrm>
            <a:custGeom>
              <a:rect b="b" l="l" r="r" t="t"/>
              <a:pathLst>
                <a:path extrusionOk="0" h="9835" w="3394">
                  <a:moveTo>
                    <a:pt x="0" y="0"/>
                  </a:moveTo>
                  <a:lnTo>
                    <a:pt x="24" y="6156"/>
                  </a:lnTo>
                  <a:cubicBezTo>
                    <a:pt x="24" y="7287"/>
                    <a:pt x="774" y="8430"/>
                    <a:pt x="2274" y="9299"/>
                  </a:cubicBezTo>
                  <a:cubicBezTo>
                    <a:pt x="2620" y="9502"/>
                    <a:pt x="2989" y="9680"/>
                    <a:pt x="3394" y="9835"/>
                  </a:cubicBezTo>
                  <a:lnTo>
                    <a:pt x="3370" y="3679"/>
                  </a:lnTo>
                  <a:cubicBezTo>
                    <a:pt x="2965" y="3525"/>
                    <a:pt x="2596" y="3346"/>
                    <a:pt x="2251" y="3155"/>
                  </a:cubicBezTo>
                  <a:cubicBezTo>
                    <a:pt x="750" y="2286"/>
                    <a:pt x="12" y="1143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4815241" y="2716180"/>
              <a:ext cx="1059" cy="260183"/>
            </a:xfrm>
            <a:custGeom>
              <a:rect b="b" l="l" r="r" t="t"/>
              <a:pathLst>
                <a:path extrusionOk="0" h="6144" w="25">
                  <a:moveTo>
                    <a:pt x="1" y="0"/>
                  </a:moveTo>
                  <a:lnTo>
                    <a:pt x="13" y="6144"/>
                  </a:lnTo>
                  <a:lnTo>
                    <a:pt x="24" y="6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4781956" y="2716180"/>
              <a:ext cx="33836" cy="260691"/>
            </a:xfrm>
            <a:custGeom>
              <a:rect b="b" l="l" r="r" t="t"/>
              <a:pathLst>
                <a:path extrusionOk="0" h="6156" w="799">
                  <a:moveTo>
                    <a:pt x="787" y="0"/>
                  </a:moveTo>
                  <a:cubicBezTo>
                    <a:pt x="656" y="6"/>
                    <a:pt x="525" y="9"/>
                    <a:pt x="394" y="9"/>
                  </a:cubicBezTo>
                  <a:cubicBezTo>
                    <a:pt x="263" y="9"/>
                    <a:pt x="132" y="6"/>
                    <a:pt x="1" y="0"/>
                  </a:cubicBezTo>
                  <a:lnTo>
                    <a:pt x="1" y="0"/>
                  </a:lnTo>
                  <a:lnTo>
                    <a:pt x="25" y="6156"/>
                  </a:lnTo>
                  <a:cubicBezTo>
                    <a:pt x="287" y="6156"/>
                    <a:pt x="548" y="6156"/>
                    <a:pt x="799" y="6144"/>
                  </a:cubicBezTo>
                  <a:lnTo>
                    <a:pt x="787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4750197" y="2714655"/>
              <a:ext cx="32819" cy="262216"/>
            </a:xfrm>
            <a:custGeom>
              <a:rect b="b" l="l" r="r" t="t"/>
              <a:pathLst>
                <a:path extrusionOk="0" h="6192" w="775">
                  <a:moveTo>
                    <a:pt x="1" y="1"/>
                  </a:moveTo>
                  <a:lnTo>
                    <a:pt x="13" y="6156"/>
                  </a:lnTo>
                  <a:cubicBezTo>
                    <a:pt x="263" y="6168"/>
                    <a:pt x="513" y="6180"/>
                    <a:pt x="775" y="6192"/>
                  </a:cubicBezTo>
                  <a:lnTo>
                    <a:pt x="751" y="36"/>
                  </a:lnTo>
                  <a:cubicBezTo>
                    <a:pt x="501" y="36"/>
                    <a:pt x="251" y="24"/>
                    <a:pt x="1" y="1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4734571" y="2713639"/>
              <a:ext cx="16177" cy="261750"/>
            </a:xfrm>
            <a:custGeom>
              <a:rect b="b" l="l" r="r" t="t"/>
              <a:pathLst>
                <a:path extrusionOk="0" h="6181" w="382">
                  <a:moveTo>
                    <a:pt x="1" y="1"/>
                  </a:moveTo>
                  <a:lnTo>
                    <a:pt x="24" y="6144"/>
                  </a:lnTo>
                  <a:cubicBezTo>
                    <a:pt x="143" y="6156"/>
                    <a:pt x="263" y="6168"/>
                    <a:pt x="382" y="6180"/>
                  </a:cubicBezTo>
                  <a:lnTo>
                    <a:pt x="370" y="25"/>
                  </a:lnTo>
                  <a:cubicBezTo>
                    <a:pt x="251" y="25"/>
                    <a:pt x="120" y="13"/>
                    <a:pt x="1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4329695" y="2716180"/>
              <a:ext cx="243075" cy="400861"/>
            </a:xfrm>
            <a:custGeom>
              <a:rect b="b" l="l" r="r" t="t"/>
              <a:pathLst>
                <a:path extrusionOk="0" h="9466" w="5740">
                  <a:moveTo>
                    <a:pt x="1" y="0"/>
                  </a:moveTo>
                  <a:lnTo>
                    <a:pt x="25" y="6144"/>
                  </a:lnTo>
                  <a:lnTo>
                    <a:pt x="5740" y="9466"/>
                  </a:lnTo>
                  <a:lnTo>
                    <a:pt x="5716" y="3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4329695" y="2716180"/>
              <a:ext cx="1567" cy="271786"/>
            </a:xfrm>
            <a:custGeom>
              <a:rect b="b" l="l" r="r" t="t"/>
              <a:pathLst>
                <a:path extrusionOk="0" h="6418" w="37">
                  <a:moveTo>
                    <a:pt x="1" y="0"/>
                  </a:moveTo>
                  <a:lnTo>
                    <a:pt x="25" y="6144"/>
                  </a:lnTo>
                  <a:cubicBezTo>
                    <a:pt x="34" y="6219"/>
                    <a:pt x="36" y="6286"/>
                    <a:pt x="36" y="6358"/>
                  </a:cubicBezTo>
                  <a:lnTo>
                    <a:pt x="36" y="6358"/>
                  </a:lnTo>
                  <a:lnTo>
                    <a:pt x="25" y="274"/>
                  </a:lnTo>
                  <a:cubicBezTo>
                    <a:pt x="13" y="179"/>
                    <a:pt x="13" y="84"/>
                    <a:pt x="1" y="0"/>
                  </a:cubicBezTo>
                  <a:close/>
                  <a:moveTo>
                    <a:pt x="36" y="6358"/>
                  </a:moveTo>
                  <a:lnTo>
                    <a:pt x="37" y="6418"/>
                  </a:lnTo>
                  <a:cubicBezTo>
                    <a:pt x="37" y="6397"/>
                    <a:pt x="37" y="6378"/>
                    <a:pt x="36" y="6358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3678321" y="2691957"/>
              <a:ext cx="5548" cy="278858"/>
            </a:xfrm>
            <a:custGeom>
              <a:rect b="b" l="l" r="r" t="t"/>
              <a:pathLst>
                <a:path extrusionOk="0" h="6585" w="131">
                  <a:moveTo>
                    <a:pt x="119" y="1"/>
                  </a:moveTo>
                  <a:cubicBezTo>
                    <a:pt x="60" y="144"/>
                    <a:pt x="24" y="287"/>
                    <a:pt x="0" y="429"/>
                  </a:cubicBezTo>
                  <a:lnTo>
                    <a:pt x="12" y="6585"/>
                  </a:lnTo>
                  <a:cubicBezTo>
                    <a:pt x="36" y="6430"/>
                    <a:pt x="83" y="6287"/>
                    <a:pt x="131" y="6144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3676288" y="2710124"/>
              <a:ext cx="2541" cy="279366"/>
            </a:xfrm>
            <a:custGeom>
              <a:rect b="b" l="l" r="r" t="t"/>
              <a:pathLst>
                <a:path extrusionOk="0" h="6597" w="60">
                  <a:moveTo>
                    <a:pt x="48" y="0"/>
                  </a:moveTo>
                  <a:cubicBezTo>
                    <a:pt x="12" y="155"/>
                    <a:pt x="0" y="298"/>
                    <a:pt x="0" y="441"/>
                  </a:cubicBezTo>
                  <a:lnTo>
                    <a:pt x="12" y="6596"/>
                  </a:lnTo>
                  <a:cubicBezTo>
                    <a:pt x="24" y="6442"/>
                    <a:pt x="36" y="6299"/>
                    <a:pt x="60" y="6156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3676288" y="2728757"/>
              <a:ext cx="551" cy="262766"/>
            </a:xfrm>
            <a:custGeom>
              <a:rect b="b" l="l" r="r" t="t"/>
              <a:pathLst>
                <a:path extrusionOk="0" h="6205" w="13">
                  <a:moveTo>
                    <a:pt x="0" y="1"/>
                  </a:moveTo>
                  <a:cubicBezTo>
                    <a:pt x="0" y="25"/>
                    <a:pt x="0" y="37"/>
                    <a:pt x="0" y="60"/>
                  </a:cubicBezTo>
                  <a:lnTo>
                    <a:pt x="12" y="6204"/>
                  </a:lnTo>
                  <a:cubicBezTo>
                    <a:pt x="12" y="6180"/>
                    <a:pt x="12" y="6168"/>
                    <a:pt x="12" y="61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5083464" y="2796343"/>
              <a:ext cx="36842" cy="262724"/>
            </a:xfrm>
            <a:custGeom>
              <a:rect b="b" l="l" r="r" t="t"/>
              <a:pathLst>
                <a:path extrusionOk="0" h="6204" w="870">
                  <a:moveTo>
                    <a:pt x="846" y="0"/>
                  </a:moveTo>
                  <a:cubicBezTo>
                    <a:pt x="560" y="12"/>
                    <a:pt x="275" y="24"/>
                    <a:pt x="1" y="60"/>
                  </a:cubicBezTo>
                  <a:lnTo>
                    <a:pt x="13" y="6204"/>
                  </a:lnTo>
                  <a:cubicBezTo>
                    <a:pt x="298" y="6168"/>
                    <a:pt x="584" y="6156"/>
                    <a:pt x="870" y="6144"/>
                  </a:cubicBezTo>
                  <a:lnTo>
                    <a:pt x="84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5042642" y="2798841"/>
              <a:ext cx="41374" cy="265773"/>
            </a:xfrm>
            <a:custGeom>
              <a:rect b="b" l="l" r="r" t="t"/>
              <a:pathLst>
                <a:path extrusionOk="0" h="6276" w="977">
                  <a:moveTo>
                    <a:pt x="965" y="1"/>
                  </a:moveTo>
                  <a:cubicBezTo>
                    <a:pt x="631" y="25"/>
                    <a:pt x="310" y="72"/>
                    <a:pt x="0" y="132"/>
                  </a:cubicBezTo>
                  <a:lnTo>
                    <a:pt x="12" y="6275"/>
                  </a:lnTo>
                  <a:cubicBezTo>
                    <a:pt x="334" y="6216"/>
                    <a:pt x="655" y="6180"/>
                    <a:pt x="977" y="6145"/>
                  </a:cubicBezTo>
                  <a:lnTo>
                    <a:pt x="965" y="1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4984161" y="2804389"/>
              <a:ext cx="59032" cy="274835"/>
            </a:xfrm>
            <a:custGeom>
              <a:rect b="b" l="l" r="r" t="t"/>
              <a:pathLst>
                <a:path extrusionOk="0" h="6490" w="1394">
                  <a:moveTo>
                    <a:pt x="1381" y="1"/>
                  </a:moveTo>
                  <a:cubicBezTo>
                    <a:pt x="905" y="84"/>
                    <a:pt x="441" y="203"/>
                    <a:pt x="0" y="334"/>
                  </a:cubicBezTo>
                  <a:lnTo>
                    <a:pt x="12" y="6490"/>
                  </a:lnTo>
                  <a:cubicBezTo>
                    <a:pt x="465" y="6347"/>
                    <a:pt x="917" y="6228"/>
                    <a:pt x="1393" y="6144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4898960" y="2818532"/>
              <a:ext cx="85754" cy="299524"/>
            </a:xfrm>
            <a:custGeom>
              <a:rect b="b" l="l" r="r" t="t"/>
              <a:pathLst>
                <a:path extrusionOk="0" h="7073" w="2025">
                  <a:moveTo>
                    <a:pt x="2012" y="0"/>
                  </a:moveTo>
                  <a:cubicBezTo>
                    <a:pt x="1381" y="203"/>
                    <a:pt x="798" y="453"/>
                    <a:pt x="274" y="762"/>
                  </a:cubicBezTo>
                  <a:cubicBezTo>
                    <a:pt x="179" y="810"/>
                    <a:pt x="83" y="869"/>
                    <a:pt x="0" y="917"/>
                  </a:cubicBezTo>
                  <a:lnTo>
                    <a:pt x="12" y="7073"/>
                  </a:lnTo>
                  <a:cubicBezTo>
                    <a:pt x="107" y="7013"/>
                    <a:pt x="191" y="6953"/>
                    <a:pt x="286" y="6906"/>
                  </a:cubicBezTo>
                  <a:cubicBezTo>
                    <a:pt x="822" y="6596"/>
                    <a:pt x="1405" y="6346"/>
                    <a:pt x="2024" y="6156"/>
                  </a:cubicBezTo>
                  <a:lnTo>
                    <a:pt x="201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5324966" y="2828103"/>
              <a:ext cx="144236" cy="416488"/>
            </a:xfrm>
            <a:custGeom>
              <a:rect b="b" l="l" r="r" t="t"/>
              <a:pathLst>
                <a:path extrusionOk="0" h="9835" w="3406">
                  <a:moveTo>
                    <a:pt x="1" y="0"/>
                  </a:moveTo>
                  <a:lnTo>
                    <a:pt x="25" y="6144"/>
                  </a:lnTo>
                  <a:cubicBezTo>
                    <a:pt x="418" y="6299"/>
                    <a:pt x="799" y="6477"/>
                    <a:pt x="1144" y="6680"/>
                  </a:cubicBezTo>
                  <a:cubicBezTo>
                    <a:pt x="2644" y="7549"/>
                    <a:pt x="3394" y="8692"/>
                    <a:pt x="3406" y="9835"/>
                  </a:cubicBezTo>
                  <a:lnTo>
                    <a:pt x="3382" y="3679"/>
                  </a:lnTo>
                  <a:cubicBezTo>
                    <a:pt x="3382" y="2548"/>
                    <a:pt x="2632" y="1405"/>
                    <a:pt x="1132" y="536"/>
                  </a:cubicBezTo>
                  <a:cubicBezTo>
                    <a:pt x="775" y="334"/>
                    <a:pt x="394" y="155"/>
                    <a:pt x="1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5284652" y="2814975"/>
              <a:ext cx="41374" cy="273353"/>
            </a:xfrm>
            <a:custGeom>
              <a:rect b="b" l="l" r="r" t="t"/>
              <a:pathLst>
                <a:path extrusionOk="0" h="6455" w="977">
                  <a:moveTo>
                    <a:pt x="0" y="1"/>
                  </a:moveTo>
                  <a:lnTo>
                    <a:pt x="12" y="6145"/>
                  </a:lnTo>
                  <a:cubicBezTo>
                    <a:pt x="346" y="6228"/>
                    <a:pt x="667" y="6335"/>
                    <a:pt x="977" y="6454"/>
                  </a:cubicBezTo>
                  <a:lnTo>
                    <a:pt x="953" y="310"/>
                  </a:lnTo>
                  <a:cubicBezTo>
                    <a:pt x="643" y="191"/>
                    <a:pt x="322" y="84"/>
                    <a:pt x="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5249843" y="2806421"/>
              <a:ext cx="35360" cy="268780"/>
            </a:xfrm>
            <a:custGeom>
              <a:rect b="b" l="l" r="r" t="t"/>
              <a:pathLst>
                <a:path extrusionOk="0" h="6347" w="835">
                  <a:moveTo>
                    <a:pt x="1" y="0"/>
                  </a:moveTo>
                  <a:lnTo>
                    <a:pt x="13" y="6144"/>
                  </a:lnTo>
                  <a:cubicBezTo>
                    <a:pt x="298" y="6204"/>
                    <a:pt x="572" y="6263"/>
                    <a:pt x="834" y="6347"/>
                  </a:cubicBezTo>
                  <a:lnTo>
                    <a:pt x="822" y="203"/>
                  </a:lnTo>
                  <a:cubicBezTo>
                    <a:pt x="548" y="120"/>
                    <a:pt x="275" y="60"/>
                    <a:pt x="1" y="0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5217067" y="2800874"/>
              <a:ext cx="33327" cy="265773"/>
            </a:xfrm>
            <a:custGeom>
              <a:rect b="b" l="l" r="r" t="t"/>
              <a:pathLst>
                <a:path extrusionOk="0" h="6276" w="787">
                  <a:moveTo>
                    <a:pt x="1" y="1"/>
                  </a:moveTo>
                  <a:lnTo>
                    <a:pt x="13" y="6144"/>
                  </a:lnTo>
                  <a:cubicBezTo>
                    <a:pt x="275" y="6180"/>
                    <a:pt x="537" y="6227"/>
                    <a:pt x="787" y="6275"/>
                  </a:cubicBezTo>
                  <a:lnTo>
                    <a:pt x="775" y="131"/>
                  </a:lnTo>
                  <a:cubicBezTo>
                    <a:pt x="513" y="84"/>
                    <a:pt x="263" y="36"/>
                    <a:pt x="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5184799" y="2797359"/>
              <a:ext cx="32819" cy="263740"/>
            </a:xfrm>
            <a:custGeom>
              <a:rect b="b" l="l" r="r" t="t"/>
              <a:pathLst>
                <a:path extrusionOk="0" h="6228" w="775">
                  <a:moveTo>
                    <a:pt x="1" y="0"/>
                  </a:moveTo>
                  <a:lnTo>
                    <a:pt x="25" y="6144"/>
                  </a:lnTo>
                  <a:cubicBezTo>
                    <a:pt x="275" y="6168"/>
                    <a:pt x="525" y="6191"/>
                    <a:pt x="775" y="6227"/>
                  </a:cubicBezTo>
                  <a:lnTo>
                    <a:pt x="763" y="84"/>
                  </a:lnTo>
                  <a:cubicBezTo>
                    <a:pt x="513" y="48"/>
                    <a:pt x="263" y="24"/>
                    <a:pt x="1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5152531" y="2795834"/>
              <a:ext cx="33327" cy="261708"/>
            </a:xfrm>
            <a:custGeom>
              <a:rect b="b" l="l" r="r" t="t"/>
              <a:pathLst>
                <a:path extrusionOk="0" h="6180" w="787">
                  <a:moveTo>
                    <a:pt x="1" y="0"/>
                  </a:moveTo>
                  <a:lnTo>
                    <a:pt x="25" y="6144"/>
                  </a:lnTo>
                  <a:cubicBezTo>
                    <a:pt x="275" y="6156"/>
                    <a:pt x="537" y="6168"/>
                    <a:pt x="787" y="6180"/>
                  </a:cubicBezTo>
                  <a:lnTo>
                    <a:pt x="763" y="36"/>
                  </a:lnTo>
                  <a:cubicBezTo>
                    <a:pt x="513" y="24"/>
                    <a:pt x="263" y="12"/>
                    <a:pt x="1" y="0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5119289" y="2795834"/>
              <a:ext cx="34301" cy="260691"/>
            </a:xfrm>
            <a:custGeom>
              <a:rect b="b" l="l" r="r" t="t"/>
              <a:pathLst>
                <a:path extrusionOk="0" h="6156" w="810">
                  <a:moveTo>
                    <a:pt x="786" y="0"/>
                  </a:moveTo>
                  <a:cubicBezTo>
                    <a:pt x="524" y="0"/>
                    <a:pt x="262" y="0"/>
                    <a:pt x="0" y="12"/>
                  </a:cubicBezTo>
                  <a:lnTo>
                    <a:pt x="24" y="6156"/>
                  </a:lnTo>
                  <a:cubicBezTo>
                    <a:pt x="286" y="6144"/>
                    <a:pt x="548" y="6144"/>
                    <a:pt x="810" y="6144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5083464" y="2796343"/>
              <a:ext cx="36842" cy="262724"/>
            </a:xfrm>
            <a:custGeom>
              <a:rect b="b" l="l" r="r" t="t"/>
              <a:pathLst>
                <a:path extrusionOk="0" h="6204" w="870">
                  <a:moveTo>
                    <a:pt x="846" y="0"/>
                  </a:moveTo>
                  <a:cubicBezTo>
                    <a:pt x="560" y="12"/>
                    <a:pt x="275" y="24"/>
                    <a:pt x="1" y="60"/>
                  </a:cubicBezTo>
                  <a:lnTo>
                    <a:pt x="13" y="6204"/>
                  </a:lnTo>
                  <a:cubicBezTo>
                    <a:pt x="298" y="6168"/>
                    <a:pt x="584" y="6156"/>
                    <a:pt x="870" y="6144"/>
                  </a:cubicBezTo>
                  <a:lnTo>
                    <a:pt x="84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4571706" y="2716180"/>
              <a:ext cx="244599" cy="400861"/>
            </a:xfrm>
            <a:custGeom>
              <a:rect b="b" l="l" r="r" t="t"/>
              <a:pathLst>
                <a:path extrusionOk="0" h="9466" w="5776">
                  <a:moveTo>
                    <a:pt x="5752" y="0"/>
                  </a:moveTo>
                  <a:lnTo>
                    <a:pt x="1" y="3322"/>
                  </a:lnTo>
                  <a:lnTo>
                    <a:pt x="25" y="9466"/>
                  </a:lnTo>
                  <a:lnTo>
                    <a:pt x="5775" y="6144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4330204" y="2727783"/>
              <a:ext cx="1059" cy="262216"/>
            </a:xfrm>
            <a:custGeom>
              <a:rect b="b" l="l" r="r" t="t"/>
              <a:pathLst>
                <a:path extrusionOk="0" h="6192" w="25">
                  <a:moveTo>
                    <a:pt x="1" y="0"/>
                  </a:moveTo>
                  <a:lnTo>
                    <a:pt x="1" y="43"/>
                  </a:lnTo>
                  <a:lnTo>
                    <a:pt x="1" y="43"/>
                  </a:lnTo>
                  <a:cubicBezTo>
                    <a:pt x="2" y="22"/>
                    <a:pt x="12" y="11"/>
                    <a:pt x="1" y="0"/>
                  </a:cubicBezTo>
                  <a:close/>
                  <a:moveTo>
                    <a:pt x="1" y="43"/>
                  </a:moveTo>
                  <a:cubicBezTo>
                    <a:pt x="1" y="44"/>
                    <a:pt x="1" y="46"/>
                    <a:pt x="1" y="48"/>
                  </a:cubicBezTo>
                  <a:lnTo>
                    <a:pt x="25" y="6191"/>
                  </a:lnTo>
                  <a:cubicBezTo>
                    <a:pt x="25" y="6179"/>
                    <a:pt x="25" y="6156"/>
                    <a:pt x="25" y="6144"/>
                  </a:cubicBezTo>
                  <a:lnTo>
                    <a:pt x="1" y="43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4328721" y="2729773"/>
              <a:ext cx="2541" cy="278858"/>
            </a:xfrm>
            <a:custGeom>
              <a:rect b="b" l="l" r="r" t="t"/>
              <a:pathLst>
                <a:path extrusionOk="0" h="6585" w="60">
                  <a:moveTo>
                    <a:pt x="36" y="1"/>
                  </a:moveTo>
                  <a:cubicBezTo>
                    <a:pt x="36" y="144"/>
                    <a:pt x="24" y="298"/>
                    <a:pt x="0" y="441"/>
                  </a:cubicBezTo>
                  <a:lnTo>
                    <a:pt x="12" y="6585"/>
                  </a:lnTo>
                  <a:cubicBezTo>
                    <a:pt x="36" y="6442"/>
                    <a:pt x="60" y="6299"/>
                    <a:pt x="60" y="6144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4323682" y="2748448"/>
              <a:ext cx="5548" cy="278858"/>
            </a:xfrm>
            <a:custGeom>
              <a:rect b="b" l="l" r="r" t="t"/>
              <a:pathLst>
                <a:path extrusionOk="0" h="6585" w="131">
                  <a:moveTo>
                    <a:pt x="119" y="0"/>
                  </a:moveTo>
                  <a:cubicBezTo>
                    <a:pt x="95" y="131"/>
                    <a:pt x="60" y="262"/>
                    <a:pt x="12" y="381"/>
                  </a:cubicBezTo>
                  <a:cubicBezTo>
                    <a:pt x="12" y="405"/>
                    <a:pt x="0" y="417"/>
                    <a:pt x="0" y="429"/>
                  </a:cubicBezTo>
                  <a:lnTo>
                    <a:pt x="12" y="6584"/>
                  </a:lnTo>
                  <a:cubicBezTo>
                    <a:pt x="24" y="6561"/>
                    <a:pt x="24" y="6549"/>
                    <a:pt x="36" y="6537"/>
                  </a:cubicBezTo>
                  <a:cubicBezTo>
                    <a:pt x="71" y="6406"/>
                    <a:pt x="107" y="6275"/>
                    <a:pt x="131" y="6144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4315086" y="2766573"/>
              <a:ext cx="9105" cy="278901"/>
            </a:xfrm>
            <a:custGeom>
              <a:rect b="b" l="l" r="r" t="t"/>
              <a:pathLst>
                <a:path extrusionOk="0" h="6586" w="215">
                  <a:moveTo>
                    <a:pt x="203" y="1"/>
                  </a:moveTo>
                  <a:cubicBezTo>
                    <a:pt x="143" y="156"/>
                    <a:pt x="84" y="299"/>
                    <a:pt x="1" y="441"/>
                  </a:cubicBezTo>
                  <a:lnTo>
                    <a:pt x="24" y="6585"/>
                  </a:lnTo>
                  <a:cubicBezTo>
                    <a:pt x="96" y="6442"/>
                    <a:pt x="167" y="6299"/>
                    <a:pt x="215" y="6156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4302467" y="2785248"/>
              <a:ext cx="13678" cy="279875"/>
            </a:xfrm>
            <a:custGeom>
              <a:rect b="b" l="l" r="r" t="t"/>
              <a:pathLst>
                <a:path extrusionOk="0" h="6609" w="323">
                  <a:moveTo>
                    <a:pt x="299" y="0"/>
                  </a:moveTo>
                  <a:cubicBezTo>
                    <a:pt x="215" y="155"/>
                    <a:pt x="120" y="310"/>
                    <a:pt x="1" y="453"/>
                  </a:cubicBezTo>
                  <a:lnTo>
                    <a:pt x="25" y="6608"/>
                  </a:lnTo>
                  <a:cubicBezTo>
                    <a:pt x="132" y="6454"/>
                    <a:pt x="239" y="6299"/>
                    <a:pt x="322" y="614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4283326" y="2804389"/>
              <a:ext cx="20200" cy="281907"/>
            </a:xfrm>
            <a:custGeom>
              <a:rect b="b" l="l" r="r" t="t"/>
              <a:pathLst>
                <a:path extrusionOk="0" h="6657" w="477">
                  <a:moveTo>
                    <a:pt x="453" y="1"/>
                  </a:moveTo>
                  <a:cubicBezTo>
                    <a:pt x="322" y="179"/>
                    <a:pt x="167" y="346"/>
                    <a:pt x="1" y="513"/>
                  </a:cubicBezTo>
                  <a:lnTo>
                    <a:pt x="12" y="6656"/>
                  </a:lnTo>
                  <a:cubicBezTo>
                    <a:pt x="191" y="6502"/>
                    <a:pt x="346" y="6323"/>
                    <a:pt x="477" y="6156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4246019" y="2826070"/>
              <a:ext cx="37859" cy="289445"/>
            </a:xfrm>
            <a:custGeom>
              <a:rect b="b" l="l" r="r" t="t"/>
              <a:pathLst>
                <a:path extrusionOk="0" h="6835" w="894">
                  <a:moveTo>
                    <a:pt x="882" y="1"/>
                  </a:moveTo>
                  <a:cubicBezTo>
                    <a:pt x="631" y="251"/>
                    <a:pt x="334" y="477"/>
                    <a:pt x="0" y="691"/>
                  </a:cubicBezTo>
                  <a:lnTo>
                    <a:pt x="12" y="6835"/>
                  </a:lnTo>
                  <a:cubicBezTo>
                    <a:pt x="346" y="6621"/>
                    <a:pt x="643" y="6394"/>
                    <a:pt x="893" y="6144"/>
                  </a:cubicBezTo>
                  <a:lnTo>
                    <a:pt x="882" y="1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4233907" y="2855332"/>
              <a:ext cx="12662" cy="267763"/>
            </a:xfrm>
            <a:custGeom>
              <a:rect b="b" l="l" r="r" t="t"/>
              <a:pathLst>
                <a:path extrusionOk="0" h="6323" w="299">
                  <a:moveTo>
                    <a:pt x="286" y="0"/>
                  </a:moveTo>
                  <a:cubicBezTo>
                    <a:pt x="227" y="36"/>
                    <a:pt x="167" y="72"/>
                    <a:pt x="108" y="108"/>
                  </a:cubicBezTo>
                  <a:cubicBezTo>
                    <a:pt x="72" y="131"/>
                    <a:pt x="36" y="155"/>
                    <a:pt x="1" y="179"/>
                  </a:cubicBezTo>
                  <a:lnTo>
                    <a:pt x="13" y="6323"/>
                  </a:lnTo>
                  <a:cubicBezTo>
                    <a:pt x="48" y="6299"/>
                    <a:pt x="96" y="6275"/>
                    <a:pt x="132" y="6251"/>
                  </a:cubicBezTo>
                  <a:cubicBezTo>
                    <a:pt x="191" y="6215"/>
                    <a:pt x="239" y="6180"/>
                    <a:pt x="298" y="6144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3677813" y="2726258"/>
              <a:ext cx="101380" cy="401370"/>
            </a:xfrm>
            <a:custGeom>
              <a:rect b="b" l="l" r="r" t="t"/>
              <a:pathLst>
                <a:path extrusionOk="0" h="9478" w="2394">
                  <a:moveTo>
                    <a:pt x="0" y="0"/>
                  </a:moveTo>
                  <a:cubicBezTo>
                    <a:pt x="0" y="4"/>
                    <a:pt x="0" y="7"/>
                    <a:pt x="0" y="10"/>
                  </a:cubicBez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10"/>
                  </a:moveTo>
                  <a:lnTo>
                    <a:pt x="12" y="6144"/>
                  </a:lnTo>
                  <a:cubicBezTo>
                    <a:pt x="12" y="7299"/>
                    <a:pt x="798" y="8490"/>
                    <a:pt x="2393" y="9478"/>
                  </a:cubicBezTo>
                  <a:lnTo>
                    <a:pt x="2381" y="3322"/>
                  </a:lnTo>
                  <a:cubicBezTo>
                    <a:pt x="779" y="2337"/>
                    <a:pt x="5" y="1162"/>
                    <a:pt x="0" y="1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898960" y="2818532"/>
              <a:ext cx="85754" cy="299524"/>
            </a:xfrm>
            <a:custGeom>
              <a:rect b="b" l="l" r="r" t="t"/>
              <a:pathLst>
                <a:path extrusionOk="0" h="7073" w="2025">
                  <a:moveTo>
                    <a:pt x="2012" y="0"/>
                  </a:moveTo>
                  <a:cubicBezTo>
                    <a:pt x="1381" y="203"/>
                    <a:pt x="798" y="453"/>
                    <a:pt x="274" y="762"/>
                  </a:cubicBezTo>
                  <a:cubicBezTo>
                    <a:pt x="179" y="810"/>
                    <a:pt x="83" y="869"/>
                    <a:pt x="0" y="917"/>
                  </a:cubicBezTo>
                  <a:lnTo>
                    <a:pt x="12" y="7073"/>
                  </a:lnTo>
                  <a:cubicBezTo>
                    <a:pt x="107" y="7013"/>
                    <a:pt x="191" y="6953"/>
                    <a:pt x="286" y="6906"/>
                  </a:cubicBezTo>
                  <a:cubicBezTo>
                    <a:pt x="822" y="6596"/>
                    <a:pt x="1405" y="6346"/>
                    <a:pt x="2024" y="6156"/>
                  </a:cubicBezTo>
                  <a:lnTo>
                    <a:pt x="2012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4860636" y="2857365"/>
              <a:ext cx="38833" cy="290419"/>
            </a:xfrm>
            <a:custGeom>
              <a:rect b="b" l="l" r="r" t="t"/>
              <a:pathLst>
                <a:path extrusionOk="0" h="6858" w="917">
                  <a:moveTo>
                    <a:pt x="905" y="0"/>
                  </a:moveTo>
                  <a:cubicBezTo>
                    <a:pt x="560" y="226"/>
                    <a:pt x="250" y="464"/>
                    <a:pt x="0" y="714"/>
                  </a:cubicBezTo>
                  <a:lnTo>
                    <a:pt x="12" y="6858"/>
                  </a:lnTo>
                  <a:cubicBezTo>
                    <a:pt x="274" y="6608"/>
                    <a:pt x="572" y="6370"/>
                    <a:pt x="917" y="615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4860636" y="2857365"/>
              <a:ext cx="38833" cy="290419"/>
            </a:xfrm>
            <a:custGeom>
              <a:rect b="b" l="l" r="r" t="t"/>
              <a:pathLst>
                <a:path extrusionOk="0" h="6858" w="917">
                  <a:moveTo>
                    <a:pt x="905" y="0"/>
                  </a:moveTo>
                  <a:cubicBezTo>
                    <a:pt x="560" y="226"/>
                    <a:pt x="250" y="464"/>
                    <a:pt x="0" y="714"/>
                  </a:cubicBezTo>
                  <a:lnTo>
                    <a:pt x="12" y="6858"/>
                  </a:lnTo>
                  <a:cubicBezTo>
                    <a:pt x="274" y="6608"/>
                    <a:pt x="572" y="6370"/>
                    <a:pt x="917" y="615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4840945" y="2887600"/>
              <a:ext cx="20242" cy="281865"/>
            </a:xfrm>
            <a:custGeom>
              <a:rect b="b" l="l" r="r" t="t"/>
              <a:pathLst>
                <a:path extrusionOk="0" h="6656" w="478">
                  <a:moveTo>
                    <a:pt x="465" y="0"/>
                  </a:moveTo>
                  <a:cubicBezTo>
                    <a:pt x="287" y="167"/>
                    <a:pt x="132" y="334"/>
                    <a:pt x="1" y="512"/>
                  </a:cubicBezTo>
                  <a:lnTo>
                    <a:pt x="13" y="6656"/>
                  </a:lnTo>
                  <a:cubicBezTo>
                    <a:pt x="156" y="6477"/>
                    <a:pt x="298" y="6311"/>
                    <a:pt x="477" y="6144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4828368" y="2909282"/>
              <a:ext cx="13128" cy="279366"/>
            </a:xfrm>
            <a:custGeom>
              <a:rect b="b" l="l" r="r" t="t"/>
              <a:pathLst>
                <a:path extrusionOk="0" h="6597" w="310">
                  <a:moveTo>
                    <a:pt x="298" y="0"/>
                  </a:moveTo>
                  <a:cubicBezTo>
                    <a:pt x="179" y="143"/>
                    <a:pt x="84" y="298"/>
                    <a:pt x="0" y="453"/>
                  </a:cubicBezTo>
                  <a:lnTo>
                    <a:pt x="12" y="6596"/>
                  </a:lnTo>
                  <a:cubicBezTo>
                    <a:pt x="107" y="6442"/>
                    <a:pt x="203" y="6299"/>
                    <a:pt x="310" y="6144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4819772" y="2928423"/>
              <a:ext cx="9147" cy="278858"/>
            </a:xfrm>
            <a:custGeom>
              <a:rect b="b" l="l" r="r" t="t"/>
              <a:pathLst>
                <a:path extrusionOk="0" h="6585" w="216">
                  <a:moveTo>
                    <a:pt x="203" y="1"/>
                  </a:moveTo>
                  <a:cubicBezTo>
                    <a:pt x="120" y="144"/>
                    <a:pt x="60" y="287"/>
                    <a:pt x="1" y="441"/>
                  </a:cubicBezTo>
                  <a:lnTo>
                    <a:pt x="25" y="6585"/>
                  </a:lnTo>
                  <a:cubicBezTo>
                    <a:pt x="72" y="6442"/>
                    <a:pt x="144" y="6287"/>
                    <a:pt x="215" y="614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4815241" y="2947098"/>
              <a:ext cx="5590" cy="278350"/>
            </a:xfrm>
            <a:custGeom>
              <a:rect b="b" l="l" r="r" t="t"/>
              <a:pathLst>
                <a:path extrusionOk="0" h="6573" w="132">
                  <a:moveTo>
                    <a:pt x="108" y="0"/>
                  </a:moveTo>
                  <a:cubicBezTo>
                    <a:pt x="60" y="143"/>
                    <a:pt x="24" y="286"/>
                    <a:pt x="1" y="429"/>
                  </a:cubicBezTo>
                  <a:lnTo>
                    <a:pt x="13" y="6573"/>
                  </a:lnTo>
                  <a:cubicBezTo>
                    <a:pt x="36" y="6430"/>
                    <a:pt x="84" y="6287"/>
                    <a:pt x="132" y="6144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4813208" y="2965223"/>
              <a:ext cx="2583" cy="278901"/>
            </a:xfrm>
            <a:custGeom>
              <a:rect b="b" l="l" r="r" t="t"/>
              <a:pathLst>
                <a:path extrusionOk="0" h="6586" w="61">
                  <a:moveTo>
                    <a:pt x="49" y="1"/>
                  </a:moveTo>
                  <a:cubicBezTo>
                    <a:pt x="13" y="144"/>
                    <a:pt x="1" y="299"/>
                    <a:pt x="1" y="441"/>
                  </a:cubicBezTo>
                  <a:lnTo>
                    <a:pt x="13" y="6585"/>
                  </a:lnTo>
                  <a:cubicBezTo>
                    <a:pt x="25" y="6442"/>
                    <a:pt x="37" y="6287"/>
                    <a:pt x="61" y="6145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4813208" y="2983898"/>
              <a:ext cx="551" cy="262216"/>
            </a:xfrm>
            <a:custGeom>
              <a:rect b="b" l="l" r="r" t="t"/>
              <a:pathLst>
                <a:path extrusionOk="0" h="6192" w="13">
                  <a:moveTo>
                    <a:pt x="1" y="0"/>
                  </a:moveTo>
                  <a:cubicBezTo>
                    <a:pt x="1" y="12"/>
                    <a:pt x="1" y="36"/>
                    <a:pt x="1" y="48"/>
                  </a:cubicBezTo>
                  <a:lnTo>
                    <a:pt x="13" y="6192"/>
                  </a:lnTo>
                  <a:cubicBezTo>
                    <a:pt x="13" y="6180"/>
                    <a:pt x="13" y="6168"/>
                    <a:pt x="13" y="61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5324966" y="2828103"/>
              <a:ext cx="144236" cy="416488"/>
            </a:xfrm>
            <a:custGeom>
              <a:rect b="b" l="l" r="r" t="t"/>
              <a:pathLst>
                <a:path extrusionOk="0" h="9835" w="3406">
                  <a:moveTo>
                    <a:pt x="1" y="0"/>
                  </a:moveTo>
                  <a:lnTo>
                    <a:pt x="25" y="6144"/>
                  </a:lnTo>
                  <a:cubicBezTo>
                    <a:pt x="418" y="6299"/>
                    <a:pt x="799" y="6477"/>
                    <a:pt x="1144" y="6680"/>
                  </a:cubicBezTo>
                  <a:cubicBezTo>
                    <a:pt x="2644" y="7549"/>
                    <a:pt x="3394" y="8692"/>
                    <a:pt x="3406" y="9835"/>
                  </a:cubicBezTo>
                  <a:lnTo>
                    <a:pt x="3382" y="3679"/>
                  </a:lnTo>
                  <a:cubicBezTo>
                    <a:pt x="3382" y="2548"/>
                    <a:pt x="2632" y="1405"/>
                    <a:pt x="1132" y="536"/>
                  </a:cubicBezTo>
                  <a:cubicBezTo>
                    <a:pt x="775" y="334"/>
                    <a:pt x="394" y="155"/>
                    <a:pt x="1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5468182" y="2984914"/>
              <a:ext cx="551" cy="262216"/>
            </a:xfrm>
            <a:custGeom>
              <a:rect b="b" l="l" r="r" t="t"/>
              <a:pathLst>
                <a:path extrusionOk="0" h="6192" w="13">
                  <a:moveTo>
                    <a:pt x="0" y="0"/>
                  </a:moveTo>
                  <a:cubicBezTo>
                    <a:pt x="0" y="12"/>
                    <a:pt x="0" y="36"/>
                    <a:pt x="0" y="48"/>
                  </a:cubicBezTo>
                  <a:lnTo>
                    <a:pt x="12" y="6192"/>
                  </a:lnTo>
                  <a:cubicBezTo>
                    <a:pt x="12" y="6180"/>
                    <a:pt x="12" y="6156"/>
                    <a:pt x="12" y="61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5466149" y="2986904"/>
              <a:ext cx="2583" cy="278901"/>
            </a:xfrm>
            <a:custGeom>
              <a:rect b="b" l="l" r="r" t="t"/>
              <a:pathLst>
                <a:path extrusionOk="0" h="6586" w="61">
                  <a:moveTo>
                    <a:pt x="48" y="1"/>
                  </a:moveTo>
                  <a:cubicBezTo>
                    <a:pt x="36" y="144"/>
                    <a:pt x="24" y="299"/>
                    <a:pt x="1" y="441"/>
                  </a:cubicBezTo>
                  <a:lnTo>
                    <a:pt x="12" y="6585"/>
                  </a:lnTo>
                  <a:cubicBezTo>
                    <a:pt x="48" y="6442"/>
                    <a:pt x="60" y="6299"/>
                    <a:pt x="60" y="6145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5461110" y="3005579"/>
              <a:ext cx="5590" cy="278350"/>
            </a:xfrm>
            <a:custGeom>
              <a:rect b="b" l="l" r="r" t="t"/>
              <a:pathLst>
                <a:path extrusionOk="0" h="6573" w="132">
                  <a:moveTo>
                    <a:pt x="120" y="0"/>
                  </a:moveTo>
                  <a:cubicBezTo>
                    <a:pt x="84" y="143"/>
                    <a:pt x="48" y="286"/>
                    <a:pt x="1" y="429"/>
                  </a:cubicBezTo>
                  <a:lnTo>
                    <a:pt x="12" y="6573"/>
                  </a:lnTo>
                  <a:cubicBezTo>
                    <a:pt x="72" y="6430"/>
                    <a:pt x="108" y="6287"/>
                    <a:pt x="131" y="6144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5452556" y="3023746"/>
              <a:ext cx="9105" cy="278858"/>
            </a:xfrm>
            <a:custGeom>
              <a:rect b="b" l="l" r="r" t="t"/>
              <a:pathLst>
                <a:path extrusionOk="0" h="6585" w="215">
                  <a:moveTo>
                    <a:pt x="203" y="0"/>
                  </a:moveTo>
                  <a:cubicBezTo>
                    <a:pt x="143" y="143"/>
                    <a:pt x="83" y="298"/>
                    <a:pt x="0" y="441"/>
                  </a:cubicBezTo>
                  <a:lnTo>
                    <a:pt x="24" y="6584"/>
                  </a:lnTo>
                  <a:cubicBezTo>
                    <a:pt x="95" y="6441"/>
                    <a:pt x="167" y="6298"/>
                    <a:pt x="214" y="6144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5439937" y="3042379"/>
              <a:ext cx="13636" cy="279366"/>
            </a:xfrm>
            <a:custGeom>
              <a:rect b="b" l="l" r="r" t="t"/>
              <a:pathLst>
                <a:path extrusionOk="0" h="6597" w="322">
                  <a:moveTo>
                    <a:pt x="298" y="1"/>
                  </a:moveTo>
                  <a:cubicBezTo>
                    <a:pt x="215" y="155"/>
                    <a:pt x="120" y="298"/>
                    <a:pt x="0" y="453"/>
                  </a:cubicBezTo>
                  <a:lnTo>
                    <a:pt x="24" y="6597"/>
                  </a:lnTo>
                  <a:cubicBezTo>
                    <a:pt x="131" y="6454"/>
                    <a:pt x="239" y="6299"/>
                    <a:pt x="322" y="6144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5420796" y="3061562"/>
              <a:ext cx="20200" cy="281357"/>
            </a:xfrm>
            <a:custGeom>
              <a:rect b="b" l="l" r="r" t="t"/>
              <a:pathLst>
                <a:path extrusionOk="0" h="6644" w="477">
                  <a:moveTo>
                    <a:pt x="452" y="0"/>
                  </a:moveTo>
                  <a:cubicBezTo>
                    <a:pt x="321" y="167"/>
                    <a:pt x="179" y="345"/>
                    <a:pt x="0" y="500"/>
                  </a:cubicBezTo>
                  <a:lnTo>
                    <a:pt x="24" y="6644"/>
                  </a:lnTo>
                  <a:cubicBezTo>
                    <a:pt x="191" y="6489"/>
                    <a:pt x="345" y="6322"/>
                    <a:pt x="476" y="614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5382473" y="3082736"/>
              <a:ext cx="39341" cy="289953"/>
            </a:xfrm>
            <a:custGeom>
              <a:rect b="b" l="l" r="r" t="t"/>
              <a:pathLst>
                <a:path extrusionOk="0" h="6847" w="929">
                  <a:moveTo>
                    <a:pt x="905" y="0"/>
                  </a:moveTo>
                  <a:cubicBezTo>
                    <a:pt x="655" y="250"/>
                    <a:pt x="345" y="488"/>
                    <a:pt x="0" y="703"/>
                  </a:cubicBezTo>
                  <a:lnTo>
                    <a:pt x="24" y="6846"/>
                  </a:lnTo>
                  <a:cubicBezTo>
                    <a:pt x="369" y="6632"/>
                    <a:pt x="667" y="6394"/>
                    <a:pt x="929" y="6144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5295747" y="3112463"/>
              <a:ext cx="87744" cy="300032"/>
            </a:xfrm>
            <a:custGeom>
              <a:rect b="b" l="l" r="r" t="t"/>
              <a:pathLst>
                <a:path extrusionOk="0" h="7085" w="2072">
                  <a:moveTo>
                    <a:pt x="2048" y="1"/>
                  </a:moveTo>
                  <a:cubicBezTo>
                    <a:pt x="1965" y="60"/>
                    <a:pt x="1881" y="108"/>
                    <a:pt x="1786" y="155"/>
                  </a:cubicBezTo>
                  <a:cubicBezTo>
                    <a:pt x="1250" y="477"/>
                    <a:pt x="643" y="739"/>
                    <a:pt x="0" y="929"/>
                  </a:cubicBezTo>
                  <a:lnTo>
                    <a:pt x="12" y="7085"/>
                  </a:lnTo>
                  <a:cubicBezTo>
                    <a:pt x="655" y="6882"/>
                    <a:pt x="1262" y="6620"/>
                    <a:pt x="1810" y="6311"/>
                  </a:cubicBezTo>
                  <a:cubicBezTo>
                    <a:pt x="1893" y="6251"/>
                    <a:pt x="1989" y="6204"/>
                    <a:pt x="2072" y="6144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5237775" y="3151804"/>
              <a:ext cx="58524" cy="274835"/>
            </a:xfrm>
            <a:custGeom>
              <a:rect b="b" l="l" r="r" t="t"/>
              <a:pathLst>
                <a:path extrusionOk="0" h="6490" w="1382">
                  <a:moveTo>
                    <a:pt x="1369" y="0"/>
                  </a:moveTo>
                  <a:cubicBezTo>
                    <a:pt x="929" y="143"/>
                    <a:pt x="464" y="250"/>
                    <a:pt x="0" y="334"/>
                  </a:cubicBezTo>
                  <a:lnTo>
                    <a:pt x="24" y="6489"/>
                  </a:lnTo>
                  <a:cubicBezTo>
                    <a:pt x="488" y="6406"/>
                    <a:pt x="941" y="6287"/>
                    <a:pt x="1381" y="6156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5196910" y="3165905"/>
              <a:ext cx="41882" cy="266281"/>
            </a:xfrm>
            <a:custGeom>
              <a:rect b="b" l="l" r="r" t="t"/>
              <a:pathLst>
                <a:path extrusionOk="0" h="6288" w="989">
                  <a:moveTo>
                    <a:pt x="965" y="1"/>
                  </a:moveTo>
                  <a:cubicBezTo>
                    <a:pt x="644" y="60"/>
                    <a:pt x="322" y="108"/>
                    <a:pt x="1" y="144"/>
                  </a:cubicBezTo>
                  <a:lnTo>
                    <a:pt x="13" y="6287"/>
                  </a:lnTo>
                  <a:cubicBezTo>
                    <a:pt x="346" y="6251"/>
                    <a:pt x="667" y="6216"/>
                    <a:pt x="989" y="6156"/>
                  </a:cubicBezTo>
                  <a:lnTo>
                    <a:pt x="965" y="1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5161127" y="3171961"/>
              <a:ext cx="36334" cy="262724"/>
            </a:xfrm>
            <a:custGeom>
              <a:rect b="b" l="l" r="r" t="t"/>
              <a:pathLst>
                <a:path extrusionOk="0" h="6204" w="858">
                  <a:moveTo>
                    <a:pt x="846" y="1"/>
                  </a:moveTo>
                  <a:cubicBezTo>
                    <a:pt x="560" y="24"/>
                    <a:pt x="274" y="48"/>
                    <a:pt x="0" y="60"/>
                  </a:cubicBezTo>
                  <a:lnTo>
                    <a:pt x="12" y="6204"/>
                  </a:lnTo>
                  <a:cubicBezTo>
                    <a:pt x="298" y="6192"/>
                    <a:pt x="584" y="6180"/>
                    <a:pt x="858" y="6144"/>
                  </a:cubicBezTo>
                  <a:lnTo>
                    <a:pt x="846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5127843" y="3174502"/>
              <a:ext cx="33836" cy="260691"/>
            </a:xfrm>
            <a:custGeom>
              <a:rect b="b" l="l" r="r" t="t"/>
              <a:pathLst>
                <a:path extrusionOk="0" h="6156" w="799">
                  <a:moveTo>
                    <a:pt x="786" y="0"/>
                  </a:moveTo>
                  <a:cubicBezTo>
                    <a:pt x="655" y="6"/>
                    <a:pt x="524" y="9"/>
                    <a:pt x="393" y="9"/>
                  </a:cubicBezTo>
                  <a:cubicBezTo>
                    <a:pt x="262" y="9"/>
                    <a:pt x="131" y="6"/>
                    <a:pt x="0" y="0"/>
                  </a:cubicBezTo>
                  <a:lnTo>
                    <a:pt x="0" y="0"/>
                  </a:lnTo>
                  <a:lnTo>
                    <a:pt x="12" y="6156"/>
                  </a:lnTo>
                  <a:cubicBezTo>
                    <a:pt x="274" y="6156"/>
                    <a:pt x="536" y="6156"/>
                    <a:pt x="798" y="6144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5118273" y="3174502"/>
              <a:ext cx="10121" cy="260691"/>
            </a:xfrm>
            <a:custGeom>
              <a:rect b="b" l="l" r="r" t="t"/>
              <a:pathLst>
                <a:path extrusionOk="0" h="6156" w="239">
                  <a:moveTo>
                    <a:pt x="0" y="0"/>
                  </a:moveTo>
                  <a:lnTo>
                    <a:pt x="24" y="6144"/>
                  </a:lnTo>
                  <a:cubicBezTo>
                    <a:pt x="96" y="6144"/>
                    <a:pt x="167" y="6144"/>
                    <a:pt x="238" y="615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4159293" y="2862870"/>
              <a:ext cx="75167" cy="290970"/>
            </a:xfrm>
            <a:custGeom>
              <a:rect b="b" l="l" r="r" t="t"/>
              <a:pathLst>
                <a:path extrusionOk="0" h="6871" w="1775">
                  <a:moveTo>
                    <a:pt x="1763" y="1"/>
                  </a:moveTo>
                  <a:cubicBezTo>
                    <a:pt x="1215" y="287"/>
                    <a:pt x="620" y="537"/>
                    <a:pt x="1" y="727"/>
                  </a:cubicBezTo>
                  <a:lnTo>
                    <a:pt x="24" y="6871"/>
                  </a:lnTo>
                  <a:cubicBezTo>
                    <a:pt x="644" y="6680"/>
                    <a:pt x="1227" y="6442"/>
                    <a:pt x="1775" y="6145"/>
                  </a:cubicBezTo>
                  <a:lnTo>
                    <a:pt x="1763" y="1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4098272" y="2893656"/>
              <a:ext cx="62081" cy="275343"/>
            </a:xfrm>
            <a:custGeom>
              <a:rect b="b" l="l" r="r" t="t"/>
              <a:pathLst>
                <a:path extrusionOk="0" h="6502" w="1466">
                  <a:moveTo>
                    <a:pt x="1442" y="0"/>
                  </a:moveTo>
                  <a:cubicBezTo>
                    <a:pt x="977" y="155"/>
                    <a:pt x="489" y="274"/>
                    <a:pt x="1" y="357"/>
                  </a:cubicBezTo>
                  <a:lnTo>
                    <a:pt x="13" y="6501"/>
                  </a:lnTo>
                  <a:cubicBezTo>
                    <a:pt x="513" y="6418"/>
                    <a:pt x="989" y="6299"/>
                    <a:pt x="1465" y="6144"/>
                  </a:cubicBezTo>
                  <a:lnTo>
                    <a:pt x="1442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4055925" y="2908774"/>
              <a:ext cx="42898" cy="266239"/>
            </a:xfrm>
            <a:custGeom>
              <a:rect b="b" l="l" r="r" t="t"/>
              <a:pathLst>
                <a:path extrusionOk="0" h="6287" w="1013">
                  <a:moveTo>
                    <a:pt x="1001" y="0"/>
                  </a:moveTo>
                  <a:cubicBezTo>
                    <a:pt x="668" y="60"/>
                    <a:pt x="334" y="108"/>
                    <a:pt x="1" y="143"/>
                  </a:cubicBezTo>
                  <a:lnTo>
                    <a:pt x="25" y="6287"/>
                  </a:lnTo>
                  <a:cubicBezTo>
                    <a:pt x="358" y="6251"/>
                    <a:pt x="691" y="6204"/>
                    <a:pt x="1013" y="614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4020142" y="2914830"/>
              <a:ext cx="36842" cy="262724"/>
            </a:xfrm>
            <a:custGeom>
              <a:rect b="b" l="l" r="r" t="t"/>
              <a:pathLst>
                <a:path extrusionOk="0" h="6204" w="870">
                  <a:moveTo>
                    <a:pt x="846" y="0"/>
                  </a:moveTo>
                  <a:cubicBezTo>
                    <a:pt x="572" y="24"/>
                    <a:pt x="286" y="48"/>
                    <a:pt x="0" y="60"/>
                  </a:cubicBezTo>
                  <a:lnTo>
                    <a:pt x="24" y="6203"/>
                  </a:lnTo>
                  <a:cubicBezTo>
                    <a:pt x="298" y="6192"/>
                    <a:pt x="584" y="6180"/>
                    <a:pt x="870" y="6144"/>
                  </a:cubicBezTo>
                  <a:lnTo>
                    <a:pt x="846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3987366" y="2917328"/>
              <a:ext cx="33836" cy="260734"/>
            </a:xfrm>
            <a:custGeom>
              <a:rect b="b" l="l" r="r" t="t"/>
              <a:pathLst>
                <a:path extrusionOk="0" h="6157" w="799">
                  <a:moveTo>
                    <a:pt x="774" y="1"/>
                  </a:moveTo>
                  <a:cubicBezTo>
                    <a:pt x="643" y="7"/>
                    <a:pt x="513" y="10"/>
                    <a:pt x="383" y="10"/>
                  </a:cubicBezTo>
                  <a:cubicBezTo>
                    <a:pt x="254" y="10"/>
                    <a:pt x="126" y="7"/>
                    <a:pt x="1" y="1"/>
                  </a:cubicBezTo>
                  <a:lnTo>
                    <a:pt x="1" y="1"/>
                  </a:lnTo>
                  <a:lnTo>
                    <a:pt x="12" y="6156"/>
                  </a:lnTo>
                  <a:cubicBezTo>
                    <a:pt x="274" y="6156"/>
                    <a:pt x="536" y="6156"/>
                    <a:pt x="798" y="614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3955606" y="2915846"/>
              <a:ext cx="32311" cy="262216"/>
            </a:xfrm>
            <a:custGeom>
              <a:rect b="b" l="l" r="r" t="t"/>
              <a:pathLst>
                <a:path extrusionOk="0" h="6192" w="763">
                  <a:moveTo>
                    <a:pt x="0" y="0"/>
                  </a:moveTo>
                  <a:lnTo>
                    <a:pt x="12" y="6156"/>
                  </a:lnTo>
                  <a:cubicBezTo>
                    <a:pt x="262" y="6168"/>
                    <a:pt x="512" y="6179"/>
                    <a:pt x="762" y="6191"/>
                  </a:cubicBezTo>
                  <a:lnTo>
                    <a:pt x="751" y="36"/>
                  </a:lnTo>
                  <a:cubicBezTo>
                    <a:pt x="501" y="36"/>
                    <a:pt x="250" y="24"/>
                    <a:pt x="0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3924354" y="2912797"/>
              <a:ext cx="31803" cy="263740"/>
            </a:xfrm>
            <a:custGeom>
              <a:rect b="b" l="l" r="r" t="t"/>
              <a:pathLst>
                <a:path extrusionOk="0" h="6228" w="751">
                  <a:moveTo>
                    <a:pt x="0" y="1"/>
                  </a:moveTo>
                  <a:lnTo>
                    <a:pt x="24" y="6144"/>
                  </a:lnTo>
                  <a:cubicBezTo>
                    <a:pt x="262" y="6180"/>
                    <a:pt x="512" y="6204"/>
                    <a:pt x="750" y="6228"/>
                  </a:cubicBezTo>
                  <a:lnTo>
                    <a:pt x="738" y="72"/>
                  </a:lnTo>
                  <a:cubicBezTo>
                    <a:pt x="488" y="60"/>
                    <a:pt x="238" y="36"/>
                    <a:pt x="0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3892594" y="2907250"/>
              <a:ext cx="32819" cy="265773"/>
            </a:xfrm>
            <a:custGeom>
              <a:rect b="b" l="l" r="r" t="t"/>
              <a:pathLst>
                <a:path extrusionOk="0" h="6276" w="775">
                  <a:moveTo>
                    <a:pt x="0" y="1"/>
                  </a:moveTo>
                  <a:lnTo>
                    <a:pt x="24" y="6144"/>
                  </a:lnTo>
                  <a:cubicBezTo>
                    <a:pt x="262" y="6192"/>
                    <a:pt x="512" y="6240"/>
                    <a:pt x="774" y="6275"/>
                  </a:cubicBezTo>
                  <a:lnTo>
                    <a:pt x="750" y="132"/>
                  </a:lnTo>
                  <a:cubicBezTo>
                    <a:pt x="500" y="96"/>
                    <a:pt x="250" y="48"/>
                    <a:pt x="0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859310" y="2899204"/>
              <a:ext cx="34301" cy="268271"/>
            </a:xfrm>
            <a:custGeom>
              <a:rect b="b" l="l" r="r" t="t"/>
              <a:pathLst>
                <a:path extrusionOk="0" h="6335" w="810">
                  <a:moveTo>
                    <a:pt x="0" y="0"/>
                  </a:moveTo>
                  <a:lnTo>
                    <a:pt x="12" y="6144"/>
                  </a:lnTo>
                  <a:cubicBezTo>
                    <a:pt x="274" y="6215"/>
                    <a:pt x="536" y="6287"/>
                    <a:pt x="810" y="6334"/>
                  </a:cubicBezTo>
                  <a:lnTo>
                    <a:pt x="786" y="191"/>
                  </a:lnTo>
                  <a:cubicBezTo>
                    <a:pt x="524" y="143"/>
                    <a:pt x="250" y="72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3820478" y="2886584"/>
              <a:ext cx="39383" cy="272803"/>
            </a:xfrm>
            <a:custGeom>
              <a:rect b="b" l="l" r="r" t="t"/>
              <a:pathLst>
                <a:path extrusionOk="0" h="6442" w="930">
                  <a:moveTo>
                    <a:pt x="1" y="1"/>
                  </a:moveTo>
                  <a:lnTo>
                    <a:pt x="12" y="6144"/>
                  </a:lnTo>
                  <a:cubicBezTo>
                    <a:pt x="310" y="6251"/>
                    <a:pt x="620" y="6359"/>
                    <a:pt x="929" y="6442"/>
                  </a:cubicBezTo>
                  <a:lnTo>
                    <a:pt x="917" y="298"/>
                  </a:lnTo>
                  <a:cubicBezTo>
                    <a:pt x="596" y="215"/>
                    <a:pt x="286" y="108"/>
                    <a:pt x="1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3778640" y="2866935"/>
              <a:ext cx="42390" cy="279875"/>
            </a:xfrm>
            <a:custGeom>
              <a:rect b="b" l="l" r="r" t="t"/>
              <a:pathLst>
                <a:path extrusionOk="0" h="6609" w="1001">
                  <a:moveTo>
                    <a:pt x="0" y="0"/>
                  </a:moveTo>
                  <a:lnTo>
                    <a:pt x="12" y="6156"/>
                  </a:lnTo>
                  <a:cubicBezTo>
                    <a:pt x="322" y="6322"/>
                    <a:pt x="655" y="6477"/>
                    <a:pt x="1000" y="6608"/>
                  </a:cubicBezTo>
                  <a:lnTo>
                    <a:pt x="989" y="465"/>
                  </a:lnTo>
                  <a:cubicBezTo>
                    <a:pt x="643" y="322"/>
                    <a:pt x="310" y="179"/>
                    <a:pt x="0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4571706" y="2856857"/>
              <a:ext cx="242058" cy="392307"/>
            </a:xfrm>
            <a:custGeom>
              <a:rect b="b" l="l" r="r" t="t"/>
              <a:pathLst>
                <a:path extrusionOk="0" h="9264" w="5716">
                  <a:moveTo>
                    <a:pt x="1" y="0"/>
                  </a:moveTo>
                  <a:lnTo>
                    <a:pt x="25" y="6144"/>
                  </a:lnTo>
                  <a:lnTo>
                    <a:pt x="5716" y="9263"/>
                  </a:lnTo>
                  <a:lnTo>
                    <a:pt x="5716" y="3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4328213" y="2856857"/>
              <a:ext cx="244557" cy="400861"/>
            </a:xfrm>
            <a:custGeom>
              <a:rect b="b" l="l" r="r" t="t"/>
              <a:pathLst>
                <a:path extrusionOk="0" h="9466" w="5775">
                  <a:moveTo>
                    <a:pt x="5751" y="0"/>
                  </a:moveTo>
                  <a:lnTo>
                    <a:pt x="0" y="3322"/>
                  </a:lnTo>
                  <a:lnTo>
                    <a:pt x="24" y="9466"/>
                  </a:lnTo>
                  <a:lnTo>
                    <a:pt x="5775" y="6144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4813716" y="2992960"/>
              <a:ext cx="1059" cy="264757"/>
            </a:xfrm>
            <a:custGeom>
              <a:rect b="b" l="l" r="r" t="t"/>
              <a:pathLst>
                <a:path extrusionOk="0" h="6252" w="25">
                  <a:moveTo>
                    <a:pt x="1" y="1"/>
                  </a:moveTo>
                  <a:cubicBezTo>
                    <a:pt x="1" y="37"/>
                    <a:pt x="1" y="72"/>
                    <a:pt x="1" y="108"/>
                  </a:cubicBezTo>
                  <a:lnTo>
                    <a:pt x="1" y="215"/>
                  </a:lnTo>
                  <a:lnTo>
                    <a:pt x="1" y="1"/>
                  </a:lnTo>
                  <a:close/>
                  <a:moveTo>
                    <a:pt x="1" y="215"/>
                  </a:moveTo>
                  <a:lnTo>
                    <a:pt x="13" y="6144"/>
                  </a:lnTo>
                  <a:cubicBezTo>
                    <a:pt x="13" y="6180"/>
                    <a:pt x="13" y="6216"/>
                    <a:pt x="25" y="6252"/>
                  </a:cubicBezTo>
                  <a:lnTo>
                    <a:pt x="1" y="215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4389192" y="2998507"/>
              <a:ext cx="47937" cy="265773"/>
            </a:xfrm>
            <a:custGeom>
              <a:rect b="b" l="l" r="r" t="t"/>
              <a:pathLst>
                <a:path extrusionOk="0" h="6276" w="1132">
                  <a:moveTo>
                    <a:pt x="1" y="1"/>
                  </a:moveTo>
                  <a:lnTo>
                    <a:pt x="25" y="6156"/>
                  </a:lnTo>
                  <a:cubicBezTo>
                    <a:pt x="346" y="6180"/>
                    <a:pt x="715" y="6216"/>
                    <a:pt x="1132" y="6275"/>
                  </a:cubicBezTo>
                  <a:lnTo>
                    <a:pt x="1120" y="120"/>
                  </a:lnTo>
                  <a:cubicBezTo>
                    <a:pt x="691" y="72"/>
                    <a:pt x="334" y="36"/>
                    <a:pt x="1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4357432" y="2997025"/>
              <a:ext cx="32819" cy="262216"/>
            </a:xfrm>
            <a:custGeom>
              <a:rect b="b" l="l" r="r" t="t"/>
              <a:pathLst>
                <a:path extrusionOk="0" h="6192" w="775">
                  <a:moveTo>
                    <a:pt x="1" y="0"/>
                  </a:moveTo>
                  <a:lnTo>
                    <a:pt x="25" y="6144"/>
                  </a:lnTo>
                  <a:cubicBezTo>
                    <a:pt x="251" y="6156"/>
                    <a:pt x="501" y="6167"/>
                    <a:pt x="775" y="6191"/>
                  </a:cubicBezTo>
                  <a:lnTo>
                    <a:pt x="751" y="36"/>
                  </a:lnTo>
                  <a:cubicBezTo>
                    <a:pt x="477" y="24"/>
                    <a:pt x="239" y="12"/>
                    <a:pt x="1" y="0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4328213" y="2997025"/>
              <a:ext cx="30278" cy="260691"/>
            </a:xfrm>
            <a:custGeom>
              <a:rect b="b" l="l" r="r" t="t"/>
              <a:pathLst>
                <a:path extrusionOk="0" h="6156" w="715">
                  <a:moveTo>
                    <a:pt x="691" y="0"/>
                  </a:moveTo>
                  <a:cubicBezTo>
                    <a:pt x="453" y="0"/>
                    <a:pt x="226" y="0"/>
                    <a:pt x="0" y="12"/>
                  </a:cubicBezTo>
                  <a:lnTo>
                    <a:pt x="24" y="6156"/>
                  </a:lnTo>
                  <a:cubicBezTo>
                    <a:pt x="250" y="6144"/>
                    <a:pt x="476" y="6144"/>
                    <a:pt x="715" y="6144"/>
                  </a:cubicBezTo>
                  <a:lnTo>
                    <a:pt x="691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526353" y="3027769"/>
              <a:ext cx="61531" cy="288937"/>
            </a:xfrm>
            <a:custGeom>
              <a:rect b="b" l="l" r="r" t="t"/>
              <a:pathLst>
                <a:path extrusionOk="0" h="6823" w="1453">
                  <a:moveTo>
                    <a:pt x="0" y="0"/>
                  </a:moveTo>
                  <a:lnTo>
                    <a:pt x="12" y="6144"/>
                  </a:lnTo>
                  <a:cubicBezTo>
                    <a:pt x="477" y="6323"/>
                    <a:pt x="953" y="6549"/>
                    <a:pt x="1453" y="6823"/>
                  </a:cubicBezTo>
                  <a:lnTo>
                    <a:pt x="1441" y="679"/>
                  </a:lnTo>
                  <a:cubicBezTo>
                    <a:pt x="929" y="393"/>
                    <a:pt x="453" y="179"/>
                    <a:pt x="0" y="0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4487013" y="3014642"/>
              <a:ext cx="39891" cy="273311"/>
            </a:xfrm>
            <a:custGeom>
              <a:rect b="b" l="l" r="r" t="t"/>
              <a:pathLst>
                <a:path extrusionOk="0" h="6454" w="942">
                  <a:moveTo>
                    <a:pt x="1" y="1"/>
                  </a:moveTo>
                  <a:lnTo>
                    <a:pt x="24" y="6144"/>
                  </a:lnTo>
                  <a:cubicBezTo>
                    <a:pt x="322" y="6228"/>
                    <a:pt x="632" y="6335"/>
                    <a:pt x="941" y="6454"/>
                  </a:cubicBezTo>
                  <a:lnTo>
                    <a:pt x="929" y="310"/>
                  </a:lnTo>
                  <a:cubicBezTo>
                    <a:pt x="608" y="191"/>
                    <a:pt x="310" y="84"/>
                    <a:pt x="1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4456269" y="3007104"/>
              <a:ext cx="31803" cy="267763"/>
            </a:xfrm>
            <a:custGeom>
              <a:rect b="b" l="l" r="r" t="t"/>
              <a:pathLst>
                <a:path extrusionOk="0" h="6323" w="751">
                  <a:moveTo>
                    <a:pt x="0" y="0"/>
                  </a:moveTo>
                  <a:lnTo>
                    <a:pt x="24" y="6156"/>
                  </a:lnTo>
                  <a:cubicBezTo>
                    <a:pt x="262" y="6203"/>
                    <a:pt x="500" y="6263"/>
                    <a:pt x="750" y="6322"/>
                  </a:cubicBezTo>
                  <a:lnTo>
                    <a:pt x="727" y="179"/>
                  </a:lnTo>
                  <a:cubicBezTo>
                    <a:pt x="489" y="107"/>
                    <a:pt x="250" y="6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4436620" y="3003547"/>
              <a:ext cx="20708" cy="264248"/>
            </a:xfrm>
            <a:custGeom>
              <a:rect b="b" l="l" r="r" t="t"/>
              <a:pathLst>
                <a:path extrusionOk="0" h="6240" w="489">
                  <a:moveTo>
                    <a:pt x="0" y="1"/>
                  </a:moveTo>
                  <a:lnTo>
                    <a:pt x="12" y="6156"/>
                  </a:lnTo>
                  <a:cubicBezTo>
                    <a:pt x="167" y="6180"/>
                    <a:pt x="333" y="6204"/>
                    <a:pt x="488" y="6240"/>
                  </a:cubicBezTo>
                  <a:lnTo>
                    <a:pt x="464" y="84"/>
                  </a:lnTo>
                  <a:cubicBezTo>
                    <a:pt x="310" y="60"/>
                    <a:pt x="155" y="25"/>
                    <a:pt x="0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4587332" y="3056481"/>
              <a:ext cx="86262" cy="385278"/>
            </a:xfrm>
            <a:custGeom>
              <a:rect b="b" l="l" r="r" t="t"/>
              <a:pathLst>
                <a:path extrusionOk="0" h="9098" w="2037">
                  <a:moveTo>
                    <a:pt x="1" y="1"/>
                  </a:moveTo>
                  <a:lnTo>
                    <a:pt x="13" y="6145"/>
                  </a:lnTo>
                  <a:cubicBezTo>
                    <a:pt x="1342" y="6964"/>
                    <a:pt x="2033" y="7996"/>
                    <a:pt x="2037" y="9087"/>
                  </a:cubicBezTo>
                  <a:lnTo>
                    <a:pt x="2037" y="9087"/>
                  </a:lnTo>
                  <a:lnTo>
                    <a:pt x="2025" y="2942"/>
                  </a:lnTo>
                  <a:cubicBezTo>
                    <a:pt x="2025" y="1858"/>
                    <a:pt x="1323" y="811"/>
                    <a:pt x="1" y="1"/>
                  </a:cubicBezTo>
                  <a:close/>
                  <a:moveTo>
                    <a:pt x="2037" y="9087"/>
                  </a:moveTo>
                  <a:lnTo>
                    <a:pt x="2037" y="9097"/>
                  </a:lnTo>
                  <a:cubicBezTo>
                    <a:pt x="2037" y="9094"/>
                    <a:pt x="2037" y="9091"/>
                    <a:pt x="2037" y="9087"/>
                  </a:cubicBez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3778132" y="3174502"/>
              <a:ext cx="244091" cy="400861"/>
            </a:xfrm>
            <a:custGeom>
              <a:rect b="b" l="l" r="r" t="t"/>
              <a:pathLst>
                <a:path extrusionOk="0" h="9466" w="5764">
                  <a:moveTo>
                    <a:pt x="5751" y="0"/>
                  </a:moveTo>
                  <a:lnTo>
                    <a:pt x="0" y="3322"/>
                  </a:lnTo>
                  <a:lnTo>
                    <a:pt x="12" y="9465"/>
                  </a:lnTo>
                  <a:lnTo>
                    <a:pt x="5763" y="6144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021158" y="3174502"/>
              <a:ext cx="1059" cy="271278"/>
            </a:xfrm>
            <a:custGeom>
              <a:rect b="b" l="l" r="r" t="t"/>
              <a:pathLst>
                <a:path extrusionOk="0" h="6406" w="25">
                  <a:moveTo>
                    <a:pt x="12" y="0"/>
                  </a:moveTo>
                  <a:cubicBezTo>
                    <a:pt x="0" y="83"/>
                    <a:pt x="0" y="167"/>
                    <a:pt x="0" y="262"/>
                  </a:cubicBezTo>
                  <a:lnTo>
                    <a:pt x="12" y="6406"/>
                  </a:lnTo>
                  <a:cubicBezTo>
                    <a:pt x="12" y="6322"/>
                    <a:pt x="24" y="6227"/>
                    <a:pt x="24" y="614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4020650" y="3185554"/>
              <a:ext cx="1059" cy="262258"/>
            </a:xfrm>
            <a:custGeom>
              <a:rect b="b" l="l" r="r" t="t"/>
              <a:pathLst>
                <a:path extrusionOk="0" h="6193" w="25">
                  <a:moveTo>
                    <a:pt x="12" y="1"/>
                  </a:moveTo>
                  <a:cubicBezTo>
                    <a:pt x="0" y="13"/>
                    <a:pt x="0" y="37"/>
                    <a:pt x="0" y="49"/>
                  </a:cubicBezTo>
                  <a:lnTo>
                    <a:pt x="24" y="6192"/>
                  </a:lnTo>
                  <a:cubicBezTo>
                    <a:pt x="24" y="6180"/>
                    <a:pt x="24" y="6156"/>
                    <a:pt x="24" y="6145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4673549" y="3189112"/>
              <a:ext cx="1059" cy="262724"/>
            </a:xfrm>
            <a:custGeom>
              <a:rect b="b" l="l" r="r" t="t"/>
              <a:pathLst>
                <a:path extrusionOk="0" h="6204" w="25">
                  <a:moveTo>
                    <a:pt x="1" y="0"/>
                  </a:moveTo>
                  <a:cubicBezTo>
                    <a:pt x="1" y="24"/>
                    <a:pt x="1" y="36"/>
                    <a:pt x="1" y="48"/>
                  </a:cubicBezTo>
                  <a:lnTo>
                    <a:pt x="25" y="6203"/>
                  </a:lnTo>
                  <a:cubicBezTo>
                    <a:pt x="25" y="6180"/>
                    <a:pt x="25" y="6168"/>
                    <a:pt x="25" y="61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4672067" y="3191102"/>
              <a:ext cx="2541" cy="278901"/>
            </a:xfrm>
            <a:custGeom>
              <a:rect b="b" l="l" r="r" t="t"/>
              <a:pathLst>
                <a:path extrusionOk="0" h="6586" w="60">
                  <a:moveTo>
                    <a:pt x="36" y="1"/>
                  </a:moveTo>
                  <a:cubicBezTo>
                    <a:pt x="36" y="156"/>
                    <a:pt x="24" y="299"/>
                    <a:pt x="0" y="441"/>
                  </a:cubicBezTo>
                  <a:lnTo>
                    <a:pt x="12" y="6585"/>
                  </a:lnTo>
                  <a:cubicBezTo>
                    <a:pt x="36" y="6442"/>
                    <a:pt x="60" y="6299"/>
                    <a:pt x="60" y="6156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4667028" y="3209777"/>
              <a:ext cx="5590" cy="277842"/>
            </a:xfrm>
            <a:custGeom>
              <a:rect b="b" l="l" r="r" t="t"/>
              <a:pathLst>
                <a:path extrusionOk="0" h="6561" w="132">
                  <a:moveTo>
                    <a:pt x="119" y="0"/>
                  </a:moveTo>
                  <a:cubicBezTo>
                    <a:pt x="95" y="143"/>
                    <a:pt x="48" y="286"/>
                    <a:pt x="0" y="417"/>
                  </a:cubicBezTo>
                  <a:lnTo>
                    <a:pt x="24" y="6561"/>
                  </a:lnTo>
                  <a:cubicBezTo>
                    <a:pt x="72" y="6430"/>
                    <a:pt x="107" y="6287"/>
                    <a:pt x="131" y="6144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4658940" y="3227436"/>
              <a:ext cx="9105" cy="278350"/>
            </a:xfrm>
            <a:custGeom>
              <a:rect b="b" l="l" r="r" t="t"/>
              <a:pathLst>
                <a:path extrusionOk="0" h="6573" w="215">
                  <a:moveTo>
                    <a:pt x="191" y="0"/>
                  </a:moveTo>
                  <a:cubicBezTo>
                    <a:pt x="144" y="143"/>
                    <a:pt x="72" y="286"/>
                    <a:pt x="1" y="429"/>
                  </a:cubicBezTo>
                  <a:lnTo>
                    <a:pt x="13" y="6572"/>
                  </a:lnTo>
                  <a:cubicBezTo>
                    <a:pt x="96" y="6430"/>
                    <a:pt x="155" y="6287"/>
                    <a:pt x="215" y="6144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4646829" y="3245560"/>
              <a:ext cx="12662" cy="278858"/>
            </a:xfrm>
            <a:custGeom>
              <a:rect b="b" l="l" r="r" t="t"/>
              <a:pathLst>
                <a:path extrusionOk="0" h="6585" w="299">
                  <a:moveTo>
                    <a:pt x="287" y="1"/>
                  </a:moveTo>
                  <a:cubicBezTo>
                    <a:pt x="203" y="144"/>
                    <a:pt x="108" y="298"/>
                    <a:pt x="1" y="441"/>
                  </a:cubicBezTo>
                  <a:lnTo>
                    <a:pt x="13" y="6585"/>
                  </a:lnTo>
                  <a:cubicBezTo>
                    <a:pt x="132" y="6442"/>
                    <a:pt x="227" y="6299"/>
                    <a:pt x="299" y="6144"/>
                  </a:cubicBezTo>
                  <a:lnTo>
                    <a:pt x="287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4627688" y="3264235"/>
              <a:ext cx="19692" cy="281357"/>
            </a:xfrm>
            <a:custGeom>
              <a:rect b="b" l="l" r="r" t="t"/>
              <a:pathLst>
                <a:path extrusionOk="0" h="6644" w="465">
                  <a:moveTo>
                    <a:pt x="453" y="0"/>
                  </a:moveTo>
                  <a:cubicBezTo>
                    <a:pt x="322" y="167"/>
                    <a:pt x="167" y="334"/>
                    <a:pt x="0" y="500"/>
                  </a:cubicBezTo>
                  <a:lnTo>
                    <a:pt x="24" y="6644"/>
                  </a:lnTo>
                  <a:cubicBezTo>
                    <a:pt x="191" y="6489"/>
                    <a:pt x="334" y="6323"/>
                    <a:pt x="465" y="6144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4590889" y="3285409"/>
              <a:ext cx="37859" cy="288937"/>
            </a:xfrm>
            <a:custGeom>
              <a:rect b="b" l="l" r="r" t="t"/>
              <a:pathLst>
                <a:path extrusionOk="0" h="6823" w="894">
                  <a:moveTo>
                    <a:pt x="869" y="0"/>
                  </a:moveTo>
                  <a:cubicBezTo>
                    <a:pt x="619" y="239"/>
                    <a:pt x="334" y="465"/>
                    <a:pt x="0" y="667"/>
                  </a:cubicBezTo>
                  <a:lnTo>
                    <a:pt x="24" y="6823"/>
                  </a:lnTo>
                  <a:cubicBezTo>
                    <a:pt x="358" y="6608"/>
                    <a:pt x="643" y="6382"/>
                    <a:pt x="893" y="6144"/>
                  </a:cubicBezTo>
                  <a:lnTo>
                    <a:pt x="869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4589873" y="3313654"/>
              <a:ext cx="2075" cy="261199"/>
            </a:xfrm>
            <a:custGeom>
              <a:rect b="b" l="l" r="r" t="t"/>
              <a:pathLst>
                <a:path extrusionOk="0" h="6168" w="49">
                  <a:moveTo>
                    <a:pt x="24" y="0"/>
                  </a:moveTo>
                  <a:cubicBezTo>
                    <a:pt x="24" y="12"/>
                    <a:pt x="12" y="12"/>
                    <a:pt x="1" y="24"/>
                  </a:cubicBezTo>
                  <a:lnTo>
                    <a:pt x="24" y="6168"/>
                  </a:lnTo>
                  <a:cubicBezTo>
                    <a:pt x="24" y="6156"/>
                    <a:pt x="36" y="6156"/>
                    <a:pt x="48" y="615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5118273" y="3174502"/>
              <a:ext cx="243075" cy="400861"/>
            </a:xfrm>
            <a:custGeom>
              <a:rect b="b" l="l" r="r" t="t"/>
              <a:pathLst>
                <a:path extrusionOk="0" h="9466" w="5740">
                  <a:moveTo>
                    <a:pt x="0" y="0"/>
                  </a:moveTo>
                  <a:lnTo>
                    <a:pt x="24" y="6144"/>
                  </a:lnTo>
                  <a:lnTo>
                    <a:pt x="5739" y="9465"/>
                  </a:lnTo>
                  <a:lnTo>
                    <a:pt x="5715" y="3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4506196" y="3314628"/>
              <a:ext cx="84737" cy="295035"/>
            </a:xfrm>
            <a:custGeom>
              <a:rect b="b" l="l" r="r" t="t"/>
              <a:pathLst>
                <a:path extrusionOk="0" h="6967" w="2001">
                  <a:moveTo>
                    <a:pt x="1977" y="1"/>
                  </a:moveTo>
                  <a:cubicBezTo>
                    <a:pt x="1345" y="334"/>
                    <a:pt x="679" y="608"/>
                    <a:pt x="0" y="822"/>
                  </a:cubicBezTo>
                  <a:lnTo>
                    <a:pt x="12" y="6966"/>
                  </a:lnTo>
                  <a:cubicBezTo>
                    <a:pt x="703" y="6752"/>
                    <a:pt x="1369" y="6478"/>
                    <a:pt x="2000" y="6145"/>
                  </a:cubicBezTo>
                  <a:lnTo>
                    <a:pt x="1977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4020650" y="3187587"/>
              <a:ext cx="105911" cy="398871"/>
            </a:xfrm>
            <a:custGeom>
              <a:rect b="b" l="l" r="r" t="t"/>
              <a:pathLst>
                <a:path extrusionOk="0" h="9419" w="2501">
                  <a:moveTo>
                    <a:pt x="0" y="1"/>
                  </a:moveTo>
                  <a:lnTo>
                    <a:pt x="24" y="6144"/>
                  </a:lnTo>
                  <a:cubicBezTo>
                    <a:pt x="24" y="7263"/>
                    <a:pt x="774" y="8394"/>
                    <a:pt x="2501" y="9418"/>
                  </a:cubicBezTo>
                  <a:lnTo>
                    <a:pt x="2477" y="3275"/>
                  </a:lnTo>
                  <a:cubicBezTo>
                    <a:pt x="750" y="2251"/>
                    <a:pt x="12" y="1120"/>
                    <a:pt x="0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4020650" y="3187587"/>
              <a:ext cx="105911" cy="398871"/>
            </a:xfrm>
            <a:custGeom>
              <a:rect b="b" l="l" r="r" t="t"/>
              <a:pathLst>
                <a:path extrusionOk="0" h="9419" w="2501">
                  <a:moveTo>
                    <a:pt x="0" y="1"/>
                  </a:moveTo>
                  <a:lnTo>
                    <a:pt x="24" y="6144"/>
                  </a:lnTo>
                  <a:cubicBezTo>
                    <a:pt x="24" y="7263"/>
                    <a:pt x="774" y="8394"/>
                    <a:pt x="2501" y="9418"/>
                  </a:cubicBezTo>
                  <a:lnTo>
                    <a:pt x="2477" y="3275"/>
                  </a:lnTo>
                  <a:cubicBezTo>
                    <a:pt x="750" y="2251"/>
                    <a:pt x="12" y="1120"/>
                    <a:pt x="0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4296919" y="3373152"/>
              <a:ext cx="31845" cy="261708"/>
            </a:xfrm>
            <a:custGeom>
              <a:rect b="b" l="l" r="r" t="t"/>
              <a:pathLst>
                <a:path extrusionOk="0" h="6180" w="752">
                  <a:moveTo>
                    <a:pt x="1" y="0"/>
                  </a:moveTo>
                  <a:lnTo>
                    <a:pt x="13" y="6144"/>
                  </a:lnTo>
                  <a:cubicBezTo>
                    <a:pt x="263" y="6168"/>
                    <a:pt x="501" y="6179"/>
                    <a:pt x="751" y="6179"/>
                  </a:cubicBezTo>
                  <a:lnTo>
                    <a:pt x="727" y="36"/>
                  </a:lnTo>
                  <a:cubicBezTo>
                    <a:pt x="489" y="36"/>
                    <a:pt x="239" y="24"/>
                    <a:pt x="1" y="0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4266176" y="3369595"/>
              <a:ext cx="31295" cy="263740"/>
            </a:xfrm>
            <a:custGeom>
              <a:rect b="b" l="l" r="r" t="t"/>
              <a:pathLst>
                <a:path extrusionOk="0" h="6228" w="739">
                  <a:moveTo>
                    <a:pt x="1" y="1"/>
                  </a:moveTo>
                  <a:lnTo>
                    <a:pt x="25" y="6156"/>
                  </a:lnTo>
                  <a:cubicBezTo>
                    <a:pt x="263" y="6180"/>
                    <a:pt x="501" y="6216"/>
                    <a:pt x="739" y="6228"/>
                  </a:cubicBezTo>
                  <a:lnTo>
                    <a:pt x="727" y="84"/>
                  </a:lnTo>
                  <a:cubicBezTo>
                    <a:pt x="477" y="60"/>
                    <a:pt x="239" y="36"/>
                    <a:pt x="1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4235432" y="3364555"/>
              <a:ext cx="31803" cy="265773"/>
            </a:xfrm>
            <a:custGeom>
              <a:rect b="b" l="l" r="r" t="t"/>
              <a:pathLst>
                <a:path extrusionOk="0" h="6276" w="751">
                  <a:moveTo>
                    <a:pt x="0" y="1"/>
                  </a:moveTo>
                  <a:lnTo>
                    <a:pt x="24" y="6144"/>
                  </a:lnTo>
                  <a:cubicBezTo>
                    <a:pt x="262" y="6192"/>
                    <a:pt x="500" y="6240"/>
                    <a:pt x="751" y="6275"/>
                  </a:cubicBezTo>
                  <a:lnTo>
                    <a:pt x="727" y="120"/>
                  </a:lnTo>
                  <a:cubicBezTo>
                    <a:pt x="489" y="96"/>
                    <a:pt x="239" y="48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4202656" y="3357018"/>
              <a:ext cx="33836" cy="267763"/>
            </a:xfrm>
            <a:custGeom>
              <a:rect b="b" l="l" r="r" t="t"/>
              <a:pathLst>
                <a:path extrusionOk="0" h="6323" w="799">
                  <a:moveTo>
                    <a:pt x="1" y="0"/>
                  </a:moveTo>
                  <a:lnTo>
                    <a:pt x="24" y="6144"/>
                  </a:lnTo>
                  <a:cubicBezTo>
                    <a:pt x="274" y="6215"/>
                    <a:pt x="536" y="6275"/>
                    <a:pt x="798" y="6322"/>
                  </a:cubicBezTo>
                  <a:lnTo>
                    <a:pt x="774" y="179"/>
                  </a:lnTo>
                  <a:cubicBezTo>
                    <a:pt x="512" y="131"/>
                    <a:pt x="262" y="72"/>
                    <a:pt x="1" y="0"/>
                  </a:cubicBez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4165348" y="3344398"/>
              <a:ext cx="38367" cy="272803"/>
            </a:xfrm>
            <a:custGeom>
              <a:rect b="b" l="l" r="r" t="t"/>
              <a:pathLst>
                <a:path extrusionOk="0" h="6442" w="906">
                  <a:moveTo>
                    <a:pt x="0" y="0"/>
                  </a:moveTo>
                  <a:lnTo>
                    <a:pt x="12" y="6144"/>
                  </a:lnTo>
                  <a:cubicBezTo>
                    <a:pt x="298" y="6251"/>
                    <a:pt x="596" y="6358"/>
                    <a:pt x="905" y="6442"/>
                  </a:cubicBezTo>
                  <a:lnTo>
                    <a:pt x="882" y="298"/>
                  </a:lnTo>
                  <a:cubicBezTo>
                    <a:pt x="584" y="203"/>
                    <a:pt x="286" y="108"/>
                    <a:pt x="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4125500" y="3326231"/>
              <a:ext cx="40400" cy="278392"/>
            </a:xfrm>
            <a:custGeom>
              <a:rect b="b" l="l" r="r" t="t"/>
              <a:pathLst>
                <a:path extrusionOk="0" h="6574" w="954">
                  <a:moveTo>
                    <a:pt x="1" y="1"/>
                  </a:moveTo>
                  <a:lnTo>
                    <a:pt x="25" y="6144"/>
                  </a:lnTo>
                  <a:cubicBezTo>
                    <a:pt x="322" y="6311"/>
                    <a:pt x="632" y="6442"/>
                    <a:pt x="953" y="6573"/>
                  </a:cubicBezTo>
                  <a:lnTo>
                    <a:pt x="941" y="429"/>
                  </a:lnTo>
                  <a:cubicBezTo>
                    <a:pt x="608" y="298"/>
                    <a:pt x="299" y="156"/>
                    <a:pt x="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4506196" y="3314628"/>
              <a:ext cx="84737" cy="295035"/>
            </a:xfrm>
            <a:custGeom>
              <a:rect b="b" l="l" r="r" t="t"/>
              <a:pathLst>
                <a:path extrusionOk="0" h="6967" w="2001">
                  <a:moveTo>
                    <a:pt x="1977" y="1"/>
                  </a:moveTo>
                  <a:cubicBezTo>
                    <a:pt x="1345" y="334"/>
                    <a:pt x="679" y="608"/>
                    <a:pt x="0" y="822"/>
                  </a:cubicBezTo>
                  <a:lnTo>
                    <a:pt x="12" y="6966"/>
                  </a:lnTo>
                  <a:cubicBezTo>
                    <a:pt x="703" y="6752"/>
                    <a:pt x="1369" y="6478"/>
                    <a:pt x="2000" y="6145"/>
                  </a:cubicBezTo>
                  <a:lnTo>
                    <a:pt x="1977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4440643" y="3349438"/>
              <a:ext cx="66062" cy="276360"/>
            </a:xfrm>
            <a:custGeom>
              <a:rect b="b" l="l" r="r" t="t"/>
              <a:pathLst>
                <a:path extrusionOk="0" h="6526" w="1560">
                  <a:moveTo>
                    <a:pt x="1548" y="0"/>
                  </a:moveTo>
                  <a:cubicBezTo>
                    <a:pt x="1036" y="167"/>
                    <a:pt x="524" y="286"/>
                    <a:pt x="0" y="381"/>
                  </a:cubicBezTo>
                  <a:lnTo>
                    <a:pt x="12" y="6525"/>
                  </a:lnTo>
                  <a:cubicBezTo>
                    <a:pt x="536" y="6430"/>
                    <a:pt x="1060" y="6311"/>
                    <a:pt x="1560" y="6144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4"/>
            <p:cNvSpPr/>
            <p:nvPr/>
          </p:nvSpPr>
          <p:spPr>
            <a:xfrm>
              <a:off x="4396772" y="3365572"/>
              <a:ext cx="44423" cy="266747"/>
            </a:xfrm>
            <a:custGeom>
              <a:rect b="b" l="l" r="r" t="t"/>
              <a:pathLst>
                <a:path extrusionOk="0" h="6299" w="1049">
                  <a:moveTo>
                    <a:pt x="1036" y="0"/>
                  </a:moveTo>
                  <a:cubicBezTo>
                    <a:pt x="691" y="60"/>
                    <a:pt x="346" y="108"/>
                    <a:pt x="0" y="143"/>
                  </a:cubicBezTo>
                  <a:lnTo>
                    <a:pt x="12" y="6299"/>
                  </a:lnTo>
                  <a:cubicBezTo>
                    <a:pt x="358" y="6263"/>
                    <a:pt x="703" y="6216"/>
                    <a:pt x="1048" y="6144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4"/>
            <p:cNvSpPr/>
            <p:nvPr/>
          </p:nvSpPr>
          <p:spPr>
            <a:xfrm>
              <a:off x="4360481" y="3371627"/>
              <a:ext cx="36842" cy="263232"/>
            </a:xfrm>
            <a:custGeom>
              <a:rect b="b" l="l" r="r" t="t"/>
              <a:pathLst>
                <a:path extrusionOk="0" h="6216" w="870">
                  <a:moveTo>
                    <a:pt x="857" y="0"/>
                  </a:moveTo>
                  <a:cubicBezTo>
                    <a:pt x="572" y="36"/>
                    <a:pt x="286" y="60"/>
                    <a:pt x="0" y="60"/>
                  </a:cubicBezTo>
                  <a:lnTo>
                    <a:pt x="24" y="6215"/>
                  </a:lnTo>
                  <a:cubicBezTo>
                    <a:pt x="310" y="6204"/>
                    <a:pt x="595" y="6180"/>
                    <a:pt x="869" y="6156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4"/>
            <p:cNvSpPr/>
            <p:nvPr/>
          </p:nvSpPr>
          <p:spPr>
            <a:xfrm>
              <a:off x="4327705" y="3374126"/>
              <a:ext cx="33793" cy="260945"/>
            </a:xfrm>
            <a:custGeom>
              <a:rect b="b" l="l" r="r" t="t"/>
              <a:pathLst>
                <a:path extrusionOk="0" h="6162" w="798">
                  <a:moveTo>
                    <a:pt x="774" y="1"/>
                  </a:moveTo>
                  <a:cubicBezTo>
                    <a:pt x="524" y="13"/>
                    <a:pt x="262" y="13"/>
                    <a:pt x="0" y="13"/>
                  </a:cubicBezTo>
                  <a:lnTo>
                    <a:pt x="24" y="6156"/>
                  </a:lnTo>
                  <a:cubicBezTo>
                    <a:pt x="107" y="6160"/>
                    <a:pt x="192" y="6162"/>
                    <a:pt x="278" y="6162"/>
                  </a:cubicBezTo>
                  <a:cubicBezTo>
                    <a:pt x="449" y="6162"/>
                    <a:pt x="623" y="6156"/>
                    <a:pt x="798" y="6156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4"/>
            <p:cNvSpPr/>
            <p:nvPr/>
          </p:nvSpPr>
          <p:spPr>
            <a:xfrm>
              <a:off x="4296919" y="3373152"/>
              <a:ext cx="31845" cy="261708"/>
            </a:xfrm>
            <a:custGeom>
              <a:rect b="b" l="l" r="r" t="t"/>
              <a:pathLst>
                <a:path extrusionOk="0" h="6180" w="752">
                  <a:moveTo>
                    <a:pt x="1" y="0"/>
                  </a:moveTo>
                  <a:lnTo>
                    <a:pt x="13" y="6144"/>
                  </a:lnTo>
                  <a:cubicBezTo>
                    <a:pt x="263" y="6168"/>
                    <a:pt x="501" y="6179"/>
                    <a:pt x="751" y="6179"/>
                  </a:cubicBezTo>
                  <a:lnTo>
                    <a:pt x="727" y="36"/>
                  </a:lnTo>
                  <a:cubicBezTo>
                    <a:pt x="489" y="36"/>
                    <a:pt x="239" y="24"/>
                    <a:pt x="1" y="0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4"/>
            <p:cNvSpPr/>
            <p:nvPr/>
          </p:nvSpPr>
          <p:spPr>
            <a:xfrm>
              <a:off x="3646053" y="1966425"/>
              <a:ext cx="1719351" cy="969123"/>
            </a:xfrm>
            <a:custGeom>
              <a:rect b="b" l="l" r="r" t="t"/>
              <a:pathLst>
                <a:path extrusionOk="0" h="22885" w="40601">
                  <a:moveTo>
                    <a:pt x="19586" y="775"/>
                  </a:moveTo>
                  <a:cubicBezTo>
                    <a:pt x="20907" y="1"/>
                    <a:pt x="23051" y="1"/>
                    <a:pt x="24372" y="775"/>
                  </a:cubicBezTo>
                  <a:lnTo>
                    <a:pt x="40600" y="10204"/>
                  </a:lnTo>
                  <a:lnTo>
                    <a:pt x="34850" y="13526"/>
                  </a:lnTo>
                  <a:cubicBezTo>
                    <a:pt x="34992" y="12288"/>
                    <a:pt x="34266" y="11038"/>
                    <a:pt x="32659" y="10085"/>
                  </a:cubicBezTo>
                  <a:cubicBezTo>
                    <a:pt x="29492" y="8359"/>
                    <a:pt x="24932" y="8347"/>
                    <a:pt x="21943" y="9919"/>
                  </a:cubicBezTo>
                  <a:cubicBezTo>
                    <a:pt x="18657" y="11978"/>
                    <a:pt x="18717" y="14705"/>
                    <a:pt x="21646" y="16407"/>
                  </a:cubicBezTo>
                  <a:cubicBezTo>
                    <a:pt x="22693" y="17015"/>
                    <a:pt x="23955" y="17408"/>
                    <a:pt x="25301" y="17586"/>
                  </a:cubicBezTo>
                  <a:cubicBezTo>
                    <a:pt x="26337" y="17705"/>
                    <a:pt x="26980" y="17729"/>
                    <a:pt x="27611" y="17705"/>
                  </a:cubicBezTo>
                  <a:lnTo>
                    <a:pt x="21860" y="21027"/>
                  </a:lnTo>
                  <a:lnTo>
                    <a:pt x="16145" y="17705"/>
                  </a:lnTo>
                  <a:cubicBezTo>
                    <a:pt x="16193" y="18086"/>
                    <a:pt x="16145" y="18479"/>
                    <a:pt x="16014" y="18848"/>
                  </a:cubicBezTo>
                  <a:cubicBezTo>
                    <a:pt x="15740" y="19670"/>
                    <a:pt x="15061" y="20456"/>
                    <a:pt x="13990" y="21099"/>
                  </a:cubicBezTo>
                  <a:cubicBezTo>
                    <a:pt x="13954" y="21122"/>
                    <a:pt x="13918" y="21146"/>
                    <a:pt x="13883" y="21170"/>
                  </a:cubicBezTo>
                  <a:cubicBezTo>
                    <a:pt x="10704" y="22884"/>
                    <a:pt x="6084" y="22884"/>
                    <a:pt x="3131" y="21265"/>
                  </a:cubicBezTo>
                  <a:cubicBezTo>
                    <a:pt x="0" y="19336"/>
                    <a:pt x="24" y="16646"/>
                    <a:pt x="2786" y="14943"/>
                  </a:cubicBezTo>
                  <a:cubicBezTo>
                    <a:pt x="3012" y="14800"/>
                    <a:pt x="3048" y="14788"/>
                    <a:pt x="3096" y="14764"/>
                  </a:cubicBezTo>
                  <a:cubicBezTo>
                    <a:pt x="4727" y="13860"/>
                    <a:pt x="6858" y="13443"/>
                    <a:pt x="8954" y="13526"/>
                  </a:cubicBezTo>
                  <a:lnTo>
                    <a:pt x="3239" y="10204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3" name="Google Shape;1583;p44"/>
            <p:cNvGrpSpPr/>
            <p:nvPr/>
          </p:nvGrpSpPr>
          <p:grpSpPr>
            <a:xfrm>
              <a:off x="4435944" y="2320270"/>
              <a:ext cx="1672886" cy="1254944"/>
              <a:chOff x="5728159" y="2536881"/>
              <a:chExt cx="1766511" cy="1325178"/>
            </a:xfrm>
          </p:grpSpPr>
          <p:sp>
            <p:nvSpPr>
              <p:cNvPr id="1584" name="Google Shape;1584;p44"/>
              <p:cNvSpPr/>
              <p:nvPr/>
            </p:nvSpPr>
            <p:spPr>
              <a:xfrm>
                <a:off x="5728159" y="2536881"/>
                <a:ext cx="1766511" cy="1050445"/>
              </a:xfrm>
              <a:custGeom>
                <a:rect b="b" l="l" r="r" t="t"/>
                <a:pathLst>
                  <a:path extrusionOk="0" h="23492" w="39506">
                    <a:moveTo>
                      <a:pt x="2774" y="1858"/>
                    </a:moveTo>
                    <a:cubicBezTo>
                      <a:pt x="6263" y="1"/>
                      <a:pt x="10859" y="13"/>
                      <a:pt x="13776" y="1596"/>
                    </a:cubicBezTo>
                    <a:cubicBezTo>
                      <a:pt x="15609" y="2680"/>
                      <a:pt x="16335" y="3930"/>
                      <a:pt x="16193" y="5168"/>
                    </a:cubicBezTo>
                    <a:lnTo>
                      <a:pt x="21943" y="1846"/>
                    </a:lnTo>
                    <a:lnTo>
                      <a:pt x="38183" y="11276"/>
                    </a:lnTo>
                    <a:cubicBezTo>
                      <a:pt x="39505" y="12050"/>
                      <a:pt x="39493" y="13288"/>
                      <a:pt x="38172" y="14050"/>
                    </a:cubicBezTo>
                    <a:lnTo>
                      <a:pt x="21824" y="23492"/>
                    </a:lnTo>
                    <a:lnTo>
                      <a:pt x="16109" y="20170"/>
                    </a:lnTo>
                    <a:cubicBezTo>
                      <a:pt x="18252" y="20253"/>
                      <a:pt x="20443" y="19813"/>
                      <a:pt x="22086" y="18860"/>
                    </a:cubicBezTo>
                    <a:cubicBezTo>
                      <a:pt x="25122" y="17110"/>
                      <a:pt x="25134" y="14276"/>
                      <a:pt x="22122" y="12526"/>
                    </a:cubicBezTo>
                    <a:cubicBezTo>
                      <a:pt x="19050" y="10788"/>
                      <a:pt x="14192" y="10800"/>
                      <a:pt x="11204" y="12526"/>
                    </a:cubicBezTo>
                    <a:cubicBezTo>
                      <a:pt x="9632" y="13431"/>
                      <a:pt x="8882" y="14812"/>
                      <a:pt x="8918" y="15991"/>
                    </a:cubicBezTo>
                    <a:lnTo>
                      <a:pt x="3203" y="12669"/>
                    </a:lnTo>
                    <a:lnTo>
                      <a:pt x="8954" y="9347"/>
                    </a:lnTo>
                    <a:cubicBezTo>
                      <a:pt x="8323" y="9371"/>
                      <a:pt x="7680" y="9347"/>
                      <a:pt x="7049" y="9288"/>
                    </a:cubicBezTo>
                    <a:cubicBezTo>
                      <a:pt x="5298" y="9050"/>
                      <a:pt x="4036" y="8645"/>
                      <a:pt x="2989" y="8049"/>
                    </a:cubicBezTo>
                    <a:cubicBezTo>
                      <a:pt x="60" y="6347"/>
                      <a:pt x="0" y="3620"/>
                      <a:pt x="2774" y="1858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4"/>
              <p:cNvSpPr/>
              <p:nvPr/>
            </p:nvSpPr>
            <p:spPr>
              <a:xfrm>
                <a:off x="6704022" y="3102843"/>
                <a:ext cx="776252" cy="759216"/>
              </a:xfrm>
              <a:custGeom>
                <a:rect b="b" l="l" r="r" t="t"/>
                <a:pathLst>
                  <a:path extrusionOk="0" h="16979" w="17360">
                    <a:moveTo>
                      <a:pt x="17360" y="6144"/>
                    </a:moveTo>
                    <a:lnTo>
                      <a:pt x="17360" y="6144"/>
                    </a:lnTo>
                    <a:lnTo>
                      <a:pt x="17336" y="0"/>
                    </a:lnTo>
                    <a:cubicBezTo>
                      <a:pt x="17336" y="24"/>
                      <a:pt x="17336" y="36"/>
                      <a:pt x="17336" y="60"/>
                    </a:cubicBezTo>
                    <a:cubicBezTo>
                      <a:pt x="17336" y="72"/>
                      <a:pt x="17336" y="95"/>
                      <a:pt x="17336" y="107"/>
                    </a:cubicBezTo>
                    <a:cubicBezTo>
                      <a:pt x="17336" y="119"/>
                      <a:pt x="17336" y="143"/>
                      <a:pt x="17336" y="155"/>
                    </a:cubicBezTo>
                    <a:cubicBezTo>
                      <a:pt x="17324" y="167"/>
                      <a:pt x="17324" y="191"/>
                      <a:pt x="17324" y="203"/>
                    </a:cubicBezTo>
                    <a:cubicBezTo>
                      <a:pt x="17324" y="215"/>
                      <a:pt x="17312" y="238"/>
                      <a:pt x="17312" y="250"/>
                    </a:cubicBezTo>
                    <a:cubicBezTo>
                      <a:pt x="17312" y="262"/>
                      <a:pt x="17312" y="286"/>
                      <a:pt x="17300" y="298"/>
                    </a:cubicBezTo>
                    <a:cubicBezTo>
                      <a:pt x="17300" y="310"/>
                      <a:pt x="17300" y="334"/>
                      <a:pt x="17288" y="345"/>
                    </a:cubicBezTo>
                    <a:cubicBezTo>
                      <a:pt x="17288" y="357"/>
                      <a:pt x="17276" y="381"/>
                      <a:pt x="17276" y="393"/>
                    </a:cubicBezTo>
                    <a:cubicBezTo>
                      <a:pt x="17264" y="405"/>
                      <a:pt x="17264" y="417"/>
                      <a:pt x="17252" y="441"/>
                    </a:cubicBezTo>
                    <a:cubicBezTo>
                      <a:pt x="17252" y="453"/>
                      <a:pt x="17241" y="465"/>
                      <a:pt x="17241" y="488"/>
                    </a:cubicBezTo>
                    <a:cubicBezTo>
                      <a:pt x="17229" y="500"/>
                      <a:pt x="17229" y="512"/>
                      <a:pt x="17217" y="536"/>
                    </a:cubicBezTo>
                    <a:cubicBezTo>
                      <a:pt x="17205" y="548"/>
                      <a:pt x="17205" y="560"/>
                      <a:pt x="17193" y="584"/>
                    </a:cubicBezTo>
                    <a:cubicBezTo>
                      <a:pt x="17181" y="596"/>
                      <a:pt x="17181" y="607"/>
                      <a:pt x="17169" y="619"/>
                    </a:cubicBezTo>
                    <a:cubicBezTo>
                      <a:pt x="17157" y="643"/>
                      <a:pt x="17145" y="655"/>
                      <a:pt x="17133" y="679"/>
                    </a:cubicBezTo>
                    <a:cubicBezTo>
                      <a:pt x="17121" y="691"/>
                      <a:pt x="17121" y="703"/>
                      <a:pt x="17110" y="715"/>
                    </a:cubicBezTo>
                    <a:cubicBezTo>
                      <a:pt x="17098" y="738"/>
                      <a:pt x="17086" y="750"/>
                      <a:pt x="17074" y="774"/>
                    </a:cubicBezTo>
                    <a:cubicBezTo>
                      <a:pt x="17062" y="786"/>
                      <a:pt x="17050" y="798"/>
                      <a:pt x="17038" y="810"/>
                    </a:cubicBezTo>
                    <a:cubicBezTo>
                      <a:pt x="17014" y="834"/>
                      <a:pt x="17002" y="869"/>
                      <a:pt x="16967" y="893"/>
                    </a:cubicBezTo>
                    <a:cubicBezTo>
                      <a:pt x="16967" y="905"/>
                      <a:pt x="16967" y="905"/>
                      <a:pt x="16955" y="917"/>
                    </a:cubicBezTo>
                    <a:cubicBezTo>
                      <a:pt x="16931" y="953"/>
                      <a:pt x="16895" y="977"/>
                      <a:pt x="16860" y="1012"/>
                    </a:cubicBezTo>
                    <a:cubicBezTo>
                      <a:pt x="16848" y="1024"/>
                      <a:pt x="16824" y="1036"/>
                      <a:pt x="16812" y="1060"/>
                    </a:cubicBezTo>
                    <a:cubicBezTo>
                      <a:pt x="16800" y="1072"/>
                      <a:pt x="16788" y="1084"/>
                      <a:pt x="16776" y="1096"/>
                    </a:cubicBezTo>
                    <a:cubicBezTo>
                      <a:pt x="16752" y="1107"/>
                      <a:pt x="16740" y="1119"/>
                      <a:pt x="16717" y="1143"/>
                    </a:cubicBezTo>
                    <a:cubicBezTo>
                      <a:pt x="16705" y="1143"/>
                      <a:pt x="16693" y="1155"/>
                      <a:pt x="16681" y="1167"/>
                    </a:cubicBezTo>
                    <a:cubicBezTo>
                      <a:pt x="16657" y="1191"/>
                      <a:pt x="16633" y="1203"/>
                      <a:pt x="16609" y="1215"/>
                    </a:cubicBezTo>
                    <a:cubicBezTo>
                      <a:pt x="16598" y="1227"/>
                      <a:pt x="16586" y="1238"/>
                      <a:pt x="16574" y="1250"/>
                    </a:cubicBezTo>
                    <a:cubicBezTo>
                      <a:pt x="16550" y="1262"/>
                      <a:pt x="16526" y="1286"/>
                      <a:pt x="16502" y="1298"/>
                    </a:cubicBezTo>
                    <a:cubicBezTo>
                      <a:pt x="16490" y="1310"/>
                      <a:pt x="16479" y="1310"/>
                      <a:pt x="16455" y="1322"/>
                    </a:cubicBezTo>
                    <a:cubicBezTo>
                      <a:pt x="16419" y="1346"/>
                      <a:pt x="16383" y="1369"/>
                      <a:pt x="16336" y="1393"/>
                    </a:cubicBezTo>
                    <a:lnTo>
                      <a:pt x="0" y="10835"/>
                    </a:lnTo>
                    <a:lnTo>
                      <a:pt x="12" y="16978"/>
                    </a:lnTo>
                    <a:lnTo>
                      <a:pt x="16359" y="7537"/>
                    </a:lnTo>
                    <a:cubicBezTo>
                      <a:pt x="16395" y="7525"/>
                      <a:pt x="16431" y="7501"/>
                      <a:pt x="16479" y="7477"/>
                    </a:cubicBezTo>
                    <a:cubicBezTo>
                      <a:pt x="16479" y="7477"/>
                      <a:pt x="16479" y="7477"/>
                      <a:pt x="16479" y="7465"/>
                    </a:cubicBezTo>
                    <a:cubicBezTo>
                      <a:pt x="16490" y="7465"/>
                      <a:pt x="16502" y="7454"/>
                      <a:pt x="16526" y="7442"/>
                    </a:cubicBezTo>
                    <a:cubicBezTo>
                      <a:pt x="16538" y="7430"/>
                      <a:pt x="16562" y="7406"/>
                      <a:pt x="16586" y="7394"/>
                    </a:cubicBezTo>
                    <a:cubicBezTo>
                      <a:pt x="16609" y="7382"/>
                      <a:pt x="16621" y="7370"/>
                      <a:pt x="16633" y="7358"/>
                    </a:cubicBezTo>
                    <a:cubicBezTo>
                      <a:pt x="16657" y="7346"/>
                      <a:pt x="16669" y="7334"/>
                      <a:pt x="16693" y="7323"/>
                    </a:cubicBezTo>
                    <a:cubicBezTo>
                      <a:pt x="16705" y="7311"/>
                      <a:pt x="16717" y="7299"/>
                      <a:pt x="16740" y="7287"/>
                    </a:cubicBezTo>
                    <a:cubicBezTo>
                      <a:pt x="16752" y="7263"/>
                      <a:pt x="16776" y="7251"/>
                      <a:pt x="16788" y="7239"/>
                    </a:cubicBezTo>
                    <a:cubicBezTo>
                      <a:pt x="16800" y="7227"/>
                      <a:pt x="16812" y="7215"/>
                      <a:pt x="16836" y="7203"/>
                    </a:cubicBezTo>
                    <a:cubicBezTo>
                      <a:pt x="16848" y="7192"/>
                      <a:pt x="16860" y="7180"/>
                      <a:pt x="16871" y="7168"/>
                    </a:cubicBezTo>
                    <a:cubicBezTo>
                      <a:pt x="16871" y="7168"/>
                      <a:pt x="16871" y="7156"/>
                      <a:pt x="16871" y="7156"/>
                    </a:cubicBezTo>
                    <a:cubicBezTo>
                      <a:pt x="16907" y="7120"/>
                      <a:pt x="16943" y="7096"/>
                      <a:pt x="16979" y="7061"/>
                    </a:cubicBezTo>
                    <a:cubicBezTo>
                      <a:pt x="16979" y="7049"/>
                      <a:pt x="16979" y="7049"/>
                      <a:pt x="16990" y="7037"/>
                    </a:cubicBezTo>
                    <a:cubicBezTo>
                      <a:pt x="17014" y="7013"/>
                      <a:pt x="17038" y="6989"/>
                      <a:pt x="17062" y="6953"/>
                    </a:cubicBezTo>
                    <a:cubicBezTo>
                      <a:pt x="17062" y="6953"/>
                      <a:pt x="17062" y="6953"/>
                      <a:pt x="17074" y="6942"/>
                    </a:cubicBezTo>
                    <a:cubicBezTo>
                      <a:pt x="17074" y="6942"/>
                      <a:pt x="17086" y="6930"/>
                      <a:pt x="17086" y="6918"/>
                    </a:cubicBezTo>
                    <a:cubicBezTo>
                      <a:pt x="17098" y="6906"/>
                      <a:pt x="17110" y="6882"/>
                      <a:pt x="17121" y="6858"/>
                    </a:cubicBezTo>
                    <a:cubicBezTo>
                      <a:pt x="17133" y="6846"/>
                      <a:pt x="17145" y="6834"/>
                      <a:pt x="17157" y="6822"/>
                    </a:cubicBezTo>
                    <a:cubicBezTo>
                      <a:pt x="17169" y="6811"/>
                      <a:pt x="17169" y="6787"/>
                      <a:pt x="17181" y="6763"/>
                    </a:cubicBezTo>
                    <a:cubicBezTo>
                      <a:pt x="17193" y="6763"/>
                      <a:pt x="17193" y="6751"/>
                      <a:pt x="17205" y="6739"/>
                    </a:cubicBezTo>
                    <a:cubicBezTo>
                      <a:pt x="17205" y="6739"/>
                      <a:pt x="17205" y="6727"/>
                      <a:pt x="17205" y="6727"/>
                    </a:cubicBezTo>
                    <a:cubicBezTo>
                      <a:pt x="17217" y="6703"/>
                      <a:pt x="17229" y="6692"/>
                      <a:pt x="17229" y="6680"/>
                    </a:cubicBezTo>
                    <a:cubicBezTo>
                      <a:pt x="17241" y="6656"/>
                      <a:pt x="17252" y="6644"/>
                      <a:pt x="17252" y="6632"/>
                    </a:cubicBezTo>
                    <a:cubicBezTo>
                      <a:pt x="17264" y="6620"/>
                      <a:pt x="17264" y="6596"/>
                      <a:pt x="17276" y="6584"/>
                    </a:cubicBezTo>
                    <a:cubicBezTo>
                      <a:pt x="17276" y="6572"/>
                      <a:pt x="17288" y="6561"/>
                      <a:pt x="17288" y="6549"/>
                    </a:cubicBezTo>
                    <a:cubicBezTo>
                      <a:pt x="17288" y="6549"/>
                      <a:pt x="17288" y="6537"/>
                      <a:pt x="17288" y="6537"/>
                    </a:cubicBezTo>
                    <a:cubicBezTo>
                      <a:pt x="17300" y="6525"/>
                      <a:pt x="17300" y="6501"/>
                      <a:pt x="17312" y="6489"/>
                    </a:cubicBezTo>
                    <a:cubicBezTo>
                      <a:pt x="17312" y="6477"/>
                      <a:pt x="17312" y="6453"/>
                      <a:pt x="17324" y="6441"/>
                    </a:cubicBezTo>
                    <a:cubicBezTo>
                      <a:pt x="17324" y="6430"/>
                      <a:pt x="17324" y="6406"/>
                      <a:pt x="17336" y="6394"/>
                    </a:cubicBezTo>
                    <a:cubicBezTo>
                      <a:pt x="17336" y="6382"/>
                      <a:pt x="17336" y="6370"/>
                      <a:pt x="17336" y="6358"/>
                    </a:cubicBezTo>
                    <a:cubicBezTo>
                      <a:pt x="17336" y="6358"/>
                      <a:pt x="17336" y="6358"/>
                      <a:pt x="17336" y="6346"/>
                    </a:cubicBezTo>
                    <a:cubicBezTo>
                      <a:pt x="17348" y="6334"/>
                      <a:pt x="17348" y="6311"/>
                      <a:pt x="17348" y="6299"/>
                    </a:cubicBezTo>
                    <a:cubicBezTo>
                      <a:pt x="17348" y="6287"/>
                      <a:pt x="17348" y="6263"/>
                      <a:pt x="17348" y="6251"/>
                    </a:cubicBezTo>
                    <a:cubicBezTo>
                      <a:pt x="17360" y="6239"/>
                      <a:pt x="17360" y="6215"/>
                      <a:pt x="17360" y="6203"/>
                    </a:cubicBezTo>
                    <a:cubicBezTo>
                      <a:pt x="17360" y="6191"/>
                      <a:pt x="17360" y="6180"/>
                      <a:pt x="17360" y="6168"/>
                    </a:cubicBezTo>
                    <a:cubicBezTo>
                      <a:pt x="17360" y="6156"/>
                      <a:pt x="17360" y="6156"/>
                      <a:pt x="17360" y="6144"/>
                    </a:cubicBezTo>
                    <a:close/>
                  </a:path>
                </a:pathLst>
              </a:custGeom>
              <a:solidFill>
                <a:srgbClr val="F2A340"/>
              </a:solidFill>
              <a:ln cap="flat" cmpd="sng" w="9525">
                <a:solidFill>
                  <a:srgbClr val="F2A3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6" name="Google Shape;1586;p44"/>
            <p:cNvGrpSpPr/>
            <p:nvPr/>
          </p:nvGrpSpPr>
          <p:grpSpPr>
            <a:xfrm>
              <a:off x="3777984" y="2777050"/>
              <a:ext cx="1722302" cy="1222169"/>
              <a:chOff x="5033375" y="3019225"/>
              <a:chExt cx="1818693" cy="1290569"/>
            </a:xfrm>
          </p:grpSpPr>
          <p:sp>
            <p:nvSpPr>
              <p:cNvPr id="1587" name="Google Shape;1587;p44"/>
              <p:cNvSpPr/>
              <p:nvPr/>
            </p:nvSpPr>
            <p:spPr>
              <a:xfrm>
                <a:off x="5033375" y="3019225"/>
                <a:ext cx="1818693" cy="1023839"/>
              </a:xfrm>
              <a:custGeom>
                <a:rect b="b" l="l" r="r" t="t"/>
                <a:pathLst>
                  <a:path extrusionOk="0" h="22897" w="40673">
                    <a:moveTo>
                      <a:pt x="18741" y="1882"/>
                    </a:moveTo>
                    <a:lnTo>
                      <a:pt x="24456" y="5204"/>
                    </a:lnTo>
                    <a:cubicBezTo>
                      <a:pt x="24408" y="3823"/>
                      <a:pt x="25170" y="2644"/>
                      <a:pt x="26706" y="1751"/>
                    </a:cubicBezTo>
                    <a:cubicBezTo>
                      <a:pt x="29730" y="13"/>
                      <a:pt x="34588" y="1"/>
                      <a:pt x="37588" y="1692"/>
                    </a:cubicBezTo>
                    <a:cubicBezTo>
                      <a:pt x="40672" y="3489"/>
                      <a:pt x="40660" y="6323"/>
                      <a:pt x="37624" y="8073"/>
                    </a:cubicBezTo>
                    <a:cubicBezTo>
                      <a:pt x="35981" y="9026"/>
                      <a:pt x="33790" y="9466"/>
                      <a:pt x="31647" y="9383"/>
                    </a:cubicBezTo>
                    <a:lnTo>
                      <a:pt x="37362" y="12705"/>
                    </a:lnTo>
                    <a:lnTo>
                      <a:pt x="21027" y="22135"/>
                    </a:lnTo>
                    <a:cubicBezTo>
                      <a:pt x="19693" y="22897"/>
                      <a:pt x="17550" y="22897"/>
                      <a:pt x="16241" y="22135"/>
                    </a:cubicBezTo>
                    <a:lnTo>
                      <a:pt x="0" y="12705"/>
                    </a:lnTo>
                    <a:lnTo>
                      <a:pt x="5751" y="9383"/>
                    </a:lnTo>
                    <a:cubicBezTo>
                      <a:pt x="5608" y="10597"/>
                      <a:pt x="6323" y="11848"/>
                      <a:pt x="7906" y="12800"/>
                    </a:cubicBezTo>
                    <a:cubicBezTo>
                      <a:pt x="11145" y="14538"/>
                      <a:pt x="15693" y="14550"/>
                      <a:pt x="18658" y="12991"/>
                    </a:cubicBezTo>
                    <a:cubicBezTo>
                      <a:pt x="21896" y="10967"/>
                      <a:pt x="21872" y="8288"/>
                      <a:pt x="19110" y="6597"/>
                    </a:cubicBezTo>
                    <a:cubicBezTo>
                      <a:pt x="17800" y="5883"/>
                      <a:pt x="16705" y="5537"/>
                      <a:pt x="15550" y="5347"/>
                    </a:cubicBezTo>
                    <a:cubicBezTo>
                      <a:pt x="14407" y="5204"/>
                      <a:pt x="13693" y="5180"/>
                      <a:pt x="12990" y="520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4"/>
              <p:cNvSpPr/>
              <p:nvPr/>
            </p:nvSpPr>
            <p:spPr>
              <a:xfrm>
                <a:off x="5033375" y="3587289"/>
                <a:ext cx="1671760" cy="722505"/>
              </a:xfrm>
              <a:custGeom>
                <a:rect b="b" l="l" r="r" t="t"/>
                <a:pathLst>
                  <a:path extrusionOk="0" h="16158" w="37387">
                    <a:moveTo>
                      <a:pt x="20479" y="15836"/>
                    </a:moveTo>
                    <a:cubicBezTo>
                      <a:pt x="20539" y="15812"/>
                      <a:pt x="20598" y="15789"/>
                      <a:pt x="20658" y="15765"/>
                    </a:cubicBezTo>
                    <a:cubicBezTo>
                      <a:pt x="20670" y="15765"/>
                      <a:pt x="20682" y="15753"/>
                      <a:pt x="20694" y="15753"/>
                    </a:cubicBezTo>
                    <a:cubicBezTo>
                      <a:pt x="20741" y="15729"/>
                      <a:pt x="20789" y="15705"/>
                      <a:pt x="20836" y="15693"/>
                    </a:cubicBezTo>
                    <a:cubicBezTo>
                      <a:pt x="20848" y="15681"/>
                      <a:pt x="20860" y="15669"/>
                      <a:pt x="20872" y="15669"/>
                    </a:cubicBezTo>
                    <a:cubicBezTo>
                      <a:pt x="20932" y="15634"/>
                      <a:pt x="20991" y="15610"/>
                      <a:pt x="21039" y="15574"/>
                    </a:cubicBezTo>
                    <a:lnTo>
                      <a:pt x="37386" y="6144"/>
                    </a:lnTo>
                    <a:lnTo>
                      <a:pt x="37362" y="1"/>
                    </a:lnTo>
                    <a:lnTo>
                      <a:pt x="21027" y="9431"/>
                    </a:lnTo>
                    <a:cubicBezTo>
                      <a:pt x="20967" y="9466"/>
                      <a:pt x="20920" y="9490"/>
                      <a:pt x="20860" y="9514"/>
                    </a:cubicBezTo>
                    <a:cubicBezTo>
                      <a:pt x="20848" y="9526"/>
                      <a:pt x="20824" y="9538"/>
                      <a:pt x="20813" y="9538"/>
                    </a:cubicBezTo>
                    <a:cubicBezTo>
                      <a:pt x="20765" y="9562"/>
                      <a:pt x="20717" y="9585"/>
                      <a:pt x="20670" y="9609"/>
                    </a:cubicBezTo>
                    <a:cubicBezTo>
                      <a:pt x="20658" y="9609"/>
                      <a:pt x="20658" y="9621"/>
                      <a:pt x="20646" y="9621"/>
                    </a:cubicBezTo>
                    <a:cubicBezTo>
                      <a:pt x="20586" y="9645"/>
                      <a:pt x="20527" y="9669"/>
                      <a:pt x="20467" y="9693"/>
                    </a:cubicBezTo>
                    <a:cubicBezTo>
                      <a:pt x="20455" y="9693"/>
                      <a:pt x="20432" y="9704"/>
                      <a:pt x="20420" y="9704"/>
                    </a:cubicBezTo>
                    <a:cubicBezTo>
                      <a:pt x="20372" y="9728"/>
                      <a:pt x="20324" y="9740"/>
                      <a:pt x="20277" y="9764"/>
                    </a:cubicBezTo>
                    <a:cubicBezTo>
                      <a:pt x="20265" y="9764"/>
                      <a:pt x="20241" y="9764"/>
                      <a:pt x="20229" y="9776"/>
                    </a:cubicBezTo>
                    <a:cubicBezTo>
                      <a:pt x="20146" y="9800"/>
                      <a:pt x="20062" y="9824"/>
                      <a:pt x="19967" y="9847"/>
                    </a:cubicBezTo>
                    <a:cubicBezTo>
                      <a:pt x="19955" y="9847"/>
                      <a:pt x="19943" y="9847"/>
                      <a:pt x="19932" y="9859"/>
                    </a:cubicBezTo>
                    <a:cubicBezTo>
                      <a:pt x="19848" y="9871"/>
                      <a:pt x="19753" y="9895"/>
                      <a:pt x="19658" y="9907"/>
                    </a:cubicBezTo>
                    <a:cubicBezTo>
                      <a:pt x="19646" y="9919"/>
                      <a:pt x="19634" y="9919"/>
                      <a:pt x="19622" y="9919"/>
                    </a:cubicBezTo>
                    <a:cubicBezTo>
                      <a:pt x="19562" y="9931"/>
                      <a:pt x="19491" y="9943"/>
                      <a:pt x="19431" y="9954"/>
                    </a:cubicBezTo>
                    <a:cubicBezTo>
                      <a:pt x="19431" y="9954"/>
                      <a:pt x="19431" y="9954"/>
                      <a:pt x="19420" y="9954"/>
                    </a:cubicBezTo>
                    <a:cubicBezTo>
                      <a:pt x="19360" y="9954"/>
                      <a:pt x="19300" y="9966"/>
                      <a:pt x="19241" y="9978"/>
                    </a:cubicBezTo>
                    <a:cubicBezTo>
                      <a:pt x="19217" y="9978"/>
                      <a:pt x="19193" y="9978"/>
                      <a:pt x="19170" y="9978"/>
                    </a:cubicBezTo>
                    <a:cubicBezTo>
                      <a:pt x="19134" y="9978"/>
                      <a:pt x="19098" y="9990"/>
                      <a:pt x="19062" y="9990"/>
                    </a:cubicBezTo>
                    <a:cubicBezTo>
                      <a:pt x="19039" y="9990"/>
                      <a:pt x="19015" y="9990"/>
                      <a:pt x="18991" y="9990"/>
                    </a:cubicBezTo>
                    <a:cubicBezTo>
                      <a:pt x="18955" y="10002"/>
                      <a:pt x="18919" y="10002"/>
                      <a:pt x="18884" y="10002"/>
                    </a:cubicBezTo>
                    <a:cubicBezTo>
                      <a:pt x="18860" y="10002"/>
                      <a:pt x="18836" y="10002"/>
                      <a:pt x="18812" y="10002"/>
                    </a:cubicBezTo>
                    <a:cubicBezTo>
                      <a:pt x="18789" y="10002"/>
                      <a:pt x="18753" y="10002"/>
                      <a:pt x="18729" y="10002"/>
                    </a:cubicBezTo>
                    <a:cubicBezTo>
                      <a:pt x="18705" y="10002"/>
                      <a:pt x="18681" y="10002"/>
                      <a:pt x="18646" y="10002"/>
                    </a:cubicBezTo>
                    <a:cubicBezTo>
                      <a:pt x="18622" y="10002"/>
                      <a:pt x="18586" y="10002"/>
                      <a:pt x="18562" y="10002"/>
                    </a:cubicBezTo>
                    <a:cubicBezTo>
                      <a:pt x="18538" y="10002"/>
                      <a:pt x="18503" y="10002"/>
                      <a:pt x="18479" y="10002"/>
                    </a:cubicBezTo>
                    <a:cubicBezTo>
                      <a:pt x="18455" y="10002"/>
                      <a:pt x="18431" y="10002"/>
                      <a:pt x="18396" y="10002"/>
                    </a:cubicBezTo>
                    <a:cubicBezTo>
                      <a:pt x="18372" y="10002"/>
                      <a:pt x="18348" y="10002"/>
                      <a:pt x="18324" y="10002"/>
                    </a:cubicBezTo>
                    <a:cubicBezTo>
                      <a:pt x="18288" y="10002"/>
                      <a:pt x="18265" y="9990"/>
                      <a:pt x="18229" y="9990"/>
                    </a:cubicBezTo>
                    <a:cubicBezTo>
                      <a:pt x="18205" y="9990"/>
                      <a:pt x="18181" y="9990"/>
                      <a:pt x="18157" y="9990"/>
                    </a:cubicBezTo>
                    <a:cubicBezTo>
                      <a:pt x="18122" y="9990"/>
                      <a:pt x="18098" y="9978"/>
                      <a:pt x="18074" y="9978"/>
                    </a:cubicBezTo>
                    <a:cubicBezTo>
                      <a:pt x="18050" y="9978"/>
                      <a:pt x="18015" y="9978"/>
                      <a:pt x="17991" y="9966"/>
                    </a:cubicBezTo>
                    <a:cubicBezTo>
                      <a:pt x="17967" y="9966"/>
                      <a:pt x="17931" y="9966"/>
                      <a:pt x="17907" y="9966"/>
                    </a:cubicBezTo>
                    <a:cubicBezTo>
                      <a:pt x="17884" y="9954"/>
                      <a:pt x="17860" y="9954"/>
                      <a:pt x="17836" y="9954"/>
                    </a:cubicBezTo>
                    <a:cubicBezTo>
                      <a:pt x="17800" y="9943"/>
                      <a:pt x="17765" y="9943"/>
                      <a:pt x="17729" y="9931"/>
                    </a:cubicBezTo>
                    <a:cubicBezTo>
                      <a:pt x="17705" y="9931"/>
                      <a:pt x="17693" y="9931"/>
                      <a:pt x="17669" y="9931"/>
                    </a:cubicBezTo>
                    <a:cubicBezTo>
                      <a:pt x="17622" y="9919"/>
                      <a:pt x="17586" y="9907"/>
                      <a:pt x="17538" y="9907"/>
                    </a:cubicBezTo>
                    <a:cubicBezTo>
                      <a:pt x="17526" y="9907"/>
                      <a:pt x="17515" y="9895"/>
                      <a:pt x="17503" y="9895"/>
                    </a:cubicBezTo>
                    <a:cubicBezTo>
                      <a:pt x="17455" y="9883"/>
                      <a:pt x="17395" y="9871"/>
                      <a:pt x="17336" y="9859"/>
                    </a:cubicBezTo>
                    <a:cubicBezTo>
                      <a:pt x="17324" y="9859"/>
                      <a:pt x="17312" y="9847"/>
                      <a:pt x="17288" y="9847"/>
                    </a:cubicBezTo>
                    <a:cubicBezTo>
                      <a:pt x="17253" y="9835"/>
                      <a:pt x="17217" y="9824"/>
                      <a:pt x="17181" y="9824"/>
                    </a:cubicBezTo>
                    <a:cubicBezTo>
                      <a:pt x="17157" y="9812"/>
                      <a:pt x="17145" y="9812"/>
                      <a:pt x="17122" y="9800"/>
                    </a:cubicBezTo>
                    <a:cubicBezTo>
                      <a:pt x="17074" y="9788"/>
                      <a:pt x="17026" y="9776"/>
                      <a:pt x="16979" y="9764"/>
                    </a:cubicBezTo>
                    <a:cubicBezTo>
                      <a:pt x="16967" y="9752"/>
                      <a:pt x="16943" y="9752"/>
                      <a:pt x="16931" y="9740"/>
                    </a:cubicBezTo>
                    <a:cubicBezTo>
                      <a:pt x="16872" y="9728"/>
                      <a:pt x="16812" y="9704"/>
                      <a:pt x="16753" y="9681"/>
                    </a:cubicBezTo>
                    <a:cubicBezTo>
                      <a:pt x="16753" y="9681"/>
                      <a:pt x="16741" y="9669"/>
                      <a:pt x="16729" y="9669"/>
                    </a:cubicBezTo>
                    <a:cubicBezTo>
                      <a:pt x="16645" y="9633"/>
                      <a:pt x="16562" y="9597"/>
                      <a:pt x="16491" y="9562"/>
                    </a:cubicBezTo>
                    <a:cubicBezTo>
                      <a:pt x="16479" y="9562"/>
                      <a:pt x="16479" y="9562"/>
                      <a:pt x="16479" y="9562"/>
                    </a:cubicBezTo>
                    <a:cubicBezTo>
                      <a:pt x="16395" y="9514"/>
                      <a:pt x="16312" y="9478"/>
                      <a:pt x="16229" y="9431"/>
                    </a:cubicBezTo>
                    <a:lnTo>
                      <a:pt x="0" y="1"/>
                    </a:lnTo>
                    <a:lnTo>
                      <a:pt x="12" y="6144"/>
                    </a:lnTo>
                    <a:lnTo>
                      <a:pt x="16252" y="15574"/>
                    </a:lnTo>
                    <a:cubicBezTo>
                      <a:pt x="16324" y="15622"/>
                      <a:pt x="16407" y="15669"/>
                      <a:pt x="16491" y="15705"/>
                    </a:cubicBezTo>
                    <a:cubicBezTo>
                      <a:pt x="16491" y="15705"/>
                      <a:pt x="16503" y="15705"/>
                      <a:pt x="16503" y="15705"/>
                    </a:cubicBezTo>
                    <a:cubicBezTo>
                      <a:pt x="16586" y="15753"/>
                      <a:pt x="16669" y="15789"/>
                      <a:pt x="16753" y="15812"/>
                    </a:cubicBezTo>
                    <a:cubicBezTo>
                      <a:pt x="16753" y="15824"/>
                      <a:pt x="16764" y="15824"/>
                      <a:pt x="16764" y="15824"/>
                    </a:cubicBezTo>
                    <a:cubicBezTo>
                      <a:pt x="16764" y="15824"/>
                      <a:pt x="16764" y="15824"/>
                      <a:pt x="16776" y="15824"/>
                    </a:cubicBezTo>
                    <a:cubicBezTo>
                      <a:pt x="16836" y="15848"/>
                      <a:pt x="16895" y="15872"/>
                      <a:pt x="16955" y="15884"/>
                    </a:cubicBezTo>
                    <a:cubicBezTo>
                      <a:pt x="16967" y="15896"/>
                      <a:pt x="16979" y="15896"/>
                      <a:pt x="17003" y="15908"/>
                    </a:cubicBezTo>
                    <a:cubicBezTo>
                      <a:pt x="17050" y="15919"/>
                      <a:pt x="17098" y="15931"/>
                      <a:pt x="17145" y="15955"/>
                    </a:cubicBezTo>
                    <a:cubicBezTo>
                      <a:pt x="17157" y="15955"/>
                      <a:pt x="17169" y="15955"/>
                      <a:pt x="17169" y="15955"/>
                    </a:cubicBezTo>
                    <a:cubicBezTo>
                      <a:pt x="17181" y="15955"/>
                      <a:pt x="17193" y="15967"/>
                      <a:pt x="17193" y="15967"/>
                    </a:cubicBezTo>
                    <a:cubicBezTo>
                      <a:pt x="17229" y="15979"/>
                      <a:pt x="17265" y="15979"/>
                      <a:pt x="17312" y="15991"/>
                    </a:cubicBezTo>
                    <a:cubicBezTo>
                      <a:pt x="17324" y="16003"/>
                      <a:pt x="17336" y="16003"/>
                      <a:pt x="17360" y="16003"/>
                    </a:cubicBezTo>
                    <a:cubicBezTo>
                      <a:pt x="17419" y="16015"/>
                      <a:pt x="17467" y="16027"/>
                      <a:pt x="17526" y="16039"/>
                    </a:cubicBezTo>
                    <a:lnTo>
                      <a:pt x="17526" y="16039"/>
                    </a:lnTo>
                    <a:cubicBezTo>
                      <a:pt x="17538" y="16050"/>
                      <a:pt x="17550" y="16050"/>
                      <a:pt x="17562" y="16050"/>
                    </a:cubicBezTo>
                    <a:cubicBezTo>
                      <a:pt x="17598" y="16062"/>
                      <a:pt x="17646" y="16062"/>
                      <a:pt x="17681" y="16074"/>
                    </a:cubicBezTo>
                    <a:cubicBezTo>
                      <a:pt x="17705" y="16074"/>
                      <a:pt x="17729" y="16074"/>
                      <a:pt x="17741" y="16086"/>
                    </a:cubicBezTo>
                    <a:cubicBezTo>
                      <a:pt x="17776" y="16086"/>
                      <a:pt x="17812" y="16098"/>
                      <a:pt x="17848" y="16098"/>
                    </a:cubicBezTo>
                    <a:cubicBezTo>
                      <a:pt x="17860" y="16098"/>
                      <a:pt x="17860" y="16098"/>
                      <a:pt x="17860" y="16098"/>
                    </a:cubicBezTo>
                    <a:cubicBezTo>
                      <a:pt x="17884" y="16098"/>
                      <a:pt x="17907" y="16110"/>
                      <a:pt x="17919" y="16110"/>
                    </a:cubicBezTo>
                    <a:cubicBezTo>
                      <a:pt x="17955" y="16110"/>
                      <a:pt x="17979" y="16110"/>
                      <a:pt x="18015" y="16122"/>
                    </a:cubicBezTo>
                    <a:cubicBezTo>
                      <a:pt x="18038" y="16122"/>
                      <a:pt x="18062" y="16122"/>
                      <a:pt x="18086" y="16122"/>
                    </a:cubicBezTo>
                    <a:cubicBezTo>
                      <a:pt x="18110" y="16134"/>
                      <a:pt x="18146" y="16134"/>
                      <a:pt x="18169" y="16134"/>
                    </a:cubicBezTo>
                    <a:cubicBezTo>
                      <a:pt x="18181" y="16134"/>
                      <a:pt x="18181" y="16134"/>
                      <a:pt x="18193" y="16134"/>
                    </a:cubicBezTo>
                    <a:cubicBezTo>
                      <a:pt x="18205" y="16134"/>
                      <a:pt x="18229" y="16134"/>
                      <a:pt x="18253" y="16134"/>
                    </a:cubicBezTo>
                    <a:cubicBezTo>
                      <a:pt x="18277" y="16146"/>
                      <a:pt x="18312" y="16146"/>
                      <a:pt x="18336" y="16146"/>
                    </a:cubicBezTo>
                    <a:cubicBezTo>
                      <a:pt x="18360" y="16146"/>
                      <a:pt x="18384" y="16146"/>
                      <a:pt x="18419" y="16146"/>
                    </a:cubicBezTo>
                    <a:cubicBezTo>
                      <a:pt x="18443" y="16146"/>
                      <a:pt x="18467" y="16146"/>
                      <a:pt x="18503" y="16146"/>
                    </a:cubicBezTo>
                    <a:cubicBezTo>
                      <a:pt x="18503" y="16146"/>
                      <a:pt x="18515" y="16146"/>
                      <a:pt x="18515" y="16146"/>
                    </a:cubicBezTo>
                    <a:cubicBezTo>
                      <a:pt x="18538" y="16146"/>
                      <a:pt x="18562" y="16146"/>
                      <a:pt x="18574" y="16146"/>
                    </a:cubicBezTo>
                    <a:cubicBezTo>
                      <a:pt x="18610" y="16158"/>
                      <a:pt x="18634" y="16158"/>
                      <a:pt x="18669" y="16158"/>
                    </a:cubicBezTo>
                    <a:cubicBezTo>
                      <a:pt x="18693" y="16158"/>
                      <a:pt x="18717" y="16146"/>
                      <a:pt x="18741" y="16146"/>
                    </a:cubicBezTo>
                    <a:cubicBezTo>
                      <a:pt x="18777" y="16146"/>
                      <a:pt x="18800" y="16146"/>
                      <a:pt x="18836" y="16146"/>
                    </a:cubicBezTo>
                    <a:cubicBezTo>
                      <a:pt x="18848" y="16146"/>
                      <a:pt x="18848" y="16146"/>
                      <a:pt x="18860" y="16146"/>
                    </a:cubicBezTo>
                    <a:cubicBezTo>
                      <a:pt x="18872" y="16146"/>
                      <a:pt x="18896" y="16146"/>
                      <a:pt x="18908" y="16146"/>
                    </a:cubicBezTo>
                    <a:cubicBezTo>
                      <a:pt x="18943" y="16146"/>
                      <a:pt x="18979" y="16146"/>
                      <a:pt x="19015" y="16146"/>
                    </a:cubicBezTo>
                    <a:cubicBezTo>
                      <a:pt x="19039" y="16134"/>
                      <a:pt x="19062" y="16134"/>
                      <a:pt x="19086" y="16134"/>
                    </a:cubicBezTo>
                    <a:cubicBezTo>
                      <a:pt x="19122" y="16134"/>
                      <a:pt x="19158" y="16134"/>
                      <a:pt x="19193" y="16122"/>
                    </a:cubicBezTo>
                    <a:cubicBezTo>
                      <a:pt x="19205" y="16122"/>
                      <a:pt x="19217" y="16122"/>
                      <a:pt x="19229" y="16122"/>
                    </a:cubicBezTo>
                    <a:cubicBezTo>
                      <a:pt x="19241" y="16122"/>
                      <a:pt x="19253" y="16122"/>
                      <a:pt x="19253" y="16122"/>
                    </a:cubicBezTo>
                    <a:cubicBezTo>
                      <a:pt x="19312" y="16110"/>
                      <a:pt x="19384" y="16110"/>
                      <a:pt x="19443" y="16098"/>
                    </a:cubicBezTo>
                    <a:cubicBezTo>
                      <a:pt x="19443" y="16098"/>
                      <a:pt x="19443" y="16098"/>
                      <a:pt x="19443" y="16098"/>
                    </a:cubicBezTo>
                    <a:cubicBezTo>
                      <a:pt x="19515" y="16086"/>
                      <a:pt x="19574" y="16074"/>
                      <a:pt x="19634" y="16062"/>
                    </a:cubicBezTo>
                    <a:cubicBezTo>
                      <a:pt x="19646" y="16062"/>
                      <a:pt x="19646" y="16062"/>
                      <a:pt x="19658" y="16062"/>
                    </a:cubicBezTo>
                    <a:cubicBezTo>
                      <a:pt x="19670" y="16062"/>
                      <a:pt x="19670" y="16062"/>
                      <a:pt x="19681" y="16062"/>
                    </a:cubicBezTo>
                    <a:cubicBezTo>
                      <a:pt x="19765" y="16039"/>
                      <a:pt x="19860" y="16027"/>
                      <a:pt x="19955" y="16003"/>
                    </a:cubicBezTo>
                    <a:cubicBezTo>
                      <a:pt x="19967" y="16003"/>
                      <a:pt x="19967" y="15991"/>
                      <a:pt x="19979" y="15991"/>
                    </a:cubicBezTo>
                    <a:cubicBezTo>
                      <a:pt x="20074" y="15967"/>
                      <a:pt x="20158" y="15943"/>
                      <a:pt x="20253" y="15919"/>
                    </a:cubicBezTo>
                    <a:cubicBezTo>
                      <a:pt x="20253" y="15919"/>
                      <a:pt x="20253" y="15919"/>
                      <a:pt x="20265" y="15919"/>
                    </a:cubicBezTo>
                    <a:cubicBezTo>
                      <a:pt x="20277" y="15908"/>
                      <a:pt x="20277" y="15908"/>
                      <a:pt x="20289" y="15908"/>
                    </a:cubicBezTo>
                    <a:cubicBezTo>
                      <a:pt x="20336" y="15884"/>
                      <a:pt x="20396" y="15872"/>
                      <a:pt x="20443" y="15848"/>
                    </a:cubicBezTo>
                    <a:cubicBezTo>
                      <a:pt x="20455" y="15848"/>
                      <a:pt x="20467" y="15848"/>
                      <a:pt x="20479" y="15836"/>
                    </a:cubicBezTo>
                    <a:close/>
                  </a:path>
                </a:pathLst>
              </a:custGeom>
              <a:solidFill>
                <a:srgbClr val="2727EB"/>
              </a:solidFill>
              <a:ln cap="flat" cmpd="sng" w="9525">
                <a:solidFill>
                  <a:srgbClr val="2727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9" name="Google Shape;1589;p44"/>
            <p:cNvGrpSpPr/>
            <p:nvPr/>
          </p:nvGrpSpPr>
          <p:grpSpPr>
            <a:xfrm>
              <a:off x="3034825" y="2398439"/>
              <a:ext cx="1670387" cy="1176774"/>
              <a:chOff x="4248625" y="2619425"/>
              <a:chExt cx="1763873" cy="1242634"/>
            </a:xfrm>
          </p:grpSpPr>
          <p:sp>
            <p:nvSpPr>
              <p:cNvPr id="1590" name="Google Shape;1590;p44"/>
              <p:cNvSpPr/>
              <p:nvPr/>
            </p:nvSpPr>
            <p:spPr>
              <a:xfrm>
                <a:off x="4263560" y="3103916"/>
                <a:ext cx="770395" cy="758143"/>
              </a:xfrm>
              <a:custGeom>
                <a:rect b="b" l="l" r="r" t="t"/>
                <a:pathLst>
                  <a:path extrusionOk="0" h="16955" w="17229">
                    <a:moveTo>
                      <a:pt x="17216" y="10811"/>
                    </a:moveTo>
                    <a:lnTo>
                      <a:pt x="976" y="1369"/>
                    </a:lnTo>
                    <a:cubicBezTo>
                      <a:pt x="321" y="988"/>
                      <a:pt x="0" y="500"/>
                      <a:pt x="0" y="0"/>
                    </a:cubicBezTo>
                    <a:lnTo>
                      <a:pt x="12" y="6144"/>
                    </a:lnTo>
                    <a:cubicBezTo>
                      <a:pt x="12" y="6644"/>
                      <a:pt x="345" y="7144"/>
                      <a:pt x="1000" y="7525"/>
                    </a:cubicBezTo>
                    <a:lnTo>
                      <a:pt x="17228" y="16954"/>
                    </a:lnTo>
                    <a:close/>
                  </a:path>
                </a:pathLst>
              </a:custGeom>
              <a:solidFill>
                <a:srgbClr val="349FFD"/>
              </a:solidFill>
              <a:ln cap="flat" cmpd="sng" w="9525">
                <a:solidFill>
                  <a:srgbClr val="349FF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4"/>
              <p:cNvSpPr/>
              <p:nvPr/>
            </p:nvSpPr>
            <p:spPr>
              <a:xfrm>
                <a:off x="4248625" y="2619425"/>
                <a:ext cx="1763873" cy="1049908"/>
              </a:xfrm>
              <a:custGeom>
                <a:rect b="b" l="l" r="r" t="t"/>
                <a:pathLst>
                  <a:path extrusionOk="0" h="23480" w="39447">
                    <a:moveTo>
                      <a:pt x="17670" y="0"/>
                    </a:moveTo>
                    <a:lnTo>
                      <a:pt x="23385" y="3322"/>
                    </a:lnTo>
                    <a:cubicBezTo>
                      <a:pt x="21289" y="3239"/>
                      <a:pt x="19146" y="3656"/>
                      <a:pt x="17527" y="4560"/>
                    </a:cubicBezTo>
                    <a:cubicBezTo>
                      <a:pt x="17479" y="4584"/>
                      <a:pt x="17443" y="4596"/>
                      <a:pt x="17408" y="4620"/>
                    </a:cubicBezTo>
                    <a:cubicBezTo>
                      <a:pt x="14431" y="6454"/>
                      <a:pt x="14419" y="9132"/>
                      <a:pt x="17193" y="10847"/>
                    </a:cubicBezTo>
                    <a:cubicBezTo>
                      <a:pt x="20515" y="12669"/>
                      <a:pt x="25135" y="12680"/>
                      <a:pt x="28123" y="11073"/>
                    </a:cubicBezTo>
                    <a:cubicBezTo>
                      <a:pt x="28349" y="10942"/>
                      <a:pt x="28385" y="10918"/>
                      <a:pt x="28421" y="10895"/>
                    </a:cubicBezTo>
                    <a:cubicBezTo>
                      <a:pt x="29492" y="10252"/>
                      <a:pt x="30171" y="9466"/>
                      <a:pt x="30445" y="8644"/>
                    </a:cubicBezTo>
                    <a:cubicBezTo>
                      <a:pt x="30576" y="8275"/>
                      <a:pt x="30624" y="7882"/>
                      <a:pt x="30576" y="7501"/>
                    </a:cubicBezTo>
                    <a:lnTo>
                      <a:pt x="36291" y="10823"/>
                    </a:lnTo>
                    <a:lnTo>
                      <a:pt x="30540" y="14145"/>
                    </a:lnTo>
                    <a:cubicBezTo>
                      <a:pt x="31243" y="14121"/>
                      <a:pt x="31957" y="14145"/>
                      <a:pt x="32648" y="14228"/>
                    </a:cubicBezTo>
                    <a:cubicBezTo>
                      <a:pt x="34255" y="14478"/>
                      <a:pt x="35350" y="14824"/>
                      <a:pt x="36291" y="15324"/>
                    </a:cubicBezTo>
                    <a:cubicBezTo>
                      <a:pt x="39422" y="17229"/>
                      <a:pt x="39446" y="19908"/>
                      <a:pt x="36720" y="21634"/>
                    </a:cubicBezTo>
                    <a:cubicBezTo>
                      <a:pt x="33255" y="23479"/>
                      <a:pt x="28683" y="23468"/>
                      <a:pt x="25754" y="21908"/>
                    </a:cubicBezTo>
                    <a:cubicBezTo>
                      <a:pt x="23873" y="20789"/>
                      <a:pt x="23158" y="19538"/>
                      <a:pt x="23301" y="18324"/>
                    </a:cubicBezTo>
                    <a:lnTo>
                      <a:pt x="17550" y="21646"/>
                    </a:lnTo>
                    <a:lnTo>
                      <a:pt x="1310" y="12204"/>
                    </a:lnTo>
                    <a:cubicBezTo>
                      <a:pt x="1" y="11442"/>
                      <a:pt x="1" y="10204"/>
                      <a:pt x="1334" y="94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2" name="Google Shape;1592;p44"/>
          <p:cNvGrpSpPr/>
          <p:nvPr/>
        </p:nvGrpSpPr>
        <p:grpSpPr>
          <a:xfrm>
            <a:off x="1161288" y="1393450"/>
            <a:ext cx="2379100" cy="817250"/>
            <a:chOff x="1161288" y="1393450"/>
            <a:chExt cx="2379100" cy="817250"/>
          </a:xfrm>
        </p:grpSpPr>
        <p:grpSp>
          <p:nvGrpSpPr>
            <p:cNvPr id="1593" name="Google Shape;1593;p44"/>
            <p:cNvGrpSpPr/>
            <p:nvPr/>
          </p:nvGrpSpPr>
          <p:grpSpPr>
            <a:xfrm>
              <a:off x="2712604" y="1608237"/>
              <a:ext cx="387661" cy="387661"/>
              <a:chOff x="1379798" y="1723250"/>
              <a:chExt cx="397887" cy="397887"/>
            </a:xfrm>
          </p:grpSpPr>
          <p:sp>
            <p:nvSpPr>
              <p:cNvPr id="1594" name="Google Shape;1594;p44"/>
              <p:cNvSpPr/>
              <p:nvPr/>
            </p:nvSpPr>
            <p:spPr>
              <a:xfrm>
                <a:off x="1462169" y="1793977"/>
                <a:ext cx="23354" cy="23312"/>
              </a:xfrm>
              <a:custGeom>
                <a:rect b="b" l="l" r="r" t="t"/>
                <a:pathLst>
                  <a:path extrusionOk="0" h="1117" w="1119">
                    <a:moveTo>
                      <a:pt x="559" y="1"/>
                    </a:moveTo>
                    <a:cubicBezTo>
                      <a:pt x="251" y="1"/>
                      <a:pt x="0" y="250"/>
                      <a:pt x="0" y="558"/>
                    </a:cubicBezTo>
                    <a:cubicBezTo>
                      <a:pt x="0" y="866"/>
                      <a:pt x="251" y="1117"/>
                      <a:pt x="559" y="1117"/>
                    </a:cubicBezTo>
                    <a:cubicBezTo>
                      <a:pt x="867" y="1117"/>
                      <a:pt x="1118" y="866"/>
                      <a:pt x="1118" y="558"/>
                    </a:cubicBezTo>
                    <a:cubicBezTo>
                      <a:pt x="1118" y="250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4"/>
              <p:cNvSpPr/>
              <p:nvPr/>
            </p:nvSpPr>
            <p:spPr>
              <a:xfrm>
                <a:off x="1379798" y="1723250"/>
                <a:ext cx="397887" cy="397887"/>
              </a:xfrm>
              <a:custGeom>
                <a:rect b="b" l="l" r="r" t="t"/>
                <a:pathLst>
                  <a:path extrusionOk="0" h="19065" w="19065">
                    <a:moveTo>
                      <a:pt x="4506" y="2271"/>
                    </a:moveTo>
                    <a:cubicBezTo>
                      <a:pt x="5429" y="2271"/>
                      <a:pt x="6181" y="3023"/>
                      <a:pt x="6181" y="3947"/>
                    </a:cubicBezTo>
                    <a:cubicBezTo>
                      <a:pt x="6181" y="4872"/>
                      <a:pt x="5429" y="5622"/>
                      <a:pt x="4506" y="5622"/>
                    </a:cubicBezTo>
                    <a:cubicBezTo>
                      <a:pt x="3583" y="5622"/>
                      <a:pt x="2831" y="4872"/>
                      <a:pt x="2831" y="3947"/>
                    </a:cubicBezTo>
                    <a:cubicBezTo>
                      <a:pt x="2831" y="3023"/>
                      <a:pt x="3583" y="2271"/>
                      <a:pt x="4506" y="2271"/>
                    </a:cubicBezTo>
                    <a:close/>
                    <a:moveTo>
                      <a:pt x="5622" y="6740"/>
                    </a:moveTo>
                    <a:cubicBezTo>
                      <a:pt x="5932" y="6740"/>
                      <a:pt x="6181" y="6989"/>
                      <a:pt x="6181" y="7299"/>
                    </a:cubicBezTo>
                    <a:lnTo>
                      <a:pt x="6181" y="16234"/>
                    </a:lnTo>
                    <a:cubicBezTo>
                      <a:pt x="6181" y="16544"/>
                      <a:pt x="5932" y="16793"/>
                      <a:pt x="5622" y="16793"/>
                    </a:cubicBezTo>
                    <a:lnTo>
                      <a:pt x="3388" y="16793"/>
                    </a:lnTo>
                    <a:cubicBezTo>
                      <a:pt x="3080" y="16793"/>
                      <a:pt x="2831" y="16544"/>
                      <a:pt x="2831" y="16234"/>
                    </a:cubicBezTo>
                    <a:lnTo>
                      <a:pt x="2831" y="7299"/>
                    </a:lnTo>
                    <a:cubicBezTo>
                      <a:pt x="2831" y="6989"/>
                      <a:pt x="3080" y="6740"/>
                      <a:pt x="3388" y="6740"/>
                    </a:cubicBezTo>
                    <a:close/>
                    <a:moveTo>
                      <a:pt x="12596" y="6721"/>
                    </a:moveTo>
                    <a:cubicBezTo>
                      <a:pt x="12811" y="6721"/>
                      <a:pt x="13027" y="6739"/>
                      <a:pt x="13241" y="6774"/>
                    </a:cubicBezTo>
                    <a:cubicBezTo>
                      <a:pt x="15058" y="7069"/>
                      <a:pt x="16235" y="8557"/>
                      <a:pt x="16235" y="10223"/>
                    </a:cubicBezTo>
                    <a:lnTo>
                      <a:pt x="16235" y="16234"/>
                    </a:lnTo>
                    <a:cubicBezTo>
                      <a:pt x="16235" y="16544"/>
                      <a:pt x="15985" y="16793"/>
                      <a:pt x="15676" y="16793"/>
                    </a:cubicBezTo>
                    <a:lnTo>
                      <a:pt x="13441" y="16793"/>
                    </a:lnTo>
                    <a:cubicBezTo>
                      <a:pt x="13133" y="16793"/>
                      <a:pt x="12884" y="16544"/>
                      <a:pt x="12884" y="16234"/>
                    </a:cubicBezTo>
                    <a:lnTo>
                      <a:pt x="12884" y="11209"/>
                    </a:lnTo>
                    <a:cubicBezTo>
                      <a:pt x="12884" y="10593"/>
                      <a:pt x="12382" y="10091"/>
                      <a:pt x="11766" y="10091"/>
                    </a:cubicBezTo>
                    <a:cubicBezTo>
                      <a:pt x="11150" y="10091"/>
                      <a:pt x="10650" y="10593"/>
                      <a:pt x="10650" y="11209"/>
                    </a:cubicBezTo>
                    <a:lnTo>
                      <a:pt x="10650" y="16234"/>
                    </a:lnTo>
                    <a:cubicBezTo>
                      <a:pt x="10650" y="16544"/>
                      <a:pt x="10399" y="16793"/>
                      <a:pt x="10091" y="16793"/>
                    </a:cubicBezTo>
                    <a:lnTo>
                      <a:pt x="7857" y="16793"/>
                    </a:lnTo>
                    <a:cubicBezTo>
                      <a:pt x="7547" y="16793"/>
                      <a:pt x="7298" y="16544"/>
                      <a:pt x="7298" y="16234"/>
                    </a:cubicBezTo>
                    <a:lnTo>
                      <a:pt x="7298" y="7299"/>
                    </a:lnTo>
                    <a:cubicBezTo>
                      <a:pt x="7298" y="6989"/>
                      <a:pt x="7547" y="6740"/>
                      <a:pt x="7857" y="6740"/>
                    </a:cubicBezTo>
                    <a:lnTo>
                      <a:pt x="10091" y="6740"/>
                    </a:lnTo>
                    <a:cubicBezTo>
                      <a:pt x="10377" y="6740"/>
                      <a:pt x="10613" y="6956"/>
                      <a:pt x="10644" y="7234"/>
                    </a:cubicBezTo>
                    <a:cubicBezTo>
                      <a:pt x="11219" y="6901"/>
                      <a:pt x="11901" y="6721"/>
                      <a:pt x="12596" y="6721"/>
                    </a:cubicBezTo>
                    <a:close/>
                    <a:moveTo>
                      <a:pt x="2831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31" y="19065"/>
                    </a:cubicBezTo>
                    <a:lnTo>
                      <a:pt x="16235" y="19065"/>
                    </a:lnTo>
                    <a:cubicBezTo>
                      <a:pt x="17774" y="19065"/>
                      <a:pt x="19065" y="17775"/>
                      <a:pt x="19065" y="16234"/>
                    </a:cubicBezTo>
                    <a:lnTo>
                      <a:pt x="19065" y="2831"/>
                    </a:lnTo>
                    <a:cubicBezTo>
                      <a:pt x="19065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4"/>
              <p:cNvSpPr/>
              <p:nvPr/>
            </p:nvSpPr>
            <p:spPr>
              <a:xfrm>
                <a:off x="1555413" y="1886846"/>
                <a:ext cx="139912" cy="163558"/>
              </a:xfrm>
              <a:custGeom>
                <a:rect b="b" l="l" r="r" t="t"/>
                <a:pathLst>
                  <a:path extrusionOk="0" h="7837" w="6704">
                    <a:moveTo>
                      <a:pt x="4182" y="0"/>
                    </a:moveTo>
                    <a:cubicBezTo>
                      <a:pt x="3474" y="0"/>
                      <a:pt x="2782" y="261"/>
                      <a:pt x="2332" y="711"/>
                    </a:cubicBezTo>
                    <a:cubicBezTo>
                      <a:pt x="2108" y="935"/>
                      <a:pt x="1938" y="1142"/>
                      <a:pt x="1686" y="1142"/>
                    </a:cubicBezTo>
                    <a:cubicBezTo>
                      <a:pt x="1618" y="1142"/>
                      <a:pt x="1544" y="1127"/>
                      <a:pt x="1462" y="1093"/>
                    </a:cubicBezTo>
                    <a:cubicBezTo>
                      <a:pt x="1253" y="1006"/>
                      <a:pt x="1117" y="803"/>
                      <a:pt x="1117" y="576"/>
                    </a:cubicBezTo>
                    <a:lnTo>
                      <a:pt x="1117" y="17"/>
                    </a:lnTo>
                    <a:lnTo>
                      <a:pt x="1" y="17"/>
                    </a:lnTo>
                    <a:lnTo>
                      <a:pt x="1" y="7836"/>
                    </a:lnTo>
                    <a:lnTo>
                      <a:pt x="1117" y="7836"/>
                    </a:lnTo>
                    <a:lnTo>
                      <a:pt x="1117" y="3370"/>
                    </a:lnTo>
                    <a:cubicBezTo>
                      <a:pt x="1117" y="2137"/>
                      <a:pt x="2120" y="1135"/>
                      <a:pt x="3351" y="1135"/>
                    </a:cubicBezTo>
                    <a:cubicBezTo>
                      <a:pt x="4584" y="1135"/>
                      <a:pt x="5585" y="2137"/>
                      <a:pt x="5585" y="3370"/>
                    </a:cubicBezTo>
                    <a:lnTo>
                      <a:pt x="5585" y="7836"/>
                    </a:lnTo>
                    <a:lnTo>
                      <a:pt x="6703" y="7836"/>
                    </a:lnTo>
                    <a:lnTo>
                      <a:pt x="6703" y="2384"/>
                    </a:lnTo>
                    <a:cubicBezTo>
                      <a:pt x="6703" y="1266"/>
                      <a:pt x="5932" y="245"/>
                      <a:pt x="4648" y="38"/>
                    </a:cubicBezTo>
                    <a:cubicBezTo>
                      <a:pt x="4493" y="13"/>
                      <a:pt x="4337" y="0"/>
                      <a:pt x="4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4"/>
              <p:cNvSpPr/>
              <p:nvPr/>
            </p:nvSpPr>
            <p:spPr>
              <a:xfrm>
                <a:off x="1462169" y="1887200"/>
                <a:ext cx="23354" cy="163203"/>
              </a:xfrm>
              <a:custGeom>
                <a:rect b="b" l="l" r="r" t="t"/>
                <a:pathLst>
                  <a:path extrusionOk="0" h="7820" w="1119">
                    <a:moveTo>
                      <a:pt x="0" y="0"/>
                    </a:moveTo>
                    <a:lnTo>
                      <a:pt x="0" y="7819"/>
                    </a:lnTo>
                    <a:lnTo>
                      <a:pt x="1118" y="781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8" name="Google Shape;1598;p44"/>
            <p:cNvSpPr txBox="1"/>
            <p:nvPr/>
          </p:nvSpPr>
          <p:spPr>
            <a:xfrm>
              <a:off x="1161288" y="1393450"/>
              <a:ext cx="139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9" name="Google Shape;1599;p44"/>
            <p:cNvSpPr txBox="1"/>
            <p:nvPr/>
          </p:nvSpPr>
          <p:spPr>
            <a:xfrm>
              <a:off x="1161288" y="1664100"/>
              <a:ext cx="13989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0" name="Google Shape;1600;p44"/>
            <p:cNvGrpSpPr/>
            <p:nvPr/>
          </p:nvGrpSpPr>
          <p:grpSpPr>
            <a:xfrm>
              <a:off x="3077938" y="1756013"/>
              <a:ext cx="462450" cy="92100"/>
              <a:chOff x="1129200" y="1571200"/>
              <a:chExt cx="462450" cy="92100"/>
            </a:xfrm>
          </p:grpSpPr>
          <p:sp>
            <p:nvSpPr>
              <p:cNvPr id="1601" name="Google Shape;1601;p44"/>
              <p:cNvSpPr/>
              <p:nvPr/>
            </p:nvSpPr>
            <p:spPr>
              <a:xfrm>
                <a:off x="1499550" y="1571200"/>
                <a:ext cx="92100" cy="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02" name="Google Shape;1602;p44"/>
              <p:cNvCxnSpPr/>
              <p:nvPr/>
            </p:nvCxnSpPr>
            <p:spPr>
              <a:xfrm>
                <a:off x="1129200" y="1617263"/>
                <a:ext cx="411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03" name="Google Shape;1603;p44"/>
          <p:cNvGrpSpPr/>
          <p:nvPr/>
        </p:nvGrpSpPr>
        <p:grpSpPr>
          <a:xfrm>
            <a:off x="1161288" y="3430350"/>
            <a:ext cx="2379100" cy="817250"/>
            <a:chOff x="1161288" y="3430350"/>
            <a:chExt cx="2379100" cy="817250"/>
          </a:xfrm>
        </p:grpSpPr>
        <p:grpSp>
          <p:nvGrpSpPr>
            <p:cNvPr id="1604" name="Google Shape;1604;p44"/>
            <p:cNvGrpSpPr/>
            <p:nvPr/>
          </p:nvGrpSpPr>
          <p:grpSpPr>
            <a:xfrm>
              <a:off x="2712591" y="3645163"/>
              <a:ext cx="387681" cy="387681"/>
              <a:chOff x="4933458" y="1687279"/>
              <a:chExt cx="397907" cy="397907"/>
            </a:xfrm>
          </p:grpSpPr>
          <p:sp>
            <p:nvSpPr>
              <p:cNvPr id="1605" name="Google Shape;1605;p44"/>
              <p:cNvSpPr/>
              <p:nvPr/>
            </p:nvSpPr>
            <p:spPr>
              <a:xfrm>
                <a:off x="5071801" y="1766541"/>
                <a:ext cx="125867" cy="241215"/>
              </a:xfrm>
              <a:custGeom>
                <a:rect b="b" l="l" r="r" t="t"/>
                <a:pathLst>
                  <a:path extrusionOk="0" h="11558" w="6031">
                    <a:moveTo>
                      <a:pt x="2415" y="1"/>
                    </a:moveTo>
                    <a:cubicBezTo>
                      <a:pt x="2233" y="993"/>
                      <a:pt x="1808" y="2415"/>
                      <a:pt x="0" y="2785"/>
                    </a:cubicBezTo>
                    <a:lnTo>
                      <a:pt x="0" y="4244"/>
                    </a:lnTo>
                    <a:lnTo>
                      <a:pt x="1228" y="4244"/>
                    </a:lnTo>
                    <a:cubicBezTo>
                      <a:pt x="1537" y="4244"/>
                      <a:pt x="1787" y="4496"/>
                      <a:pt x="1787" y="4803"/>
                    </a:cubicBezTo>
                    <a:lnTo>
                      <a:pt x="1787" y="9077"/>
                    </a:lnTo>
                    <a:cubicBezTo>
                      <a:pt x="1787" y="10222"/>
                      <a:pt x="2553" y="11558"/>
                      <a:pt x="4714" y="11558"/>
                    </a:cubicBezTo>
                    <a:cubicBezTo>
                      <a:pt x="5212" y="11558"/>
                      <a:pt x="5689" y="11535"/>
                      <a:pt x="6031" y="11512"/>
                    </a:cubicBezTo>
                    <a:lnTo>
                      <a:pt x="6031" y="9905"/>
                    </a:lnTo>
                    <a:lnTo>
                      <a:pt x="4891" y="9905"/>
                    </a:lnTo>
                    <a:cubicBezTo>
                      <a:pt x="3535" y="9905"/>
                      <a:pt x="3351" y="9125"/>
                      <a:pt x="3351" y="8363"/>
                    </a:cubicBezTo>
                    <a:lnTo>
                      <a:pt x="3351" y="4803"/>
                    </a:lnTo>
                    <a:cubicBezTo>
                      <a:pt x="3351" y="4496"/>
                      <a:pt x="3600" y="4244"/>
                      <a:pt x="3910" y="4244"/>
                    </a:cubicBezTo>
                    <a:lnTo>
                      <a:pt x="6031" y="4244"/>
                    </a:lnTo>
                    <a:lnTo>
                      <a:pt x="6031" y="2681"/>
                    </a:lnTo>
                    <a:lnTo>
                      <a:pt x="3910" y="2681"/>
                    </a:lnTo>
                    <a:cubicBezTo>
                      <a:pt x="3600" y="2681"/>
                      <a:pt x="3351" y="2431"/>
                      <a:pt x="3351" y="2122"/>
                    </a:cubicBezTo>
                    <a:lnTo>
                      <a:pt x="33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4"/>
              <p:cNvSpPr/>
              <p:nvPr/>
            </p:nvSpPr>
            <p:spPr>
              <a:xfrm>
                <a:off x="4933458" y="1687279"/>
                <a:ext cx="397907" cy="397907"/>
              </a:xfrm>
              <a:custGeom>
                <a:rect b="b" l="l" r="r" t="t"/>
                <a:pathLst>
                  <a:path extrusionOk="0" h="19066" w="19066">
                    <a:moveTo>
                      <a:pt x="10539" y="2681"/>
                    </a:moveTo>
                    <a:cubicBezTo>
                      <a:pt x="10846" y="2681"/>
                      <a:pt x="11059" y="2932"/>
                      <a:pt x="11059" y="3240"/>
                    </a:cubicBezTo>
                    <a:lnTo>
                      <a:pt x="11059" y="5362"/>
                    </a:lnTo>
                    <a:lnTo>
                      <a:pt x="13219" y="5362"/>
                    </a:lnTo>
                    <a:cubicBezTo>
                      <a:pt x="13528" y="5362"/>
                      <a:pt x="13778" y="5612"/>
                      <a:pt x="13778" y="5921"/>
                    </a:cubicBezTo>
                    <a:lnTo>
                      <a:pt x="13778" y="8601"/>
                    </a:lnTo>
                    <a:cubicBezTo>
                      <a:pt x="13778" y="8911"/>
                      <a:pt x="13528" y="9160"/>
                      <a:pt x="13219" y="9160"/>
                    </a:cubicBezTo>
                    <a:lnTo>
                      <a:pt x="11096" y="9160"/>
                    </a:lnTo>
                    <a:lnTo>
                      <a:pt x="11096" y="12161"/>
                    </a:lnTo>
                    <a:cubicBezTo>
                      <a:pt x="11096" y="12440"/>
                      <a:pt x="11121" y="12520"/>
                      <a:pt x="11133" y="12541"/>
                    </a:cubicBezTo>
                    <a:cubicBezTo>
                      <a:pt x="11140" y="12541"/>
                      <a:pt x="11234" y="12585"/>
                      <a:pt x="11520" y="12585"/>
                    </a:cubicBezTo>
                    <a:lnTo>
                      <a:pt x="13219" y="12585"/>
                    </a:lnTo>
                    <a:cubicBezTo>
                      <a:pt x="13528" y="12585"/>
                      <a:pt x="13741" y="12836"/>
                      <a:pt x="13741" y="13144"/>
                    </a:cubicBezTo>
                    <a:lnTo>
                      <a:pt x="13741" y="15826"/>
                    </a:lnTo>
                    <a:cubicBezTo>
                      <a:pt x="13741" y="16113"/>
                      <a:pt x="13560" y="16351"/>
                      <a:pt x="13273" y="16382"/>
                    </a:cubicBezTo>
                    <a:cubicBezTo>
                      <a:pt x="13236" y="16385"/>
                      <a:pt x="12341" y="16474"/>
                      <a:pt x="11342" y="16474"/>
                    </a:cubicBezTo>
                    <a:cubicBezTo>
                      <a:pt x="8564" y="16474"/>
                      <a:pt x="7298" y="14609"/>
                      <a:pt x="7298" y="12877"/>
                    </a:cubicBezTo>
                    <a:lnTo>
                      <a:pt x="7298" y="9160"/>
                    </a:lnTo>
                    <a:lnTo>
                      <a:pt x="6070" y="9160"/>
                    </a:lnTo>
                    <a:cubicBezTo>
                      <a:pt x="5760" y="9160"/>
                      <a:pt x="5511" y="8911"/>
                      <a:pt x="5511" y="8601"/>
                    </a:cubicBezTo>
                    <a:lnTo>
                      <a:pt x="5511" y="6100"/>
                    </a:lnTo>
                    <a:cubicBezTo>
                      <a:pt x="5511" y="5808"/>
                      <a:pt x="5734" y="5568"/>
                      <a:pt x="6024" y="5543"/>
                    </a:cubicBezTo>
                    <a:cubicBezTo>
                      <a:pt x="7535" y="5417"/>
                      <a:pt x="7797" y="4524"/>
                      <a:pt x="8000" y="3275"/>
                    </a:cubicBezTo>
                    <a:lnTo>
                      <a:pt x="8021" y="3148"/>
                    </a:lnTo>
                    <a:cubicBezTo>
                      <a:pt x="8066" y="2879"/>
                      <a:pt x="8299" y="2681"/>
                      <a:pt x="8571" y="2681"/>
                    </a:cubicBezTo>
                    <a:close/>
                    <a:moveTo>
                      <a:pt x="2794" y="1"/>
                    </a:moveTo>
                    <a:cubicBezTo>
                      <a:pt x="1253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3" y="19065"/>
                      <a:pt x="2794" y="19065"/>
                    </a:cubicBezTo>
                    <a:lnTo>
                      <a:pt x="16272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7" name="Google Shape;1607;p44"/>
            <p:cNvSpPr txBox="1"/>
            <p:nvPr/>
          </p:nvSpPr>
          <p:spPr>
            <a:xfrm>
              <a:off x="1161288" y="3430350"/>
              <a:ext cx="139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8" name="Google Shape;1608;p44"/>
            <p:cNvSpPr txBox="1"/>
            <p:nvPr/>
          </p:nvSpPr>
          <p:spPr>
            <a:xfrm>
              <a:off x="1161288" y="3701000"/>
              <a:ext cx="13989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9" name="Google Shape;1609;p44"/>
            <p:cNvGrpSpPr/>
            <p:nvPr/>
          </p:nvGrpSpPr>
          <p:grpSpPr>
            <a:xfrm>
              <a:off x="3077938" y="3792938"/>
              <a:ext cx="462450" cy="92100"/>
              <a:chOff x="1129200" y="1571200"/>
              <a:chExt cx="462450" cy="92100"/>
            </a:xfrm>
          </p:grpSpPr>
          <p:sp>
            <p:nvSpPr>
              <p:cNvPr id="1610" name="Google Shape;1610;p44"/>
              <p:cNvSpPr/>
              <p:nvPr/>
            </p:nvSpPr>
            <p:spPr>
              <a:xfrm>
                <a:off x="1499550" y="1571200"/>
                <a:ext cx="92100" cy="92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11" name="Google Shape;1611;p44"/>
              <p:cNvCxnSpPr/>
              <p:nvPr/>
            </p:nvCxnSpPr>
            <p:spPr>
              <a:xfrm>
                <a:off x="1129200" y="1617263"/>
                <a:ext cx="411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12" name="Google Shape;1612;p44"/>
          <p:cNvGrpSpPr/>
          <p:nvPr/>
        </p:nvGrpSpPr>
        <p:grpSpPr>
          <a:xfrm>
            <a:off x="5581263" y="1393450"/>
            <a:ext cx="2401425" cy="817250"/>
            <a:chOff x="5581263" y="1393450"/>
            <a:chExt cx="2401425" cy="817250"/>
          </a:xfrm>
        </p:grpSpPr>
        <p:grpSp>
          <p:nvGrpSpPr>
            <p:cNvPr id="1613" name="Google Shape;1613;p44"/>
            <p:cNvGrpSpPr/>
            <p:nvPr/>
          </p:nvGrpSpPr>
          <p:grpSpPr>
            <a:xfrm>
              <a:off x="6043730" y="1608238"/>
              <a:ext cx="387681" cy="387681"/>
              <a:chOff x="4417380" y="1687279"/>
              <a:chExt cx="397907" cy="397907"/>
            </a:xfrm>
          </p:grpSpPr>
          <p:sp>
            <p:nvSpPr>
              <p:cNvPr id="1614" name="Google Shape;1614;p44"/>
              <p:cNvSpPr/>
              <p:nvPr/>
            </p:nvSpPr>
            <p:spPr>
              <a:xfrm>
                <a:off x="4417380" y="1687279"/>
                <a:ext cx="397907" cy="397907"/>
              </a:xfrm>
              <a:custGeom>
                <a:rect b="b" l="l" r="r" t="t"/>
                <a:pathLst>
                  <a:path extrusionOk="0" h="19066" w="19066">
                    <a:moveTo>
                      <a:pt x="9525" y="2794"/>
                    </a:moveTo>
                    <a:cubicBezTo>
                      <a:pt x="11382" y="2845"/>
                      <a:pt x="13514" y="4021"/>
                      <a:pt x="13514" y="6949"/>
                    </a:cubicBezTo>
                    <a:cubicBezTo>
                      <a:pt x="13514" y="7361"/>
                      <a:pt x="13500" y="7674"/>
                      <a:pt x="13486" y="7912"/>
                    </a:cubicBezTo>
                    <a:cubicBezTo>
                      <a:pt x="13689" y="7867"/>
                      <a:pt x="14004" y="7789"/>
                      <a:pt x="14208" y="7789"/>
                    </a:cubicBezTo>
                    <a:cubicBezTo>
                      <a:pt x="14882" y="7789"/>
                      <a:pt x="15370" y="8202"/>
                      <a:pt x="15370" y="8769"/>
                    </a:cubicBezTo>
                    <a:cubicBezTo>
                      <a:pt x="15370" y="9574"/>
                      <a:pt x="14598" y="9882"/>
                      <a:pt x="14137" y="10066"/>
                    </a:cubicBezTo>
                    <a:cubicBezTo>
                      <a:pt x="14020" y="10112"/>
                      <a:pt x="13857" y="10178"/>
                      <a:pt x="13767" y="10231"/>
                    </a:cubicBezTo>
                    <a:cubicBezTo>
                      <a:pt x="13822" y="10949"/>
                      <a:pt x="14437" y="11278"/>
                      <a:pt x="15354" y="11690"/>
                    </a:cubicBezTo>
                    <a:cubicBezTo>
                      <a:pt x="16061" y="12007"/>
                      <a:pt x="16794" y="12336"/>
                      <a:pt x="16794" y="13104"/>
                    </a:cubicBezTo>
                    <a:cubicBezTo>
                      <a:pt x="16794" y="13896"/>
                      <a:pt x="16088" y="14016"/>
                      <a:pt x="15520" y="14112"/>
                    </a:cubicBezTo>
                    <a:cubicBezTo>
                      <a:pt x="15333" y="14146"/>
                      <a:pt x="15111" y="14183"/>
                      <a:pt x="14855" y="14239"/>
                    </a:cubicBezTo>
                    <a:cubicBezTo>
                      <a:pt x="14768" y="14620"/>
                      <a:pt x="14600" y="15156"/>
                      <a:pt x="13939" y="15156"/>
                    </a:cubicBezTo>
                    <a:cubicBezTo>
                      <a:pt x="13709" y="15156"/>
                      <a:pt x="13258" y="15035"/>
                      <a:pt x="12916" y="15035"/>
                    </a:cubicBezTo>
                    <a:cubicBezTo>
                      <a:pt x="12370" y="15035"/>
                      <a:pt x="12048" y="15253"/>
                      <a:pt x="11642" y="15531"/>
                    </a:cubicBezTo>
                    <a:cubicBezTo>
                      <a:pt x="11160" y="15860"/>
                      <a:pt x="10556" y="16272"/>
                      <a:pt x="9534" y="16272"/>
                    </a:cubicBezTo>
                    <a:cubicBezTo>
                      <a:pt x="8510" y="16272"/>
                      <a:pt x="7908" y="15860"/>
                      <a:pt x="7425" y="15531"/>
                    </a:cubicBezTo>
                    <a:cubicBezTo>
                      <a:pt x="7020" y="15255"/>
                      <a:pt x="6698" y="15035"/>
                      <a:pt x="6151" y="15035"/>
                    </a:cubicBezTo>
                    <a:cubicBezTo>
                      <a:pt x="5810" y="15035"/>
                      <a:pt x="5357" y="15156"/>
                      <a:pt x="5129" y="15156"/>
                    </a:cubicBezTo>
                    <a:cubicBezTo>
                      <a:pt x="4467" y="15156"/>
                      <a:pt x="4298" y="14620"/>
                      <a:pt x="4211" y="14239"/>
                    </a:cubicBezTo>
                    <a:cubicBezTo>
                      <a:pt x="3956" y="14183"/>
                      <a:pt x="3735" y="14146"/>
                      <a:pt x="3547" y="14112"/>
                    </a:cubicBezTo>
                    <a:cubicBezTo>
                      <a:pt x="2980" y="14016"/>
                      <a:pt x="2272" y="13896"/>
                      <a:pt x="2272" y="13104"/>
                    </a:cubicBezTo>
                    <a:cubicBezTo>
                      <a:pt x="2272" y="12336"/>
                      <a:pt x="3004" y="12007"/>
                      <a:pt x="3712" y="11690"/>
                    </a:cubicBezTo>
                    <a:cubicBezTo>
                      <a:pt x="4630" y="11280"/>
                      <a:pt x="5246" y="10949"/>
                      <a:pt x="5299" y="10231"/>
                    </a:cubicBezTo>
                    <a:cubicBezTo>
                      <a:pt x="5209" y="10178"/>
                      <a:pt x="5046" y="10112"/>
                      <a:pt x="4929" y="10066"/>
                    </a:cubicBezTo>
                    <a:cubicBezTo>
                      <a:pt x="4469" y="9882"/>
                      <a:pt x="3696" y="9573"/>
                      <a:pt x="3696" y="8769"/>
                    </a:cubicBezTo>
                    <a:cubicBezTo>
                      <a:pt x="3696" y="8202"/>
                      <a:pt x="4186" y="7789"/>
                      <a:pt x="4858" y="7789"/>
                    </a:cubicBezTo>
                    <a:cubicBezTo>
                      <a:pt x="5062" y="7789"/>
                      <a:pt x="5378" y="7867"/>
                      <a:pt x="5580" y="7912"/>
                    </a:cubicBezTo>
                    <a:cubicBezTo>
                      <a:pt x="5568" y="7674"/>
                      <a:pt x="5554" y="7361"/>
                      <a:pt x="5554" y="6949"/>
                    </a:cubicBezTo>
                    <a:cubicBezTo>
                      <a:pt x="5554" y="4011"/>
                      <a:pt x="7692" y="2840"/>
                      <a:pt x="9525" y="2794"/>
                    </a:cubicBezTo>
                    <a:close/>
                    <a:moveTo>
                      <a:pt x="2794" y="1"/>
                    </a:moveTo>
                    <a:cubicBezTo>
                      <a:pt x="1255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5" y="19065"/>
                      <a:pt x="2794" y="19065"/>
                    </a:cubicBezTo>
                    <a:lnTo>
                      <a:pt x="16274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4"/>
              <p:cNvSpPr/>
              <p:nvPr/>
            </p:nvSpPr>
            <p:spPr>
              <a:xfrm>
                <a:off x="4492363" y="1768878"/>
                <a:ext cx="248270" cy="234704"/>
              </a:xfrm>
              <a:custGeom>
                <a:rect b="b" l="l" r="r" t="t"/>
                <a:pathLst>
                  <a:path extrusionOk="0" h="11246" w="11896">
                    <a:moveTo>
                      <a:pt x="5930" y="0"/>
                    </a:moveTo>
                    <a:cubicBezTo>
                      <a:pt x="5093" y="21"/>
                      <a:pt x="3077" y="428"/>
                      <a:pt x="3077" y="3039"/>
                    </a:cubicBezTo>
                    <a:cubicBezTo>
                      <a:pt x="3077" y="3478"/>
                      <a:pt x="3094" y="3798"/>
                      <a:pt x="3107" y="4028"/>
                    </a:cubicBezTo>
                    <a:cubicBezTo>
                      <a:pt x="3142" y="4647"/>
                      <a:pt x="3077" y="5187"/>
                      <a:pt x="2410" y="5187"/>
                    </a:cubicBezTo>
                    <a:cubicBezTo>
                      <a:pt x="2173" y="5187"/>
                      <a:pt x="1840" y="5114"/>
                      <a:pt x="1608" y="5061"/>
                    </a:cubicBezTo>
                    <a:lnTo>
                      <a:pt x="1608" y="5061"/>
                    </a:lnTo>
                    <a:cubicBezTo>
                      <a:pt x="2217" y="5314"/>
                      <a:pt x="2827" y="5535"/>
                      <a:pt x="2827" y="6215"/>
                    </a:cubicBezTo>
                    <a:cubicBezTo>
                      <a:pt x="2827" y="7791"/>
                      <a:pt x="1472" y="8398"/>
                      <a:pt x="577" y="8799"/>
                    </a:cubicBezTo>
                    <a:cubicBezTo>
                      <a:pt x="400" y="8879"/>
                      <a:pt x="169" y="8981"/>
                      <a:pt x="0" y="9077"/>
                    </a:cubicBezTo>
                    <a:cubicBezTo>
                      <a:pt x="386" y="9148"/>
                      <a:pt x="526" y="9160"/>
                      <a:pt x="965" y="9263"/>
                    </a:cubicBezTo>
                    <a:cubicBezTo>
                      <a:pt x="1348" y="9355"/>
                      <a:pt x="1603" y="9620"/>
                      <a:pt x="1713" y="10103"/>
                    </a:cubicBezTo>
                    <a:cubicBezTo>
                      <a:pt x="2012" y="10046"/>
                      <a:pt x="2244" y="10007"/>
                      <a:pt x="2558" y="10007"/>
                    </a:cubicBezTo>
                    <a:cubicBezTo>
                      <a:pt x="3450" y="10007"/>
                      <a:pt x="3988" y="10373"/>
                      <a:pt x="4460" y="10697"/>
                    </a:cubicBezTo>
                    <a:cubicBezTo>
                      <a:pt x="4892" y="10991"/>
                      <a:pt x="5261" y="11244"/>
                      <a:pt x="5941" y="11246"/>
                    </a:cubicBezTo>
                    <a:cubicBezTo>
                      <a:pt x="6620" y="11244"/>
                      <a:pt x="6990" y="10991"/>
                      <a:pt x="7420" y="10697"/>
                    </a:cubicBezTo>
                    <a:cubicBezTo>
                      <a:pt x="7894" y="10373"/>
                      <a:pt x="8430" y="10007"/>
                      <a:pt x="9323" y="10007"/>
                    </a:cubicBezTo>
                    <a:cubicBezTo>
                      <a:pt x="9638" y="10007"/>
                      <a:pt x="9870" y="10044"/>
                      <a:pt x="10169" y="10103"/>
                    </a:cubicBezTo>
                    <a:cubicBezTo>
                      <a:pt x="10280" y="9616"/>
                      <a:pt x="10535" y="9355"/>
                      <a:pt x="10917" y="9263"/>
                    </a:cubicBezTo>
                    <a:cubicBezTo>
                      <a:pt x="11308" y="9171"/>
                      <a:pt x="11524" y="9140"/>
                      <a:pt x="11895" y="9075"/>
                    </a:cubicBezTo>
                    <a:cubicBezTo>
                      <a:pt x="11727" y="8988"/>
                      <a:pt x="11487" y="8880"/>
                      <a:pt x="11304" y="8799"/>
                    </a:cubicBezTo>
                    <a:cubicBezTo>
                      <a:pt x="10409" y="8398"/>
                      <a:pt x="9054" y="7791"/>
                      <a:pt x="9054" y="6215"/>
                    </a:cubicBezTo>
                    <a:cubicBezTo>
                      <a:pt x="9054" y="5541"/>
                      <a:pt x="9663" y="5312"/>
                      <a:pt x="10271" y="5061"/>
                    </a:cubicBezTo>
                    <a:lnTo>
                      <a:pt x="10271" y="5061"/>
                    </a:lnTo>
                    <a:cubicBezTo>
                      <a:pt x="9985" y="5105"/>
                      <a:pt x="9811" y="5187"/>
                      <a:pt x="9472" y="5187"/>
                    </a:cubicBezTo>
                    <a:cubicBezTo>
                      <a:pt x="8805" y="5187"/>
                      <a:pt x="8739" y="4647"/>
                      <a:pt x="8773" y="4028"/>
                    </a:cubicBezTo>
                    <a:cubicBezTo>
                      <a:pt x="8787" y="3798"/>
                      <a:pt x="8805" y="3478"/>
                      <a:pt x="8805" y="3039"/>
                    </a:cubicBezTo>
                    <a:cubicBezTo>
                      <a:pt x="8805" y="439"/>
                      <a:pt x="6795" y="25"/>
                      <a:pt x="59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6" name="Google Shape;1616;p44"/>
            <p:cNvSpPr txBox="1"/>
            <p:nvPr/>
          </p:nvSpPr>
          <p:spPr>
            <a:xfrm>
              <a:off x="6583788" y="1393450"/>
              <a:ext cx="139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7" name="Google Shape;1617;p44"/>
            <p:cNvSpPr txBox="1"/>
            <p:nvPr/>
          </p:nvSpPr>
          <p:spPr>
            <a:xfrm>
              <a:off x="6583788" y="1664100"/>
              <a:ext cx="13989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8" name="Google Shape;1618;p44"/>
            <p:cNvGrpSpPr/>
            <p:nvPr/>
          </p:nvGrpSpPr>
          <p:grpSpPr>
            <a:xfrm rot="10800000">
              <a:off x="5581263" y="1756013"/>
              <a:ext cx="462450" cy="92100"/>
              <a:chOff x="1129200" y="1571200"/>
              <a:chExt cx="462450" cy="92100"/>
            </a:xfrm>
          </p:grpSpPr>
          <p:sp>
            <p:nvSpPr>
              <p:cNvPr id="1619" name="Google Shape;1619;p44"/>
              <p:cNvSpPr/>
              <p:nvPr/>
            </p:nvSpPr>
            <p:spPr>
              <a:xfrm>
                <a:off x="1499550" y="1571200"/>
                <a:ext cx="92100" cy="92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20" name="Google Shape;1620;p44"/>
              <p:cNvCxnSpPr/>
              <p:nvPr/>
            </p:nvCxnSpPr>
            <p:spPr>
              <a:xfrm>
                <a:off x="1129200" y="1617263"/>
                <a:ext cx="411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1" name="Google Shape;1621;p44"/>
          <p:cNvGrpSpPr/>
          <p:nvPr/>
        </p:nvGrpSpPr>
        <p:grpSpPr>
          <a:xfrm>
            <a:off x="5581263" y="3430375"/>
            <a:ext cx="2401425" cy="817250"/>
            <a:chOff x="5581263" y="3430375"/>
            <a:chExt cx="2401425" cy="817250"/>
          </a:xfrm>
        </p:grpSpPr>
        <p:sp>
          <p:nvSpPr>
            <p:cNvPr id="1622" name="Google Shape;1622;p44"/>
            <p:cNvSpPr txBox="1"/>
            <p:nvPr/>
          </p:nvSpPr>
          <p:spPr>
            <a:xfrm>
              <a:off x="6583788" y="3430375"/>
              <a:ext cx="139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3" name="Google Shape;1623;p44"/>
            <p:cNvSpPr txBox="1"/>
            <p:nvPr/>
          </p:nvSpPr>
          <p:spPr>
            <a:xfrm>
              <a:off x="6583788" y="3701025"/>
              <a:ext cx="1398900" cy="5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4" name="Google Shape;1624;p44"/>
            <p:cNvGrpSpPr/>
            <p:nvPr/>
          </p:nvGrpSpPr>
          <p:grpSpPr>
            <a:xfrm>
              <a:off x="6043739" y="3645162"/>
              <a:ext cx="387641" cy="387661"/>
              <a:chOff x="864491" y="1723250"/>
              <a:chExt cx="397866" cy="397887"/>
            </a:xfrm>
          </p:grpSpPr>
          <p:sp>
            <p:nvSpPr>
              <p:cNvPr id="1625" name="Google Shape;1625;p4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4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rect b="b" l="l" r="r" t="t"/>
                <a:pathLst>
                  <a:path extrusionOk="0" h="19065" w="19064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8" name="Google Shape;1628;p44"/>
            <p:cNvGrpSpPr/>
            <p:nvPr/>
          </p:nvGrpSpPr>
          <p:grpSpPr>
            <a:xfrm rot="10800000">
              <a:off x="5581263" y="3792950"/>
              <a:ext cx="462450" cy="92100"/>
              <a:chOff x="1129200" y="1571200"/>
              <a:chExt cx="462450" cy="92100"/>
            </a:xfrm>
          </p:grpSpPr>
          <p:sp>
            <p:nvSpPr>
              <p:cNvPr id="1629" name="Google Shape;1629;p44"/>
              <p:cNvSpPr/>
              <p:nvPr/>
            </p:nvSpPr>
            <p:spPr>
              <a:xfrm>
                <a:off x="1499550" y="1571200"/>
                <a:ext cx="92100" cy="92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0" name="Google Shape;1630;p44"/>
              <p:cNvCxnSpPr/>
              <p:nvPr/>
            </p:nvCxnSpPr>
            <p:spPr>
              <a:xfrm>
                <a:off x="1129200" y="1617263"/>
                <a:ext cx="411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45" name="Google Shape;1645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46" name="Google Shape;1646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47" name="Google Shape;1647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48" name="Google Shape;1648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50" name="Google Shape;1650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1" name="Google Shape;1651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52" name="Google Shape;1652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53" name="Google Shape;1653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5" name="Google Shape;1655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56" name="Google Shape;1656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8" name="Google Shape;1658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9" name="Google Shape;1659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60" name="Google Shape;1660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61" name="Google Shape;1661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62" name="Google Shape;1662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4" name="Google Shape;1664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65" name="Google Shape;1665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69" name="Google Shape;1669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70" name="Google Shape;1670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71" name="Google Shape;1671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73" name="Google Shape;1673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74" name="Google Shape;1674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76" name="Google Shape;1676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77" name="Google Shape;1677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78" name="Google Shape;1678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0" name="Google Shape;1680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81" name="Google Shape;1681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2" name="Google Shape;1682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3" name="Google Shape;1683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710275" y="1208413"/>
            <a:ext cx="1553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710275" y="1555256"/>
            <a:ext cx="1553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710275" y="2575225"/>
            <a:ext cx="1553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710275" y="2922075"/>
            <a:ext cx="1553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6879950" y="1208425"/>
            <a:ext cx="152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6879950" y="1555275"/>
            <a:ext cx="1527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planet has a beautiful name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6906025" y="2575225"/>
            <a:ext cx="152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6906025" y="2922075"/>
            <a:ext cx="1527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this planet is cold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1" name="Google Shape;201;p18"/>
          <p:cNvGrpSpPr/>
          <p:nvPr/>
        </p:nvGrpSpPr>
        <p:grpSpPr>
          <a:xfrm>
            <a:off x="2416463" y="1337725"/>
            <a:ext cx="1068500" cy="733484"/>
            <a:chOff x="2416463" y="1337725"/>
            <a:chExt cx="1068500" cy="733484"/>
          </a:xfrm>
        </p:grpSpPr>
        <p:sp>
          <p:nvSpPr>
            <p:cNvPr id="202" name="Google Shape;202;p18"/>
            <p:cNvSpPr/>
            <p:nvPr/>
          </p:nvSpPr>
          <p:spPr>
            <a:xfrm>
              <a:off x="2416463" y="1337725"/>
              <a:ext cx="1068500" cy="733484"/>
            </a:xfrm>
            <a:custGeom>
              <a:rect b="b" l="l" r="r" t="t"/>
              <a:pathLst>
                <a:path extrusionOk="0" h="16241" w="23659">
                  <a:moveTo>
                    <a:pt x="1727" y="0"/>
                  </a:moveTo>
                  <a:cubicBezTo>
                    <a:pt x="774" y="0"/>
                    <a:pt x="0" y="774"/>
                    <a:pt x="0" y="1727"/>
                  </a:cubicBezTo>
                  <a:lnTo>
                    <a:pt x="0" y="12549"/>
                  </a:lnTo>
                  <a:cubicBezTo>
                    <a:pt x="0" y="13490"/>
                    <a:pt x="774" y="14264"/>
                    <a:pt x="1727" y="14264"/>
                  </a:cubicBezTo>
                  <a:lnTo>
                    <a:pt x="17622" y="14264"/>
                  </a:lnTo>
                  <a:lnTo>
                    <a:pt x="23658" y="16240"/>
                  </a:lnTo>
                  <a:lnTo>
                    <a:pt x="23658" y="15562"/>
                  </a:lnTo>
                  <a:lnTo>
                    <a:pt x="20253" y="9918"/>
                  </a:lnTo>
                  <a:lnTo>
                    <a:pt x="20253" y="1727"/>
                  </a:lnTo>
                  <a:cubicBezTo>
                    <a:pt x="20253" y="774"/>
                    <a:pt x="19479" y="0"/>
                    <a:pt x="18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2553981" y="1498234"/>
              <a:ext cx="60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4" name="Google Shape;204;p18"/>
          <p:cNvGrpSpPr/>
          <p:nvPr/>
        </p:nvGrpSpPr>
        <p:grpSpPr>
          <a:xfrm>
            <a:off x="5698957" y="1337725"/>
            <a:ext cx="1067912" cy="732942"/>
            <a:chOff x="5698957" y="1337725"/>
            <a:chExt cx="1067912" cy="732942"/>
          </a:xfrm>
        </p:grpSpPr>
        <p:sp>
          <p:nvSpPr>
            <p:cNvPr id="205" name="Google Shape;205;p18"/>
            <p:cNvSpPr/>
            <p:nvPr/>
          </p:nvSpPr>
          <p:spPr>
            <a:xfrm>
              <a:off x="5698957" y="1337725"/>
              <a:ext cx="1067912" cy="732942"/>
            </a:xfrm>
            <a:custGeom>
              <a:rect b="b" l="l" r="r" t="t"/>
              <a:pathLst>
                <a:path extrusionOk="0" h="16229" w="23646">
                  <a:moveTo>
                    <a:pt x="5120" y="0"/>
                  </a:moveTo>
                  <a:cubicBezTo>
                    <a:pt x="4167" y="0"/>
                    <a:pt x="3405" y="762"/>
                    <a:pt x="3405" y="1715"/>
                  </a:cubicBezTo>
                  <a:lnTo>
                    <a:pt x="3405" y="9906"/>
                  </a:lnTo>
                  <a:lnTo>
                    <a:pt x="0" y="15550"/>
                  </a:lnTo>
                  <a:lnTo>
                    <a:pt x="0" y="16228"/>
                  </a:lnTo>
                  <a:lnTo>
                    <a:pt x="6025" y="14252"/>
                  </a:lnTo>
                  <a:lnTo>
                    <a:pt x="21932" y="14252"/>
                  </a:lnTo>
                  <a:cubicBezTo>
                    <a:pt x="22872" y="14252"/>
                    <a:pt x="23646" y="13478"/>
                    <a:pt x="23646" y="12537"/>
                  </a:cubicBezTo>
                  <a:lnTo>
                    <a:pt x="23646" y="1715"/>
                  </a:lnTo>
                  <a:cubicBezTo>
                    <a:pt x="23646" y="762"/>
                    <a:pt x="22872" y="0"/>
                    <a:pt x="2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6023910" y="1498225"/>
              <a:ext cx="60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2416463" y="2678671"/>
            <a:ext cx="1099707" cy="674863"/>
            <a:chOff x="2416463" y="2678671"/>
            <a:chExt cx="1099707" cy="674863"/>
          </a:xfrm>
        </p:grpSpPr>
        <p:sp>
          <p:nvSpPr>
            <p:cNvPr id="208" name="Google Shape;208;p18"/>
            <p:cNvSpPr/>
            <p:nvPr/>
          </p:nvSpPr>
          <p:spPr>
            <a:xfrm>
              <a:off x="2416463" y="2678671"/>
              <a:ext cx="1099707" cy="674863"/>
            </a:xfrm>
            <a:custGeom>
              <a:rect b="b" l="l" r="r" t="t"/>
              <a:pathLst>
                <a:path extrusionOk="0" h="14943" w="24350">
                  <a:moveTo>
                    <a:pt x="24349" y="0"/>
                  </a:moveTo>
                  <a:lnTo>
                    <a:pt x="1715" y="679"/>
                  </a:lnTo>
                  <a:cubicBezTo>
                    <a:pt x="763" y="679"/>
                    <a:pt x="1" y="1453"/>
                    <a:pt x="1" y="2405"/>
                  </a:cubicBezTo>
                  <a:lnTo>
                    <a:pt x="1" y="13228"/>
                  </a:lnTo>
                  <a:cubicBezTo>
                    <a:pt x="1" y="14169"/>
                    <a:pt x="763" y="14943"/>
                    <a:pt x="1715" y="14943"/>
                  </a:cubicBezTo>
                  <a:lnTo>
                    <a:pt x="18527" y="14943"/>
                  </a:lnTo>
                  <a:cubicBezTo>
                    <a:pt x="19480" y="14943"/>
                    <a:pt x="20242" y="14169"/>
                    <a:pt x="20242" y="13228"/>
                  </a:cubicBezTo>
                  <a:lnTo>
                    <a:pt x="20242" y="5025"/>
                  </a:lnTo>
                  <a:lnTo>
                    <a:pt x="24349" y="679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2553981" y="2857701"/>
              <a:ext cx="60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5667163" y="2678671"/>
            <a:ext cx="1099707" cy="674863"/>
            <a:chOff x="5667163" y="2678671"/>
            <a:chExt cx="1099707" cy="674863"/>
          </a:xfrm>
        </p:grpSpPr>
        <p:sp>
          <p:nvSpPr>
            <p:cNvPr id="211" name="Google Shape;211;p18"/>
            <p:cNvSpPr/>
            <p:nvPr/>
          </p:nvSpPr>
          <p:spPr>
            <a:xfrm flipH="1">
              <a:off x="5667163" y="2678671"/>
              <a:ext cx="1099707" cy="674863"/>
            </a:xfrm>
            <a:custGeom>
              <a:rect b="b" l="l" r="r" t="t"/>
              <a:pathLst>
                <a:path extrusionOk="0" h="14943" w="24350">
                  <a:moveTo>
                    <a:pt x="24349" y="0"/>
                  </a:moveTo>
                  <a:lnTo>
                    <a:pt x="1715" y="679"/>
                  </a:lnTo>
                  <a:cubicBezTo>
                    <a:pt x="763" y="679"/>
                    <a:pt x="1" y="1453"/>
                    <a:pt x="1" y="2405"/>
                  </a:cubicBezTo>
                  <a:lnTo>
                    <a:pt x="1" y="13228"/>
                  </a:lnTo>
                  <a:cubicBezTo>
                    <a:pt x="1" y="14169"/>
                    <a:pt x="763" y="14943"/>
                    <a:pt x="1715" y="14943"/>
                  </a:cubicBezTo>
                  <a:lnTo>
                    <a:pt x="18527" y="14943"/>
                  </a:lnTo>
                  <a:cubicBezTo>
                    <a:pt x="19480" y="14943"/>
                    <a:pt x="20242" y="14169"/>
                    <a:pt x="20242" y="13228"/>
                  </a:cubicBezTo>
                  <a:lnTo>
                    <a:pt x="20242" y="5025"/>
                  </a:lnTo>
                  <a:lnTo>
                    <a:pt x="24349" y="679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6023910" y="2857701"/>
              <a:ext cx="60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3592357" y="2018211"/>
            <a:ext cx="1001261" cy="1100543"/>
            <a:chOff x="3592357" y="2018211"/>
            <a:chExt cx="1001261" cy="1100543"/>
          </a:xfrm>
        </p:grpSpPr>
        <p:sp>
          <p:nvSpPr>
            <p:cNvPr id="214" name="Google Shape;214;p18"/>
            <p:cNvSpPr/>
            <p:nvPr/>
          </p:nvSpPr>
          <p:spPr>
            <a:xfrm>
              <a:off x="3592357" y="2018211"/>
              <a:ext cx="1001261" cy="1100543"/>
            </a:xfrm>
            <a:custGeom>
              <a:rect b="b" l="l" r="r" t="t"/>
              <a:pathLst>
                <a:path extrusionOk="0" h="20718" w="18849">
                  <a:moveTo>
                    <a:pt x="9585" y="1"/>
                  </a:moveTo>
                  <a:cubicBezTo>
                    <a:pt x="7751" y="1"/>
                    <a:pt x="6251" y="1501"/>
                    <a:pt x="6251" y="3334"/>
                  </a:cubicBezTo>
                  <a:lnTo>
                    <a:pt x="72" y="3334"/>
                  </a:lnTo>
                  <a:cubicBezTo>
                    <a:pt x="24" y="3858"/>
                    <a:pt x="1" y="4382"/>
                    <a:pt x="1" y="4906"/>
                  </a:cubicBezTo>
                  <a:cubicBezTo>
                    <a:pt x="1" y="9121"/>
                    <a:pt x="1394" y="13014"/>
                    <a:pt x="3727" y="16157"/>
                  </a:cubicBezTo>
                  <a:cubicBezTo>
                    <a:pt x="4787" y="17586"/>
                    <a:pt x="5692" y="19110"/>
                    <a:pt x="6418" y="20717"/>
                  </a:cubicBezTo>
                  <a:lnTo>
                    <a:pt x="18848" y="20717"/>
                  </a:lnTo>
                  <a:lnTo>
                    <a:pt x="18848" y="3334"/>
                  </a:lnTo>
                  <a:lnTo>
                    <a:pt x="12919" y="3334"/>
                  </a:lnTo>
                  <a:cubicBezTo>
                    <a:pt x="12919" y="1501"/>
                    <a:pt x="11431" y="1"/>
                    <a:pt x="958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8"/>
            <p:cNvGrpSpPr/>
            <p:nvPr/>
          </p:nvGrpSpPr>
          <p:grpSpPr>
            <a:xfrm>
              <a:off x="3898852" y="2389636"/>
              <a:ext cx="388276" cy="363338"/>
              <a:chOff x="2766264" y="3394042"/>
              <a:chExt cx="294873" cy="275934"/>
            </a:xfrm>
          </p:grpSpPr>
          <p:sp>
            <p:nvSpPr>
              <p:cNvPr id="216" name="Google Shape;216;p18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rect b="b" l="l" r="r" t="t"/>
                <a:pathLst>
                  <a:path extrusionOk="0" h="8669" w="7954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rect b="b" l="l" r="r" t="t"/>
                <a:pathLst>
                  <a:path extrusionOk="0" h="275" w="691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rect b="b" l="l" r="r" t="t"/>
                <a:pathLst>
                  <a:path extrusionOk="0" h="593" w="644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rect b="b" l="l" r="r" t="t"/>
                <a:pathLst>
                  <a:path extrusionOk="0" h="585" w="608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" name="Google Shape;220;p18"/>
          <p:cNvGrpSpPr/>
          <p:nvPr/>
        </p:nvGrpSpPr>
        <p:grpSpPr>
          <a:xfrm>
            <a:off x="4412621" y="2195310"/>
            <a:ext cx="1178364" cy="1100543"/>
            <a:chOff x="4412621" y="2195310"/>
            <a:chExt cx="1178364" cy="1100543"/>
          </a:xfrm>
        </p:grpSpPr>
        <p:sp>
          <p:nvSpPr>
            <p:cNvPr id="221" name="Google Shape;221;p18"/>
            <p:cNvSpPr/>
            <p:nvPr/>
          </p:nvSpPr>
          <p:spPr>
            <a:xfrm>
              <a:off x="4412621" y="2195310"/>
              <a:ext cx="1178364" cy="1100543"/>
            </a:xfrm>
            <a:custGeom>
              <a:rect b="b" l="l" r="r" t="t"/>
              <a:pathLst>
                <a:path extrusionOk="0" h="20718" w="22183">
                  <a:moveTo>
                    <a:pt x="3335" y="0"/>
                  </a:moveTo>
                  <a:lnTo>
                    <a:pt x="3335" y="5406"/>
                  </a:lnTo>
                  <a:cubicBezTo>
                    <a:pt x="1489" y="5406"/>
                    <a:pt x="1" y="6906"/>
                    <a:pt x="1" y="8740"/>
                  </a:cubicBezTo>
                  <a:cubicBezTo>
                    <a:pt x="1" y="10585"/>
                    <a:pt x="1489" y="12073"/>
                    <a:pt x="3335" y="12073"/>
                  </a:cubicBezTo>
                  <a:lnTo>
                    <a:pt x="3335" y="17383"/>
                  </a:lnTo>
                  <a:lnTo>
                    <a:pt x="7204" y="17383"/>
                  </a:lnTo>
                  <a:cubicBezTo>
                    <a:pt x="7204" y="19217"/>
                    <a:pt x="8692" y="20717"/>
                    <a:pt x="10538" y="20717"/>
                  </a:cubicBezTo>
                  <a:cubicBezTo>
                    <a:pt x="12372" y="20717"/>
                    <a:pt x="13872" y="19217"/>
                    <a:pt x="13872" y="17383"/>
                  </a:cubicBezTo>
                  <a:lnTo>
                    <a:pt x="15765" y="17383"/>
                  </a:lnTo>
                  <a:cubicBezTo>
                    <a:pt x="16491" y="15776"/>
                    <a:pt x="17396" y="14252"/>
                    <a:pt x="18456" y="12823"/>
                  </a:cubicBezTo>
                  <a:cubicBezTo>
                    <a:pt x="20801" y="9680"/>
                    <a:pt x="22182" y="5787"/>
                    <a:pt x="22182" y="1572"/>
                  </a:cubicBezTo>
                  <a:cubicBezTo>
                    <a:pt x="22182" y="1048"/>
                    <a:pt x="22158" y="524"/>
                    <a:pt x="221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18"/>
            <p:cNvGrpSpPr/>
            <p:nvPr/>
          </p:nvGrpSpPr>
          <p:grpSpPr>
            <a:xfrm>
              <a:off x="4874418" y="2565145"/>
              <a:ext cx="305348" cy="406993"/>
              <a:chOff x="5194002" y="1511297"/>
              <a:chExt cx="259605" cy="346024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5216729" y="1543636"/>
                <a:ext cx="169431" cy="159436"/>
              </a:xfrm>
              <a:custGeom>
                <a:rect b="b" l="l" r="r" t="t"/>
                <a:pathLst>
                  <a:path extrusionOk="0" h="5009" w="5323">
                    <a:moveTo>
                      <a:pt x="3353" y="0"/>
                    </a:moveTo>
                    <a:cubicBezTo>
                      <a:pt x="2568" y="0"/>
                      <a:pt x="1788" y="303"/>
                      <a:pt x="1203" y="901"/>
                    </a:cubicBezTo>
                    <a:cubicBezTo>
                      <a:pt x="96" y="1997"/>
                      <a:pt x="0" y="3747"/>
                      <a:pt x="965" y="4949"/>
                    </a:cubicBezTo>
                    <a:cubicBezTo>
                      <a:pt x="1001" y="4997"/>
                      <a:pt x="1036" y="5009"/>
                      <a:pt x="1084" y="5009"/>
                    </a:cubicBezTo>
                    <a:cubicBezTo>
                      <a:pt x="1120" y="5009"/>
                      <a:pt x="1155" y="4985"/>
                      <a:pt x="1191" y="4973"/>
                    </a:cubicBezTo>
                    <a:cubicBezTo>
                      <a:pt x="1262" y="4914"/>
                      <a:pt x="1262" y="4830"/>
                      <a:pt x="1215" y="4759"/>
                    </a:cubicBezTo>
                    <a:cubicBezTo>
                      <a:pt x="358" y="3664"/>
                      <a:pt x="441" y="2104"/>
                      <a:pt x="1429" y="1127"/>
                    </a:cubicBezTo>
                    <a:cubicBezTo>
                      <a:pt x="1957" y="594"/>
                      <a:pt x="2658" y="324"/>
                      <a:pt x="3362" y="324"/>
                    </a:cubicBezTo>
                    <a:cubicBezTo>
                      <a:pt x="3961" y="324"/>
                      <a:pt x="4562" y="519"/>
                      <a:pt x="5061" y="913"/>
                    </a:cubicBezTo>
                    <a:cubicBezTo>
                      <a:pt x="5091" y="939"/>
                      <a:pt x="5127" y="951"/>
                      <a:pt x="5162" y="951"/>
                    </a:cubicBezTo>
                    <a:cubicBezTo>
                      <a:pt x="5208" y="951"/>
                      <a:pt x="5253" y="930"/>
                      <a:pt x="5287" y="889"/>
                    </a:cubicBezTo>
                    <a:cubicBezTo>
                      <a:pt x="5323" y="806"/>
                      <a:pt x="5311" y="711"/>
                      <a:pt x="5251" y="663"/>
                    </a:cubicBezTo>
                    <a:cubicBezTo>
                      <a:pt x="4693" y="220"/>
                      <a:pt x="4021" y="0"/>
                      <a:pt x="3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5194002" y="1511297"/>
                <a:ext cx="259605" cy="346024"/>
              </a:xfrm>
              <a:custGeom>
                <a:rect b="b" l="l" r="r" t="t"/>
                <a:pathLst>
                  <a:path extrusionOk="0" h="10871" w="8156">
                    <a:moveTo>
                      <a:pt x="4060" y="322"/>
                    </a:moveTo>
                    <a:cubicBezTo>
                      <a:pt x="6132" y="322"/>
                      <a:pt x="7822" y="2001"/>
                      <a:pt x="7822" y="4084"/>
                    </a:cubicBezTo>
                    <a:cubicBezTo>
                      <a:pt x="7822" y="4977"/>
                      <a:pt x="7632" y="5894"/>
                      <a:pt x="7227" y="6763"/>
                    </a:cubicBezTo>
                    <a:cubicBezTo>
                      <a:pt x="6918" y="7466"/>
                      <a:pt x="6477" y="8168"/>
                      <a:pt x="5906" y="8823"/>
                    </a:cubicBezTo>
                    <a:cubicBezTo>
                      <a:pt x="5120" y="9740"/>
                      <a:pt x="4310" y="10335"/>
                      <a:pt x="4060" y="10537"/>
                    </a:cubicBezTo>
                    <a:cubicBezTo>
                      <a:pt x="3810" y="10359"/>
                      <a:pt x="3000" y="9763"/>
                      <a:pt x="2215" y="8835"/>
                    </a:cubicBezTo>
                    <a:cubicBezTo>
                      <a:pt x="1643" y="8180"/>
                      <a:pt x="1203" y="7477"/>
                      <a:pt x="893" y="6787"/>
                    </a:cubicBezTo>
                    <a:cubicBezTo>
                      <a:pt x="488" y="5906"/>
                      <a:pt x="298" y="5001"/>
                      <a:pt x="298" y="4084"/>
                    </a:cubicBezTo>
                    <a:cubicBezTo>
                      <a:pt x="298" y="2024"/>
                      <a:pt x="1976" y="322"/>
                      <a:pt x="4060" y="322"/>
                    </a:cubicBezTo>
                    <a:close/>
                    <a:moveTo>
                      <a:pt x="4072" y="0"/>
                    </a:moveTo>
                    <a:cubicBezTo>
                      <a:pt x="1834" y="0"/>
                      <a:pt x="0" y="1822"/>
                      <a:pt x="0" y="4072"/>
                    </a:cubicBezTo>
                    <a:cubicBezTo>
                      <a:pt x="0" y="5025"/>
                      <a:pt x="202" y="5977"/>
                      <a:pt x="619" y="6894"/>
                    </a:cubicBezTo>
                    <a:cubicBezTo>
                      <a:pt x="953" y="7632"/>
                      <a:pt x="1405" y="8359"/>
                      <a:pt x="1988" y="9025"/>
                    </a:cubicBezTo>
                    <a:cubicBezTo>
                      <a:pt x="2977" y="10192"/>
                      <a:pt x="3941" y="10835"/>
                      <a:pt x="3989" y="10847"/>
                    </a:cubicBezTo>
                    <a:cubicBezTo>
                      <a:pt x="4012" y="10859"/>
                      <a:pt x="4048" y="10871"/>
                      <a:pt x="4072" y="10871"/>
                    </a:cubicBezTo>
                    <a:cubicBezTo>
                      <a:pt x="4108" y="10871"/>
                      <a:pt x="4132" y="10859"/>
                      <a:pt x="4167" y="10847"/>
                    </a:cubicBezTo>
                    <a:cubicBezTo>
                      <a:pt x="4203" y="10811"/>
                      <a:pt x="5179" y="10168"/>
                      <a:pt x="6156" y="9025"/>
                    </a:cubicBezTo>
                    <a:cubicBezTo>
                      <a:pt x="6739" y="8347"/>
                      <a:pt x="7203" y="7632"/>
                      <a:pt x="7525" y="6894"/>
                    </a:cubicBezTo>
                    <a:cubicBezTo>
                      <a:pt x="7942" y="5977"/>
                      <a:pt x="8156" y="5025"/>
                      <a:pt x="8156" y="4072"/>
                    </a:cubicBezTo>
                    <a:cubicBezTo>
                      <a:pt x="8156" y="1822"/>
                      <a:pt x="6322" y="0"/>
                      <a:pt x="4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5296304" y="1607105"/>
                <a:ext cx="55002" cy="17156"/>
              </a:xfrm>
              <a:custGeom>
                <a:rect b="b" l="l" r="r" t="t"/>
                <a:pathLst>
                  <a:path extrusionOk="0" h="539" w="1728">
                    <a:moveTo>
                      <a:pt x="629" y="0"/>
                    </a:moveTo>
                    <a:cubicBezTo>
                      <a:pt x="478" y="0"/>
                      <a:pt x="312" y="15"/>
                      <a:pt x="132" y="50"/>
                    </a:cubicBezTo>
                    <a:cubicBezTo>
                      <a:pt x="60" y="62"/>
                      <a:pt x="1" y="122"/>
                      <a:pt x="1" y="217"/>
                    </a:cubicBezTo>
                    <a:lnTo>
                      <a:pt x="1" y="384"/>
                    </a:lnTo>
                    <a:cubicBezTo>
                      <a:pt x="1" y="467"/>
                      <a:pt x="72" y="538"/>
                      <a:pt x="156" y="538"/>
                    </a:cubicBezTo>
                    <a:cubicBezTo>
                      <a:pt x="251" y="538"/>
                      <a:pt x="322" y="467"/>
                      <a:pt x="322" y="384"/>
                    </a:cubicBezTo>
                    <a:lnTo>
                      <a:pt x="322" y="348"/>
                    </a:lnTo>
                    <a:cubicBezTo>
                      <a:pt x="437" y="332"/>
                      <a:pt x="543" y="325"/>
                      <a:pt x="640" y="325"/>
                    </a:cubicBezTo>
                    <a:cubicBezTo>
                      <a:pt x="833" y="325"/>
                      <a:pt x="989" y="352"/>
                      <a:pt x="1108" y="384"/>
                    </a:cubicBezTo>
                    <a:cubicBezTo>
                      <a:pt x="1322" y="443"/>
                      <a:pt x="1441" y="515"/>
                      <a:pt x="1441" y="515"/>
                    </a:cubicBezTo>
                    <a:cubicBezTo>
                      <a:pt x="1465" y="527"/>
                      <a:pt x="1501" y="538"/>
                      <a:pt x="1525" y="538"/>
                    </a:cubicBezTo>
                    <a:cubicBezTo>
                      <a:pt x="1572" y="538"/>
                      <a:pt x="1632" y="515"/>
                      <a:pt x="1668" y="467"/>
                    </a:cubicBezTo>
                    <a:cubicBezTo>
                      <a:pt x="1727" y="396"/>
                      <a:pt x="1691" y="300"/>
                      <a:pt x="1620" y="241"/>
                    </a:cubicBezTo>
                    <a:cubicBezTo>
                      <a:pt x="1591" y="231"/>
                      <a:pt x="1235" y="0"/>
                      <a:pt x="6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5260686" y="1576103"/>
                <a:ext cx="169813" cy="162970"/>
              </a:xfrm>
              <a:custGeom>
                <a:rect b="b" l="l" r="r" t="t"/>
                <a:pathLst>
                  <a:path extrusionOk="0" h="5120" w="5335">
                    <a:moveTo>
                      <a:pt x="3191" y="322"/>
                    </a:moveTo>
                    <a:lnTo>
                      <a:pt x="3191" y="1108"/>
                    </a:lnTo>
                    <a:cubicBezTo>
                      <a:pt x="3191" y="1250"/>
                      <a:pt x="3156" y="1381"/>
                      <a:pt x="3096" y="1501"/>
                    </a:cubicBezTo>
                    <a:lnTo>
                      <a:pt x="3037" y="1620"/>
                    </a:lnTo>
                    <a:cubicBezTo>
                      <a:pt x="3025" y="1631"/>
                      <a:pt x="3025" y="1667"/>
                      <a:pt x="3025" y="1691"/>
                    </a:cubicBezTo>
                    <a:lnTo>
                      <a:pt x="3025" y="2036"/>
                    </a:lnTo>
                    <a:cubicBezTo>
                      <a:pt x="3025" y="2322"/>
                      <a:pt x="2918" y="2584"/>
                      <a:pt x="2715" y="2786"/>
                    </a:cubicBezTo>
                    <a:cubicBezTo>
                      <a:pt x="2501" y="2977"/>
                      <a:pt x="2239" y="3084"/>
                      <a:pt x="1953" y="3084"/>
                    </a:cubicBezTo>
                    <a:cubicBezTo>
                      <a:pt x="1382" y="3048"/>
                      <a:pt x="941" y="2572"/>
                      <a:pt x="941" y="1989"/>
                    </a:cubicBezTo>
                    <a:lnTo>
                      <a:pt x="941" y="1691"/>
                    </a:lnTo>
                    <a:cubicBezTo>
                      <a:pt x="941" y="1667"/>
                      <a:pt x="941" y="1655"/>
                      <a:pt x="929" y="1620"/>
                    </a:cubicBezTo>
                    <a:lnTo>
                      <a:pt x="870" y="1501"/>
                    </a:lnTo>
                    <a:cubicBezTo>
                      <a:pt x="798" y="1381"/>
                      <a:pt x="774" y="1250"/>
                      <a:pt x="774" y="1108"/>
                    </a:cubicBezTo>
                    <a:cubicBezTo>
                      <a:pt x="774" y="679"/>
                      <a:pt x="1132" y="322"/>
                      <a:pt x="1560" y="322"/>
                    </a:cubicBezTo>
                    <a:close/>
                    <a:moveTo>
                      <a:pt x="2489" y="3286"/>
                    </a:moveTo>
                    <a:lnTo>
                      <a:pt x="2489" y="3513"/>
                    </a:lnTo>
                    <a:cubicBezTo>
                      <a:pt x="2489" y="3560"/>
                      <a:pt x="2489" y="3596"/>
                      <a:pt x="2501" y="3644"/>
                    </a:cubicBezTo>
                    <a:lnTo>
                      <a:pt x="1965" y="4048"/>
                    </a:lnTo>
                    <a:lnTo>
                      <a:pt x="1429" y="3644"/>
                    </a:lnTo>
                    <a:cubicBezTo>
                      <a:pt x="1441" y="3596"/>
                      <a:pt x="1441" y="3548"/>
                      <a:pt x="1441" y="3513"/>
                    </a:cubicBezTo>
                    <a:lnTo>
                      <a:pt x="1441" y="3286"/>
                    </a:lnTo>
                    <a:cubicBezTo>
                      <a:pt x="1596" y="3346"/>
                      <a:pt x="1751" y="3394"/>
                      <a:pt x="1917" y="3394"/>
                    </a:cubicBezTo>
                    <a:lnTo>
                      <a:pt x="1965" y="3394"/>
                    </a:lnTo>
                    <a:cubicBezTo>
                      <a:pt x="2144" y="3394"/>
                      <a:pt x="2322" y="3358"/>
                      <a:pt x="2489" y="3286"/>
                    </a:cubicBezTo>
                    <a:close/>
                    <a:moveTo>
                      <a:pt x="1251" y="3917"/>
                    </a:moveTo>
                    <a:lnTo>
                      <a:pt x="1822" y="4346"/>
                    </a:lnTo>
                    <a:lnTo>
                      <a:pt x="1822" y="4775"/>
                    </a:lnTo>
                    <a:cubicBezTo>
                      <a:pt x="1322" y="4751"/>
                      <a:pt x="834" y="4584"/>
                      <a:pt x="405" y="4287"/>
                    </a:cubicBezTo>
                    <a:cubicBezTo>
                      <a:pt x="429" y="4251"/>
                      <a:pt x="477" y="4227"/>
                      <a:pt x="513" y="4215"/>
                    </a:cubicBezTo>
                    <a:lnTo>
                      <a:pt x="1132" y="3965"/>
                    </a:lnTo>
                    <a:cubicBezTo>
                      <a:pt x="1179" y="3953"/>
                      <a:pt x="1227" y="3929"/>
                      <a:pt x="1251" y="3917"/>
                    </a:cubicBezTo>
                    <a:close/>
                    <a:moveTo>
                      <a:pt x="2691" y="3894"/>
                    </a:moveTo>
                    <a:cubicBezTo>
                      <a:pt x="2727" y="3929"/>
                      <a:pt x="2775" y="3941"/>
                      <a:pt x="2810" y="3953"/>
                    </a:cubicBezTo>
                    <a:lnTo>
                      <a:pt x="3572" y="4239"/>
                    </a:lnTo>
                    <a:cubicBezTo>
                      <a:pt x="3144" y="4572"/>
                      <a:pt x="2656" y="4751"/>
                      <a:pt x="2132" y="4775"/>
                    </a:cubicBezTo>
                    <a:lnTo>
                      <a:pt x="2132" y="4334"/>
                    </a:lnTo>
                    <a:lnTo>
                      <a:pt x="2691" y="3894"/>
                    </a:lnTo>
                    <a:close/>
                    <a:moveTo>
                      <a:pt x="1572" y="0"/>
                    </a:moveTo>
                    <a:cubicBezTo>
                      <a:pt x="965" y="0"/>
                      <a:pt x="465" y="488"/>
                      <a:pt x="465" y="1108"/>
                    </a:cubicBezTo>
                    <a:cubicBezTo>
                      <a:pt x="465" y="1286"/>
                      <a:pt x="501" y="1489"/>
                      <a:pt x="584" y="1655"/>
                    </a:cubicBezTo>
                    <a:lnTo>
                      <a:pt x="620" y="1739"/>
                    </a:lnTo>
                    <a:lnTo>
                      <a:pt x="620" y="1989"/>
                    </a:lnTo>
                    <a:cubicBezTo>
                      <a:pt x="620" y="2429"/>
                      <a:pt x="822" y="2822"/>
                      <a:pt x="1132" y="3096"/>
                    </a:cubicBezTo>
                    <a:lnTo>
                      <a:pt x="1132" y="3525"/>
                    </a:lnTo>
                    <a:cubicBezTo>
                      <a:pt x="1132" y="3596"/>
                      <a:pt x="1084" y="3667"/>
                      <a:pt x="1013" y="3691"/>
                    </a:cubicBezTo>
                    <a:lnTo>
                      <a:pt x="382" y="3929"/>
                    </a:lnTo>
                    <a:cubicBezTo>
                      <a:pt x="227" y="3989"/>
                      <a:pt x="84" y="4108"/>
                      <a:pt x="24" y="4275"/>
                    </a:cubicBezTo>
                    <a:cubicBezTo>
                      <a:pt x="1" y="4334"/>
                      <a:pt x="12" y="4418"/>
                      <a:pt x="72" y="4465"/>
                    </a:cubicBezTo>
                    <a:cubicBezTo>
                      <a:pt x="620" y="4906"/>
                      <a:pt x="1298" y="5120"/>
                      <a:pt x="1965" y="5120"/>
                    </a:cubicBezTo>
                    <a:cubicBezTo>
                      <a:pt x="2751" y="5120"/>
                      <a:pt x="3525" y="4822"/>
                      <a:pt x="4120" y="4227"/>
                    </a:cubicBezTo>
                    <a:cubicBezTo>
                      <a:pt x="5227" y="3108"/>
                      <a:pt x="5335" y="1370"/>
                      <a:pt x="4370" y="143"/>
                    </a:cubicBezTo>
                    <a:cubicBezTo>
                      <a:pt x="4337" y="104"/>
                      <a:pt x="4297" y="86"/>
                      <a:pt x="4256" y="86"/>
                    </a:cubicBezTo>
                    <a:cubicBezTo>
                      <a:pt x="4222" y="86"/>
                      <a:pt x="4188" y="98"/>
                      <a:pt x="4156" y="119"/>
                    </a:cubicBezTo>
                    <a:cubicBezTo>
                      <a:pt x="4072" y="179"/>
                      <a:pt x="4072" y="262"/>
                      <a:pt x="4120" y="346"/>
                    </a:cubicBezTo>
                    <a:cubicBezTo>
                      <a:pt x="4989" y="1429"/>
                      <a:pt x="4894" y="2989"/>
                      <a:pt x="3918" y="3965"/>
                    </a:cubicBezTo>
                    <a:lnTo>
                      <a:pt x="3858" y="4025"/>
                    </a:lnTo>
                    <a:cubicBezTo>
                      <a:pt x="3822" y="4013"/>
                      <a:pt x="3775" y="3989"/>
                      <a:pt x="3751" y="3989"/>
                    </a:cubicBezTo>
                    <a:lnTo>
                      <a:pt x="2941" y="3691"/>
                    </a:lnTo>
                    <a:cubicBezTo>
                      <a:pt x="2870" y="3656"/>
                      <a:pt x="2822" y="3596"/>
                      <a:pt x="2822" y="3525"/>
                    </a:cubicBezTo>
                    <a:lnTo>
                      <a:pt x="2822" y="3120"/>
                    </a:lnTo>
                    <a:cubicBezTo>
                      <a:pt x="2858" y="3096"/>
                      <a:pt x="2906" y="3060"/>
                      <a:pt x="2929" y="3036"/>
                    </a:cubicBezTo>
                    <a:cubicBezTo>
                      <a:pt x="3203" y="2774"/>
                      <a:pt x="3346" y="2441"/>
                      <a:pt x="3346" y="2060"/>
                    </a:cubicBezTo>
                    <a:lnTo>
                      <a:pt x="3346" y="1762"/>
                    </a:lnTo>
                    <a:lnTo>
                      <a:pt x="3394" y="1679"/>
                    </a:lnTo>
                    <a:cubicBezTo>
                      <a:pt x="3465" y="1512"/>
                      <a:pt x="3513" y="1334"/>
                      <a:pt x="3513" y="1143"/>
                    </a:cubicBezTo>
                    <a:lnTo>
                      <a:pt x="3513" y="167"/>
                    </a:lnTo>
                    <a:cubicBezTo>
                      <a:pt x="3513" y="72"/>
                      <a:pt x="3441" y="0"/>
                      <a:pt x="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" name="Google Shape;227;p18"/>
          <p:cNvGrpSpPr/>
          <p:nvPr/>
        </p:nvGrpSpPr>
        <p:grpSpPr>
          <a:xfrm>
            <a:off x="3933222" y="2941580"/>
            <a:ext cx="1316848" cy="1078392"/>
            <a:chOff x="3933222" y="2941580"/>
            <a:chExt cx="1316848" cy="1078392"/>
          </a:xfrm>
        </p:grpSpPr>
        <p:sp>
          <p:nvSpPr>
            <p:cNvPr id="228" name="Google Shape;228;p18"/>
            <p:cNvSpPr/>
            <p:nvPr/>
          </p:nvSpPr>
          <p:spPr>
            <a:xfrm>
              <a:off x="3933222" y="2941580"/>
              <a:ext cx="1316848" cy="1078392"/>
            </a:xfrm>
            <a:custGeom>
              <a:rect b="b" l="l" r="r" t="t"/>
              <a:pathLst>
                <a:path extrusionOk="0" h="20301" w="24790">
                  <a:moveTo>
                    <a:pt x="6061" y="1"/>
                  </a:moveTo>
                  <a:cubicBezTo>
                    <a:pt x="4216" y="1"/>
                    <a:pt x="2728" y="1489"/>
                    <a:pt x="2728" y="3334"/>
                  </a:cubicBezTo>
                  <a:lnTo>
                    <a:pt x="1" y="3334"/>
                  </a:lnTo>
                  <a:cubicBezTo>
                    <a:pt x="1465" y="6537"/>
                    <a:pt x="2239" y="10038"/>
                    <a:pt x="2239" y="13598"/>
                  </a:cubicBezTo>
                  <a:lnTo>
                    <a:pt x="2239" y="17039"/>
                  </a:lnTo>
                  <a:cubicBezTo>
                    <a:pt x="2239" y="18836"/>
                    <a:pt x="3704" y="20301"/>
                    <a:pt x="5514" y="20301"/>
                  </a:cubicBezTo>
                  <a:lnTo>
                    <a:pt x="19289" y="20301"/>
                  </a:lnTo>
                  <a:cubicBezTo>
                    <a:pt x="21087" y="20301"/>
                    <a:pt x="22551" y="18836"/>
                    <a:pt x="22551" y="17039"/>
                  </a:cubicBezTo>
                  <a:lnTo>
                    <a:pt x="22551" y="13598"/>
                  </a:lnTo>
                  <a:cubicBezTo>
                    <a:pt x="22551" y="10038"/>
                    <a:pt x="23325" y="6537"/>
                    <a:pt x="24790" y="3334"/>
                  </a:cubicBezTo>
                  <a:lnTo>
                    <a:pt x="9395" y="3334"/>
                  </a:lnTo>
                  <a:cubicBezTo>
                    <a:pt x="9395" y="1489"/>
                    <a:pt x="7907" y="1"/>
                    <a:pt x="606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18"/>
            <p:cNvGrpSpPr/>
            <p:nvPr/>
          </p:nvGrpSpPr>
          <p:grpSpPr>
            <a:xfrm>
              <a:off x="4384611" y="3369180"/>
              <a:ext cx="414144" cy="414144"/>
              <a:chOff x="1819576" y="1511679"/>
              <a:chExt cx="352103" cy="352103"/>
            </a:xfrm>
          </p:grpSpPr>
          <p:sp>
            <p:nvSpPr>
              <p:cNvPr id="230" name="Google Shape;230;p18"/>
              <p:cNvSpPr/>
              <p:nvPr/>
            </p:nvSpPr>
            <p:spPr>
              <a:xfrm>
                <a:off x="1819576" y="1511679"/>
                <a:ext cx="352103" cy="352103"/>
              </a:xfrm>
              <a:custGeom>
                <a:rect b="b" l="l" r="r" t="t"/>
                <a:pathLst>
                  <a:path extrusionOk="0" h="11062" w="11062">
                    <a:moveTo>
                      <a:pt x="6216" y="310"/>
                    </a:moveTo>
                    <a:cubicBezTo>
                      <a:pt x="6216" y="310"/>
                      <a:pt x="6240" y="310"/>
                      <a:pt x="6240" y="322"/>
                    </a:cubicBezTo>
                    <a:lnTo>
                      <a:pt x="6240" y="786"/>
                    </a:lnTo>
                    <a:cubicBezTo>
                      <a:pt x="6240" y="953"/>
                      <a:pt x="6335" y="1084"/>
                      <a:pt x="6502" y="1108"/>
                    </a:cubicBezTo>
                    <a:cubicBezTo>
                      <a:pt x="7025" y="1227"/>
                      <a:pt x="7514" y="1429"/>
                      <a:pt x="7966" y="1727"/>
                    </a:cubicBezTo>
                    <a:cubicBezTo>
                      <a:pt x="8022" y="1762"/>
                      <a:pt x="8086" y="1780"/>
                      <a:pt x="8150" y="1780"/>
                    </a:cubicBezTo>
                    <a:cubicBezTo>
                      <a:pt x="8236" y="1780"/>
                      <a:pt x="8321" y="1747"/>
                      <a:pt x="8383" y="1679"/>
                    </a:cubicBezTo>
                    <a:lnTo>
                      <a:pt x="8704" y="1346"/>
                    </a:lnTo>
                    <a:lnTo>
                      <a:pt x="8716" y="1346"/>
                    </a:lnTo>
                    <a:lnTo>
                      <a:pt x="9704" y="2334"/>
                    </a:lnTo>
                    <a:lnTo>
                      <a:pt x="9704" y="2346"/>
                    </a:lnTo>
                    <a:lnTo>
                      <a:pt x="9371" y="2679"/>
                    </a:lnTo>
                    <a:cubicBezTo>
                      <a:pt x="9252" y="2798"/>
                      <a:pt x="9240" y="2953"/>
                      <a:pt x="9335" y="3096"/>
                    </a:cubicBezTo>
                    <a:cubicBezTo>
                      <a:pt x="9609" y="3536"/>
                      <a:pt x="9823" y="4025"/>
                      <a:pt x="9943" y="4548"/>
                    </a:cubicBezTo>
                    <a:cubicBezTo>
                      <a:pt x="9966" y="4703"/>
                      <a:pt x="10109" y="4822"/>
                      <a:pt x="10264" y="4822"/>
                    </a:cubicBezTo>
                    <a:lnTo>
                      <a:pt x="10728" y="4822"/>
                    </a:lnTo>
                    <a:cubicBezTo>
                      <a:pt x="10728" y="4822"/>
                      <a:pt x="10752" y="4822"/>
                      <a:pt x="10752" y="4834"/>
                    </a:cubicBezTo>
                    <a:lnTo>
                      <a:pt x="10728" y="6239"/>
                    </a:lnTo>
                    <a:lnTo>
                      <a:pt x="10264" y="6239"/>
                    </a:lnTo>
                    <a:cubicBezTo>
                      <a:pt x="10109" y="6239"/>
                      <a:pt x="9966" y="6334"/>
                      <a:pt x="9943" y="6501"/>
                    </a:cubicBezTo>
                    <a:cubicBezTo>
                      <a:pt x="9823" y="7025"/>
                      <a:pt x="9633" y="7513"/>
                      <a:pt x="9335" y="7966"/>
                    </a:cubicBezTo>
                    <a:cubicBezTo>
                      <a:pt x="9240" y="8097"/>
                      <a:pt x="9252" y="8275"/>
                      <a:pt x="9371" y="8382"/>
                    </a:cubicBezTo>
                    <a:lnTo>
                      <a:pt x="9704" y="8704"/>
                    </a:lnTo>
                    <a:lnTo>
                      <a:pt x="9704" y="8716"/>
                    </a:lnTo>
                    <a:lnTo>
                      <a:pt x="8716" y="9704"/>
                    </a:lnTo>
                    <a:lnTo>
                      <a:pt x="8704" y="9704"/>
                    </a:lnTo>
                    <a:lnTo>
                      <a:pt x="8383" y="9370"/>
                    </a:lnTo>
                    <a:cubicBezTo>
                      <a:pt x="8317" y="9304"/>
                      <a:pt x="8236" y="9271"/>
                      <a:pt x="8155" y="9271"/>
                    </a:cubicBezTo>
                    <a:cubicBezTo>
                      <a:pt x="8090" y="9271"/>
                      <a:pt x="8024" y="9292"/>
                      <a:pt x="7966" y="9335"/>
                    </a:cubicBezTo>
                    <a:cubicBezTo>
                      <a:pt x="7514" y="9609"/>
                      <a:pt x="7025" y="9823"/>
                      <a:pt x="6502" y="9942"/>
                    </a:cubicBezTo>
                    <a:cubicBezTo>
                      <a:pt x="6359" y="9966"/>
                      <a:pt x="6240" y="10109"/>
                      <a:pt x="6240" y="10263"/>
                    </a:cubicBezTo>
                    <a:lnTo>
                      <a:pt x="6240" y="10728"/>
                    </a:lnTo>
                    <a:cubicBezTo>
                      <a:pt x="6240" y="10728"/>
                      <a:pt x="6240" y="10740"/>
                      <a:pt x="6216" y="10740"/>
                    </a:cubicBezTo>
                    <a:lnTo>
                      <a:pt x="4835" y="10740"/>
                    </a:lnTo>
                    <a:cubicBezTo>
                      <a:pt x="4835" y="10740"/>
                      <a:pt x="4823" y="10740"/>
                      <a:pt x="4823" y="10728"/>
                    </a:cubicBezTo>
                    <a:lnTo>
                      <a:pt x="4823" y="10263"/>
                    </a:lnTo>
                    <a:cubicBezTo>
                      <a:pt x="4823" y="10109"/>
                      <a:pt x="4716" y="9966"/>
                      <a:pt x="4549" y="9942"/>
                    </a:cubicBezTo>
                    <a:cubicBezTo>
                      <a:pt x="4037" y="9823"/>
                      <a:pt x="3537" y="9632"/>
                      <a:pt x="3096" y="9335"/>
                    </a:cubicBezTo>
                    <a:cubicBezTo>
                      <a:pt x="3037" y="9299"/>
                      <a:pt x="2977" y="9275"/>
                      <a:pt x="2918" y="9275"/>
                    </a:cubicBezTo>
                    <a:cubicBezTo>
                      <a:pt x="2823" y="9275"/>
                      <a:pt x="2751" y="9299"/>
                      <a:pt x="2680" y="9370"/>
                    </a:cubicBezTo>
                    <a:lnTo>
                      <a:pt x="2346" y="9704"/>
                    </a:lnTo>
                    <a:lnTo>
                      <a:pt x="2334" y="9704"/>
                    </a:lnTo>
                    <a:lnTo>
                      <a:pt x="1358" y="8716"/>
                    </a:lnTo>
                    <a:lnTo>
                      <a:pt x="1358" y="8704"/>
                    </a:lnTo>
                    <a:lnTo>
                      <a:pt x="1680" y="8382"/>
                    </a:lnTo>
                    <a:cubicBezTo>
                      <a:pt x="1799" y="8263"/>
                      <a:pt x="1811" y="8097"/>
                      <a:pt x="1727" y="7966"/>
                    </a:cubicBezTo>
                    <a:cubicBezTo>
                      <a:pt x="1441" y="7513"/>
                      <a:pt x="1239" y="7025"/>
                      <a:pt x="1120" y="6501"/>
                    </a:cubicBezTo>
                    <a:cubicBezTo>
                      <a:pt x="1084" y="6358"/>
                      <a:pt x="953" y="6239"/>
                      <a:pt x="787" y="6239"/>
                    </a:cubicBezTo>
                    <a:lnTo>
                      <a:pt x="322" y="6239"/>
                    </a:lnTo>
                    <a:cubicBezTo>
                      <a:pt x="322" y="6239"/>
                      <a:pt x="310" y="6239"/>
                      <a:pt x="310" y="6215"/>
                    </a:cubicBezTo>
                    <a:lnTo>
                      <a:pt x="310" y="4834"/>
                    </a:lnTo>
                    <a:cubicBezTo>
                      <a:pt x="310" y="4834"/>
                      <a:pt x="310" y="4822"/>
                      <a:pt x="322" y="4822"/>
                    </a:cubicBezTo>
                    <a:lnTo>
                      <a:pt x="787" y="4822"/>
                    </a:lnTo>
                    <a:cubicBezTo>
                      <a:pt x="953" y="4822"/>
                      <a:pt x="1084" y="4715"/>
                      <a:pt x="1120" y="4548"/>
                    </a:cubicBezTo>
                    <a:cubicBezTo>
                      <a:pt x="1239" y="4025"/>
                      <a:pt x="1430" y="3536"/>
                      <a:pt x="1727" y="3096"/>
                    </a:cubicBezTo>
                    <a:cubicBezTo>
                      <a:pt x="1811" y="2953"/>
                      <a:pt x="1799" y="2774"/>
                      <a:pt x="1680" y="2679"/>
                    </a:cubicBezTo>
                    <a:lnTo>
                      <a:pt x="1358" y="2346"/>
                    </a:lnTo>
                    <a:lnTo>
                      <a:pt x="1358" y="2334"/>
                    </a:lnTo>
                    <a:lnTo>
                      <a:pt x="2334" y="1346"/>
                    </a:lnTo>
                    <a:lnTo>
                      <a:pt x="2346" y="1346"/>
                    </a:lnTo>
                    <a:lnTo>
                      <a:pt x="2680" y="1679"/>
                    </a:lnTo>
                    <a:cubicBezTo>
                      <a:pt x="2748" y="1747"/>
                      <a:pt x="2832" y="1780"/>
                      <a:pt x="2916" y="1780"/>
                    </a:cubicBezTo>
                    <a:cubicBezTo>
                      <a:pt x="2978" y="1780"/>
                      <a:pt x="3041" y="1762"/>
                      <a:pt x="3096" y="1727"/>
                    </a:cubicBezTo>
                    <a:cubicBezTo>
                      <a:pt x="3537" y="1441"/>
                      <a:pt x="4037" y="1227"/>
                      <a:pt x="4549" y="1108"/>
                    </a:cubicBezTo>
                    <a:cubicBezTo>
                      <a:pt x="4704" y="1084"/>
                      <a:pt x="4823" y="953"/>
                      <a:pt x="4823" y="786"/>
                    </a:cubicBezTo>
                    <a:lnTo>
                      <a:pt x="4823" y="322"/>
                    </a:lnTo>
                    <a:cubicBezTo>
                      <a:pt x="4823" y="322"/>
                      <a:pt x="4823" y="310"/>
                      <a:pt x="4835" y="310"/>
                    </a:cubicBezTo>
                    <a:close/>
                    <a:moveTo>
                      <a:pt x="4835" y="0"/>
                    </a:moveTo>
                    <a:cubicBezTo>
                      <a:pt x="4656" y="0"/>
                      <a:pt x="4513" y="143"/>
                      <a:pt x="4513" y="322"/>
                    </a:cubicBezTo>
                    <a:lnTo>
                      <a:pt x="4513" y="786"/>
                    </a:lnTo>
                    <a:cubicBezTo>
                      <a:pt x="4513" y="786"/>
                      <a:pt x="4513" y="798"/>
                      <a:pt x="4489" y="798"/>
                    </a:cubicBezTo>
                    <a:cubicBezTo>
                      <a:pt x="3930" y="917"/>
                      <a:pt x="3406" y="1143"/>
                      <a:pt x="2930" y="1453"/>
                    </a:cubicBezTo>
                    <a:lnTo>
                      <a:pt x="2918" y="1453"/>
                    </a:lnTo>
                    <a:lnTo>
                      <a:pt x="2584" y="1131"/>
                    </a:lnTo>
                    <a:cubicBezTo>
                      <a:pt x="2519" y="1066"/>
                      <a:pt x="2436" y="1033"/>
                      <a:pt x="2351" y="1033"/>
                    </a:cubicBezTo>
                    <a:cubicBezTo>
                      <a:pt x="2266" y="1033"/>
                      <a:pt x="2180" y="1066"/>
                      <a:pt x="2108" y="1131"/>
                    </a:cubicBezTo>
                    <a:lnTo>
                      <a:pt x="1132" y="2108"/>
                    </a:lnTo>
                    <a:cubicBezTo>
                      <a:pt x="1001" y="2251"/>
                      <a:pt x="1001" y="2453"/>
                      <a:pt x="1132" y="2584"/>
                    </a:cubicBezTo>
                    <a:lnTo>
                      <a:pt x="1453" y="2917"/>
                    </a:lnTo>
                    <a:lnTo>
                      <a:pt x="1453" y="2929"/>
                    </a:lnTo>
                    <a:cubicBezTo>
                      <a:pt x="1144" y="3405"/>
                      <a:pt x="941" y="3941"/>
                      <a:pt x="799" y="4489"/>
                    </a:cubicBezTo>
                    <a:cubicBezTo>
                      <a:pt x="799" y="4489"/>
                      <a:pt x="799" y="4513"/>
                      <a:pt x="787" y="4513"/>
                    </a:cubicBezTo>
                    <a:lnTo>
                      <a:pt x="322" y="4513"/>
                    </a:lnTo>
                    <a:cubicBezTo>
                      <a:pt x="144" y="4513"/>
                      <a:pt x="1" y="4656"/>
                      <a:pt x="1" y="4834"/>
                    </a:cubicBezTo>
                    <a:lnTo>
                      <a:pt x="1" y="6215"/>
                    </a:lnTo>
                    <a:cubicBezTo>
                      <a:pt x="1" y="6394"/>
                      <a:pt x="144" y="6549"/>
                      <a:pt x="322" y="6549"/>
                    </a:cubicBezTo>
                    <a:lnTo>
                      <a:pt x="787" y="6549"/>
                    </a:lnTo>
                    <a:cubicBezTo>
                      <a:pt x="787" y="6549"/>
                      <a:pt x="799" y="6549"/>
                      <a:pt x="799" y="6561"/>
                    </a:cubicBezTo>
                    <a:cubicBezTo>
                      <a:pt x="918" y="7132"/>
                      <a:pt x="1144" y="7644"/>
                      <a:pt x="1453" y="8120"/>
                    </a:cubicBezTo>
                    <a:lnTo>
                      <a:pt x="1453" y="8144"/>
                    </a:lnTo>
                    <a:lnTo>
                      <a:pt x="1132" y="8466"/>
                    </a:lnTo>
                    <a:cubicBezTo>
                      <a:pt x="1001" y="8597"/>
                      <a:pt x="1001" y="8811"/>
                      <a:pt x="1132" y="8942"/>
                    </a:cubicBezTo>
                    <a:lnTo>
                      <a:pt x="2108" y="9930"/>
                    </a:lnTo>
                    <a:cubicBezTo>
                      <a:pt x="2180" y="9996"/>
                      <a:pt x="2266" y="10028"/>
                      <a:pt x="2351" y="10028"/>
                    </a:cubicBezTo>
                    <a:cubicBezTo>
                      <a:pt x="2436" y="10028"/>
                      <a:pt x="2519" y="9996"/>
                      <a:pt x="2584" y="9930"/>
                    </a:cubicBezTo>
                    <a:lnTo>
                      <a:pt x="2918" y="9597"/>
                    </a:lnTo>
                    <a:lnTo>
                      <a:pt x="2930" y="9597"/>
                    </a:lnTo>
                    <a:cubicBezTo>
                      <a:pt x="3406" y="9906"/>
                      <a:pt x="3942" y="10121"/>
                      <a:pt x="4489" y="10252"/>
                    </a:cubicBezTo>
                    <a:cubicBezTo>
                      <a:pt x="4489" y="10252"/>
                      <a:pt x="4513" y="10252"/>
                      <a:pt x="4513" y="10263"/>
                    </a:cubicBezTo>
                    <a:lnTo>
                      <a:pt x="4513" y="10728"/>
                    </a:lnTo>
                    <a:cubicBezTo>
                      <a:pt x="4513" y="10906"/>
                      <a:pt x="4656" y="11061"/>
                      <a:pt x="4835" y="11061"/>
                    </a:cubicBezTo>
                    <a:lnTo>
                      <a:pt x="6216" y="11061"/>
                    </a:lnTo>
                    <a:cubicBezTo>
                      <a:pt x="6394" y="11061"/>
                      <a:pt x="6549" y="10906"/>
                      <a:pt x="6549" y="10728"/>
                    </a:cubicBezTo>
                    <a:lnTo>
                      <a:pt x="6549" y="10263"/>
                    </a:lnTo>
                    <a:cubicBezTo>
                      <a:pt x="6549" y="10263"/>
                      <a:pt x="6549" y="10252"/>
                      <a:pt x="6561" y="10252"/>
                    </a:cubicBezTo>
                    <a:cubicBezTo>
                      <a:pt x="7133" y="10132"/>
                      <a:pt x="7645" y="9906"/>
                      <a:pt x="8121" y="9597"/>
                    </a:cubicBezTo>
                    <a:lnTo>
                      <a:pt x="8145" y="9597"/>
                    </a:lnTo>
                    <a:lnTo>
                      <a:pt x="8466" y="9930"/>
                    </a:lnTo>
                    <a:cubicBezTo>
                      <a:pt x="8532" y="9996"/>
                      <a:pt x="8618" y="10028"/>
                      <a:pt x="8704" y="10028"/>
                    </a:cubicBezTo>
                    <a:cubicBezTo>
                      <a:pt x="8791" y="10028"/>
                      <a:pt x="8877" y="9996"/>
                      <a:pt x="8942" y="9930"/>
                    </a:cubicBezTo>
                    <a:lnTo>
                      <a:pt x="9931" y="8942"/>
                    </a:lnTo>
                    <a:cubicBezTo>
                      <a:pt x="10062" y="8811"/>
                      <a:pt x="10062" y="8597"/>
                      <a:pt x="9931" y="8466"/>
                    </a:cubicBezTo>
                    <a:lnTo>
                      <a:pt x="9597" y="8144"/>
                    </a:lnTo>
                    <a:lnTo>
                      <a:pt x="9597" y="8120"/>
                    </a:lnTo>
                    <a:cubicBezTo>
                      <a:pt x="9919" y="7644"/>
                      <a:pt x="10121" y="7108"/>
                      <a:pt x="10252" y="6561"/>
                    </a:cubicBezTo>
                    <a:cubicBezTo>
                      <a:pt x="10252" y="6561"/>
                      <a:pt x="10252" y="6549"/>
                      <a:pt x="10264" y="6549"/>
                    </a:cubicBezTo>
                    <a:lnTo>
                      <a:pt x="10728" y="6549"/>
                    </a:lnTo>
                    <a:cubicBezTo>
                      <a:pt x="10907" y="6549"/>
                      <a:pt x="11062" y="6394"/>
                      <a:pt x="11062" y="6215"/>
                    </a:cubicBezTo>
                    <a:lnTo>
                      <a:pt x="11062" y="4834"/>
                    </a:lnTo>
                    <a:cubicBezTo>
                      <a:pt x="11062" y="4656"/>
                      <a:pt x="10907" y="4513"/>
                      <a:pt x="10728" y="4513"/>
                    </a:cubicBezTo>
                    <a:lnTo>
                      <a:pt x="10264" y="4513"/>
                    </a:lnTo>
                    <a:cubicBezTo>
                      <a:pt x="10264" y="4513"/>
                      <a:pt x="10252" y="4513"/>
                      <a:pt x="10252" y="4489"/>
                    </a:cubicBezTo>
                    <a:cubicBezTo>
                      <a:pt x="10133" y="3929"/>
                      <a:pt x="9907" y="3405"/>
                      <a:pt x="9597" y="2929"/>
                    </a:cubicBezTo>
                    <a:lnTo>
                      <a:pt x="9597" y="2917"/>
                    </a:lnTo>
                    <a:lnTo>
                      <a:pt x="9931" y="2584"/>
                    </a:lnTo>
                    <a:cubicBezTo>
                      <a:pt x="10062" y="2453"/>
                      <a:pt x="10062" y="2239"/>
                      <a:pt x="9931" y="2108"/>
                    </a:cubicBezTo>
                    <a:lnTo>
                      <a:pt x="8942" y="1131"/>
                    </a:lnTo>
                    <a:cubicBezTo>
                      <a:pt x="8877" y="1066"/>
                      <a:pt x="8791" y="1033"/>
                      <a:pt x="8704" y="1033"/>
                    </a:cubicBezTo>
                    <a:cubicBezTo>
                      <a:pt x="8618" y="1033"/>
                      <a:pt x="8532" y="1066"/>
                      <a:pt x="8466" y="1131"/>
                    </a:cubicBezTo>
                    <a:lnTo>
                      <a:pt x="8145" y="1453"/>
                    </a:lnTo>
                    <a:lnTo>
                      <a:pt x="8121" y="1453"/>
                    </a:lnTo>
                    <a:cubicBezTo>
                      <a:pt x="7645" y="1143"/>
                      <a:pt x="7109" y="941"/>
                      <a:pt x="6561" y="798"/>
                    </a:cubicBezTo>
                    <a:cubicBezTo>
                      <a:pt x="6561" y="798"/>
                      <a:pt x="6549" y="798"/>
                      <a:pt x="6549" y="786"/>
                    </a:cubicBezTo>
                    <a:lnTo>
                      <a:pt x="6549" y="322"/>
                    </a:lnTo>
                    <a:cubicBezTo>
                      <a:pt x="6549" y="143"/>
                      <a:pt x="6394" y="0"/>
                      <a:pt x="62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1885146" y="1578204"/>
                <a:ext cx="182322" cy="180603"/>
              </a:xfrm>
              <a:custGeom>
                <a:rect b="b" l="l" r="r" t="t"/>
                <a:pathLst>
                  <a:path extrusionOk="0" h="5674" w="5728">
                    <a:moveTo>
                      <a:pt x="3502" y="0"/>
                    </a:moveTo>
                    <a:cubicBezTo>
                      <a:pt x="3438" y="0"/>
                      <a:pt x="3374" y="2"/>
                      <a:pt x="3311" y="6"/>
                    </a:cubicBezTo>
                    <a:cubicBezTo>
                      <a:pt x="2453" y="53"/>
                      <a:pt x="1644" y="411"/>
                      <a:pt x="1048" y="1018"/>
                    </a:cubicBezTo>
                    <a:cubicBezTo>
                      <a:pt x="441" y="1625"/>
                      <a:pt x="84" y="2435"/>
                      <a:pt x="36" y="3280"/>
                    </a:cubicBezTo>
                    <a:cubicBezTo>
                      <a:pt x="1" y="4125"/>
                      <a:pt x="263" y="4959"/>
                      <a:pt x="798" y="5614"/>
                    </a:cubicBezTo>
                    <a:cubicBezTo>
                      <a:pt x="834" y="5661"/>
                      <a:pt x="870" y="5673"/>
                      <a:pt x="917" y="5673"/>
                    </a:cubicBezTo>
                    <a:cubicBezTo>
                      <a:pt x="953" y="5673"/>
                      <a:pt x="989" y="5661"/>
                      <a:pt x="1025" y="5649"/>
                    </a:cubicBezTo>
                    <a:cubicBezTo>
                      <a:pt x="1096" y="5590"/>
                      <a:pt x="1096" y="5483"/>
                      <a:pt x="1048" y="5423"/>
                    </a:cubicBezTo>
                    <a:cubicBezTo>
                      <a:pt x="572" y="4828"/>
                      <a:pt x="322" y="4066"/>
                      <a:pt x="370" y="3304"/>
                    </a:cubicBezTo>
                    <a:cubicBezTo>
                      <a:pt x="417" y="2530"/>
                      <a:pt x="727" y="1804"/>
                      <a:pt x="1275" y="1256"/>
                    </a:cubicBezTo>
                    <a:cubicBezTo>
                      <a:pt x="1822" y="708"/>
                      <a:pt x="2560" y="375"/>
                      <a:pt x="3334" y="351"/>
                    </a:cubicBezTo>
                    <a:cubicBezTo>
                      <a:pt x="3397" y="347"/>
                      <a:pt x="3459" y="345"/>
                      <a:pt x="3521" y="345"/>
                    </a:cubicBezTo>
                    <a:cubicBezTo>
                      <a:pt x="4227" y="345"/>
                      <a:pt x="4895" y="592"/>
                      <a:pt x="5442" y="1030"/>
                    </a:cubicBezTo>
                    <a:cubicBezTo>
                      <a:pt x="5473" y="1055"/>
                      <a:pt x="5510" y="1068"/>
                      <a:pt x="5547" y="1068"/>
                    </a:cubicBezTo>
                    <a:cubicBezTo>
                      <a:pt x="5595" y="1068"/>
                      <a:pt x="5641" y="1046"/>
                      <a:pt x="5668" y="1006"/>
                    </a:cubicBezTo>
                    <a:cubicBezTo>
                      <a:pt x="5727" y="911"/>
                      <a:pt x="5716" y="815"/>
                      <a:pt x="5656" y="768"/>
                    </a:cubicBezTo>
                    <a:cubicBezTo>
                      <a:pt x="5050" y="272"/>
                      <a:pt x="4291" y="0"/>
                      <a:pt x="3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1923820" y="1610193"/>
                <a:ext cx="183054" cy="186874"/>
              </a:xfrm>
              <a:custGeom>
                <a:rect b="b" l="l" r="r" t="t"/>
                <a:pathLst>
                  <a:path extrusionOk="0" h="5871" w="5751">
                    <a:moveTo>
                      <a:pt x="3310" y="358"/>
                    </a:moveTo>
                    <a:lnTo>
                      <a:pt x="3310" y="1025"/>
                    </a:lnTo>
                    <a:cubicBezTo>
                      <a:pt x="3310" y="1132"/>
                      <a:pt x="3274" y="1251"/>
                      <a:pt x="3227" y="1334"/>
                    </a:cubicBezTo>
                    <a:lnTo>
                      <a:pt x="3155" y="1501"/>
                    </a:lnTo>
                    <a:cubicBezTo>
                      <a:pt x="3143" y="1525"/>
                      <a:pt x="3143" y="1549"/>
                      <a:pt x="3143" y="1573"/>
                    </a:cubicBezTo>
                    <a:lnTo>
                      <a:pt x="3143" y="1918"/>
                    </a:lnTo>
                    <a:cubicBezTo>
                      <a:pt x="3143" y="2156"/>
                      <a:pt x="3048" y="2382"/>
                      <a:pt x="2869" y="2549"/>
                    </a:cubicBezTo>
                    <a:cubicBezTo>
                      <a:pt x="2691" y="2704"/>
                      <a:pt x="2477" y="2799"/>
                      <a:pt x="2226" y="2799"/>
                    </a:cubicBezTo>
                    <a:cubicBezTo>
                      <a:pt x="1774" y="2787"/>
                      <a:pt x="1381" y="2370"/>
                      <a:pt x="1381" y="1870"/>
                    </a:cubicBezTo>
                    <a:lnTo>
                      <a:pt x="1381" y="1573"/>
                    </a:lnTo>
                    <a:cubicBezTo>
                      <a:pt x="1381" y="1549"/>
                      <a:pt x="1381" y="1525"/>
                      <a:pt x="1369" y="1501"/>
                    </a:cubicBezTo>
                    <a:lnTo>
                      <a:pt x="1262" y="1311"/>
                    </a:lnTo>
                    <a:cubicBezTo>
                      <a:pt x="1238" y="1227"/>
                      <a:pt x="1203" y="1156"/>
                      <a:pt x="1203" y="1072"/>
                    </a:cubicBezTo>
                    <a:lnTo>
                      <a:pt x="1203" y="1049"/>
                    </a:lnTo>
                    <a:cubicBezTo>
                      <a:pt x="1203" y="668"/>
                      <a:pt x="1524" y="358"/>
                      <a:pt x="1905" y="358"/>
                    </a:cubicBezTo>
                    <a:close/>
                    <a:moveTo>
                      <a:pt x="1905" y="3049"/>
                    </a:moveTo>
                    <a:cubicBezTo>
                      <a:pt x="2012" y="3085"/>
                      <a:pt x="2119" y="3108"/>
                      <a:pt x="2238" y="3108"/>
                    </a:cubicBezTo>
                    <a:lnTo>
                      <a:pt x="2274" y="3108"/>
                    </a:lnTo>
                    <a:cubicBezTo>
                      <a:pt x="2393" y="3108"/>
                      <a:pt x="2512" y="3097"/>
                      <a:pt x="2631" y="3049"/>
                    </a:cubicBezTo>
                    <a:lnTo>
                      <a:pt x="2631" y="3049"/>
                    </a:lnTo>
                    <a:cubicBezTo>
                      <a:pt x="2619" y="3108"/>
                      <a:pt x="2631" y="3156"/>
                      <a:pt x="2655" y="3204"/>
                    </a:cubicBezTo>
                    <a:lnTo>
                      <a:pt x="2512" y="3335"/>
                    </a:lnTo>
                    <a:cubicBezTo>
                      <a:pt x="2441" y="3406"/>
                      <a:pt x="2357" y="3442"/>
                      <a:pt x="2262" y="3442"/>
                    </a:cubicBezTo>
                    <a:cubicBezTo>
                      <a:pt x="2179" y="3442"/>
                      <a:pt x="2084" y="3406"/>
                      <a:pt x="2012" y="3335"/>
                    </a:cubicBezTo>
                    <a:lnTo>
                      <a:pt x="1881" y="3204"/>
                    </a:lnTo>
                    <a:cubicBezTo>
                      <a:pt x="1893" y="3156"/>
                      <a:pt x="1905" y="3108"/>
                      <a:pt x="1905" y="3049"/>
                    </a:cubicBezTo>
                    <a:close/>
                    <a:moveTo>
                      <a:pt x="2810" y="3466"/>
                    </a:moveTo>
                    <a:cubicBezTo>
                      <a:pt x="2858" y="3501"/>
                      <a:pt x="2905" y="3513"/>
                      <a:pt x="2941" y="3525"/>
                    </a:cubicBezTo>
                    <a:lnTo>
                      <a:pt x="3524" y="3692"/>
                    </a:lnTo>
                    <a:cubicBezTo>
                      <a:pt x="3679" y="3739"/>
                      <a:pt x="3774" y="3870"/>
                      <a:pt x="3774" y="4037"/>
                    </a:cubicBezTo>
                    <a:lnTo>
                      <a:pt x="3774" y="5132"/>
                    </a:lnTo>
                    <a:lnTo>
                      <a:pt x="3822" y="5132"/>
                    </a:lnTo>
                    <a:cubicBezTo>
                      <a:pt x="3703" y="5204"/>
                      <a:pt x="3584" y="5263"/>
                      <a:pt x="3453" y="5311"/>
                    </a:cubicBezTo>
                    <a:lnTo>
                      <a:pt x="3453" y="4335"/>
                    </a:lnTo>
                    <a:cubicBezTo>
                      <a:pt x="3453" y="4240"/>
                      <a:pt x="3381" y="4168"/>
                      <a:pt x="3286" y="4168"/>
                    </a:cubicBezTo>
                    <a:cubicBezTo>
                      <a:pt x="3203" y="4168"/>
                      <a:pt x="3119" y="4240"/>
                      <a:pt x="3119" y="4335"/>
                    </a:cubicBezTo>
                    <a:lnTo>
                      <a:pt x="3119" y="5430"/>
                    </a:lnTo>
                    <a:cubicBezTo>
                      <a:pt x="2881" y="5502"/>
                      <a:pt x="2655" y="5537"/>
                      <a:pt x="2405" y="5549"/>
                    </a:cubicBezTo>
                    <a:lnTo>
                      <a:pt x="2262" y="5549"/>
                    </a:lnTo>
                    <a:cubicBezTo>
                      <a:pt x="1965" y="5549"/>
                      <a:pt x="1667" y="5502"/>
                      <a:pt x="1381" y="5430"/>
                    </a:cubicBezTo>
                    <a:lnTo>
                      <a:pt x="1381" y="4335"/>
                    </a:lnTo>
                    <a:cubicBezTo>
                      <a:pt x="1381" y="4240"/>
                      <a:pt x="1310" y="4168"/>
                      <a:pt x="1214" y="4168"/>
                    </a:cubicBezTo>
                    <a:cubicBezTo>
                      <a:pt x="1131" y="4168"/>
                      <a:pt x="1060" y="4240"/>
                      <a:pt x="1060" y="4335"/>
                    </a:cubicBezTo>
                    <a:lnTo>
                      <a:pt x="1060" y="5311"/>
                    </a:lnTo>
                    <a:cubicBezTo>
                      <a:pt x="941" y="5252"/>
                      <a:pt x="798" y="5192"/>
                      <a:pt x="679" y="5132"/>
                    </a:cubicBezTo>
                    <a:lnTo>
                      <a:pt x="679" y="4037"/>
                    </a:lnTo>
                    <a:cubicBezTo>
                      <a:pt x="679" y="3870"/>
                      <a:pt x="786" y="3739"/>
                      <a:pt x="941" y="3692"/>
                    </a:cubicBezTo>
                    <a:lnTo>
                      <a:pt x="1512" y="3525"/>
                    </a:lnTo>
                    <a:cubicBezTo>
                      <a:pt x="1560" y="3513"/>
                      <a:pt x="1619" y="3501"/>
                      <a:pt x="1655" y="3466"/>
                    </a:cubicBezTo>
                    <a:lnTo>
                      <a:pt x="1750" y="3573"/>
                    </a:lnTo>
                    <a:cubicBezTo>
                      <a:pt x="1893" y="3704"/>
                      <a:pt x="2072" y="3763"/>
                      <a:pt x="2226" y="3763"/>
                    </a:cubicBezTo>
                    <a:cubicBezTo>
                      <a:pt x="2405" y="3763"/>
                      <a:pt x="2572" y="3704"/>
                      <a:pt x="2703" y="3573"/>
                    </a:cubicBezTo>
                    <a:lnTo>
                      <a:pt x="2810" y="3466"/>
                    </a:lnTo>
                    <a:close/>
                    <a:moveTo>
                      <a:pt x="1893" y="1"/>
                    </a:moveTo>
                    <a:cubicBezTo>
                      <a:pt x="1322" y="1"/>
                      <a:pt x="869" y="465"/>
                      <a:pt x="869" y="1025"/>
                    </a:cubicBezTo>
                    <a:lnTo>
                      <a:pt x="869" y="1037"/>
                    </a:lnTo>
                    <a:cubicBezTo>
                      <a:pt x="869" y="1168"/>
                      <a:pt x="893" y="1311"/>
                      <a:pt x="953" y="1430"/>
                    </a:cubicBezTo>
                    <a:lnTo>
                      <a:pt x="1048" y="1596"/>
                    </a:lnTo>
                    <a:lnTo>
                      <a:pt x="1048" y="1858"/>
                    </a:lnTo>
                    <a:cubicBezTo>
                      <a:pt x="1048" y="2275"/>
                      <a:pt x="1250" y="2644"/>
                      <a:pt x="1560" y="2882"/>
                    </a:cubicBezTo>
                    <a:lnTo>
                      <a:pt x="1560" y="3037"/>
                    </a:lnTo>
                    <a:cubicBezTo>
                      <a:pt x="1560" y="3108"/>
                      <a:pt x="1500" y="3180"/>
                      <a:pt x="1429" y="3216"/>
                    </a:cubicBezTo>
                    <a:lnTo>
                      <a:pt x="845" y="3382"/>
                    </a:lnTo>
                    <a:cubicBezTo>
                      <a:pt x="548" y="3466"/>
                      <a:pt x="357" y="3739"/>
                      <a:pt x="357" y="4037"/>
                    </a:cubicBezTo>
                    <a:lnTo>
                      <a:pt x="357" y="4906"/>
                    </a:lnTo>
                    <a:cubicBezTo>
                      <a:pt x="333" y="4894"/>
                      <a:pt x="310" y="4859"/>
                      <a:pt x="286" y="4847"/>
                    </a:cubicBezTo>
                    <a:cubicBezTo>
                      <a:pt x="256" y="4822"/>
                      <a:pt x="220" y="4810"/>
                      <a:pt x="185" y="4810"/>
                    </a:cubicBezTo>
                    <a:cubicBezTo>
                      <a:pt x="135" y="4810"/>
                      <a:pt x="87" y="4834"/>
                      <a:pt x="60" y="4882"/>
                    </a:cubicBezTo>
                    <a:cubicBezTo>
                      <a:pt x="0" y="4954"/>
                      <a:pt x="12" y="5061"/>
                      <a:pt x="95" y="5097"/>
                    </a:cubicBezTo>
                    <a:cubicBezTo>
                      <a:pt x="702" y="5597"/>
                      <a:pt x="1476" y="5871"/>
                      <a:pt x="2262" y="5871"/>
                    </a:cubicBezTo>
                    <a:lnTo>
                      <a:pt x="2429" y="5871"/>
                    </a:lnTo>
                    <a:cubicBezTo>
                      <a:pt x="3286" y="5835"/>
                      <a:pt x="4096" y="5478"/>
                      <a:pt x="4691" y="4859"/>
                    </a:cubicBezTo>
                    <a:cubicBezTo>
                      <a:pt x="5298" y="4251"/>
                      <a:pt x="5655" y="3454"/>
                      <a:pt x="5703" y="2596"/>
                    </a:cubicBezTo>
                    <a:cubicBezTo>
                      <a:pt x="5751" y="1751"/>
                      <a:pt x="5477" y="918"/>
                      <a:pt x="4941" y="263"/>
                    </a:cubicBezTo>
                    <a:cubicBezTo>
                      <a:pt x="4908" y="223"/>
                      <a:pt x="4861" y="206"/>
                      <a:pt x="4815" y="206"/>
                    </a:cubicBezTo>
                    <a:cubicBezTo>
                      <a:pt x="4778" y="206"/>
                      <a:pt x="4742" y="218"/>
                      <a:pt x="4715" y="239"/>
                    </a:cubicBezTo>
                    <a:cubicBezTo>
                      <a:pt x="4643" y="299"/>
                      <a:pt x="4643" y="406"/>
                      <a:pt x="4691" y="465"/>
                    </a:cubicBezTo>
                    <a:cubicBezTo>
                      <a:pt x="5167" y="1061"/>
                      <a:pt x="5417" y="1811"/>
                      <a:pt x="5370" y="2573"/>
                    </a:cubicBezTo>
                    <a:cubicBezTo>
                      <a:pt x="5334" y="3347"/>
                      <a:pt x="5013" y="4073"/>
                      <a:pt x="4465" y="4632"/>
                    </a:cubicBezTo>
                    <a:cubicBezTo>
                      <a:pt x="4358" y="4728"/>
                      <a:pt x="4262" y="4823"/>
                      <a:pt x="4155" y="4906"/>
                    </a:cubicBezTo>
                    <a:lnTo>
                      <a:pt x="4155" y="4037"/>
                    </a:lnTo>
                    <a:cubicBezTo>
                      <a:pt x="4155" y="3739"/>
                      <a:pt x="3941" y="3466"/>
                      <a:pt x="3667" y="3382"/>
                    </a:cubicBezTo>
                    <a:lnTo>
                      <a:pt x="3084" y="3216"/>
                    </a:lnTo>
                    <a:cubicBezTo>
                      <a:pt x="3012" y="3180"/>
                      <a:pt x="2953" y="3120"/>
                      <a:pt x="2953" y="3037"/>
                    </a:cubicBezTo>
                    <a:lnTo>
                      <a:pt x="2953" y="2906"/>
                    </a:lnTo>
                    <a:cubicBezTo>
                      <a:pt x="3012" y="2858"/>
                      <a:pt x="3048" y="2823"/>
                      <a:pt x="3096" y="2763"/>
                    </a:cubicBezTo>
                    <a:cubicBezTo>
                      <a:pt x="3334" y="2549"/>
                      <a:pt x="3453" y="2227"/>
                      <a:pt x="3453" y="1906"/>
                    </a:cubicBezTo>
                    <a:lnTo>
                      <a:pt x="3453" y="1596"/>
                    </a:lnTo>
                    <a:lnTo>
                      <a:pt x="3512" y="1453"/>
                    </a:lnTo>
                    <a:cubicBezTo>
                      <a:pt x="3584" y="1311"/>
                      <a:pt x="3620" y="1156"/>
                      <a:pt x="3620" y="1001"/>
                    </a:cubicBezTo>
                    <a:lnTo>
                      <a:pt x="3620" y="168"/>
                    </a:lnTo>
                    <a:cubicBezTo>
                      <a:pt x="3620" y="72"/>
                      <a:pt x="3548" y="1"/>
                      <a:pt x="3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1974207" y="1638617"/>
                <a:ext cx="43989" cy="15597"/>
              </a:xfrm>
              <a:custGeom>
                <a:rect b="b" l="l" r="r" t="t"/>
                <a:pathLst>
                  <a:path extrusionOk="0" h="490" w="1382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22"/>
                      <a:pt x="155" y="322"/>
                    </a:cubicBezTo>
                    <a:cubicBezTo>
                      <a:pt x="334" y="322"/>
                      <a:pt x="870" y="358"/>
                      <a:pt x="1132" y="477"/>
                    </a:cubicBezTo>
                    <a:cubicBezTo>
                      <a:pt x="1155" y="489"/>
                      <a:pt x="1167" y="489"/>
                      <a:pt x="1203" y="489"/>
                    </a:cubicBezTo>
                    <a:cubicBezTo>
                      <a:pt x="1263" y="489"/>
                      <a:pt x="1322" y="465"/>
                      <a:pt x="1346" y="406"/>
                    </a:cubicBezTo>
                    <a:cubicBezTo>
                      <a:pt x="1382" y="322"/>
                      <a:pt x="1346" y="227"/>
                      <a:pt x="1275" y="191"/>
                    </a:cubicBezTo>
                    <a:cubicBezTo>
                      <a:pt x="905" y="1"/>
                      <a:pt x="191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18"/>
          <p:cNvGrpSpPr/>
          <p:nvPr/>
        </p:nvGrpSpPr>
        <p:grpSpPr>
          <a:xfrm>
            <a:off x="4016725" y="3923805"/>
            <a:ext cx="1146704" cy="621072"/>
            <a:chOff x="4102851" y="3897994"/>
            <a:chExt cx="974923" cy="528033"/>
          </a:xfrm>
        </p:grpSpPr>
        <p:sp>
          <p:nvSpPr>
            <p:cNvPr id="235" name="Google Shape;235;p18"/>
            <p:cNvSpPr/>
            <p:nvPr/>
          </p:nvSpPr>
          <p:spPr>
            <a:xfrm>
              <a:off x="4437860" y="4251248"/>
              <a:ext cx="304395" cy="174779"/>
            </a:xfrm>
            <a:custGeom>
              <a:rect b="b" l="l" r="r" t="t"/>
              <a:pathLst>
                <a:path extrusionOk="0" h="3870" w="6740">
                  <a:moveTo>
                    <a:pt x="0" y="0"/>
                  </a:moveTo>
                  <a:lnTo>
                    <a:pt x="0" y="501"/>
                  </a:lnTo>
                  <a:cubicBezTo>
                    <a:pt x="0" y="2358"/>
                    <a:pt x="1512" y="3870"/>
                    <a:pt x="3370" y="3870"/>
                  </a:cubicBezTo>
                  <a:cubicBezTo>
                    <a:pt x="5239" y="3870"/>
                    <a:pt x="6739" y="2358"/>
                    <a:pt x="6739" y="501"/>
                  </a:cubicBezTo>
                  <a:lnTo>
                    <a:pt x="6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4247504" y="4088305"/>
              <a:ext cx="685612" cy="190947"/>
            </a:xfrm>
            <a:custGeom>
              <a:rect b="b" l="l" r="r" t="t"/>
              <a:pathLst>
                <a:path extrusionOk="0" h="4228" w="15181">
                  <a:moveTo>
                    <a:pt x="2108" y="1"/>
                  </a:moveTo>
                  <a:cubicBezTo>
                    <a:pt x="941" y="1"/>
                    <a:pt x="0" y="953"/>
                    <a:pt x="0" y="2120"/>
                  </a:cubicBezTo>
                  <a:cubicBezTo>
                    <a:pt x="0" y="3275"/>
                    <a:pt x="941" y="4228"/>
                    <a:pt x="2108" y="4228"/>
                  </a:cubicBezTo>
                  <a:lnTo>
                    <a:pt x="13073" y="4228"/>
                  </a:lnTo>
                  <a:cubicBezTo>
                    <a:pt x="14240" y="4228"/>
                    <a:pt x="15181" y="3275"/>
                    <a:pt x="15181" y="2120"/>
                  </a:cubicBezTo>
                  <a:cubicBezTo>
                    <a:pt x="15181" y="953"/>
                    <a:pt x="14240" y="1"/>
                    <a:pt x="13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4174929" y="3993149"/>
              <a:ext cx="830267" cy="190947"/>
            </a:xfrm>
            <a:custGeom>
              <a:rect b="b" l="l" r="r" t="t"/>
              <a:pathLst>
                <a:path extrusionOk="0" h="4228" w="18384">
                  <a:moveTo>
                    <a:pt x="2119" y="0"/>
                  </a:moveTo>
                  <a:cubicBezTo>
                    <a:pt x="953" y="0"/>
                    <a:pt x="0" y="953"/>
                    <a:pt x="0" y="2108"/>
                  </a:cubicBezTo>
                  <a:cubicBezTo>
                    <a:pt x="0" y="3275"/>
                    <a:pt x="953" y="4227"/>
                    <a:pt x="2119" y="4227"/>
                  </a:cubicBezTo>
                  <a:lnTo>
                    <a:pt x="16276" y="4227"/>
                  </a:lnTo>
                  <a:cubicBezTo>
                    <a:pt x="17443" y="4227"/>
                    <a:pt x="18383" y="3275"/>
                    <a:pt x="18383" y="2108"/>
                  </a:cubicBezTo>
                  <a:cubicBezTo>
                    <a:pt x="18383" y="953"/>
                    <a:pt x="17443" y="0"/>
                    <a:pt x="16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4102851" y="3897994"/>
              <a:ext cx="974923" cy="190360"/>
            </a:xfrm>
            <a:custGeom>
              <a:rect b="b" l="l" r="r" t="t"/>
              <a:pathLst>
                <a:path extrusionOk="0" h="4215" w="21587">
                  <a:moveTo>
                    <a:pt x="2108" y="0"/>
                  </a:moveTo>
                  <a:cubicBezTo>
                    <a:pt x="941" y="0"/>
                    <a:pt x="1" y="941"/>
                    <a:pt x="1" y="2107"/>
                  </a:cubicBezTo>
                  <a:cubicBezTo>
                    <a:pt x="1" y="3274"/>
                    <a:pt x="941" y="4215"/>
                    <a:pt x="2108" y="4215"/>
                  </a:cubicBezTo>
                  <a:lnTo>
                    <a:pt x="19479" y="4215"/>
                  </a:lnTo>
                  <a:cubicBezTo>
                    <a:pt x="20634" y="4215"/>
                    <a:pt x="21587" y="3274"/>
                    <a:pt x="21587" y="2107"/>
                  </a:cubicBezTo>
                  <a:cubicBezTo>
                    <a:pt x="21587" y="941"/>
                    <a:pt x="20634" y="0"/>
                    <a:pt x="19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178136" y="3954446"/>
              <a:ext cx="827061" cy="50582"/>
            </a:xfrm>
            <a:custGeom>
              <a:rect b="b" l="l" r="r" t="t"/>
              <a:pathLst>
                <a:path extrusionOk="0" h="1120" w="18313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69"/>
                    <a:pt x="251" y="1119"/>
                    <a:pt x="560" y="1119"/>
                  </a:cubicBezTo>
                  <a:lnTo>
                    <a:pt x="17753" y="1119"/>
                  </a:lnTo>
                  <a:cubicBezTo>
                    <a:pt x="18062" y="1119"/>
                    <a:pt x="18312" y="869"/>
                    <a:pt x="18312" y="560"/>
                  </a:cubicBezTo>
                  <a:cubicBezTo>
                    <a:pt x="18312" y="250"/>
                    <a:pt x="18062" y="0"/>
                    <a:pt x="177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514725" y="4078098"/>
              <a:ext cx="455509" cy="50040"/>
            </a:xfrm>
            <a:custGeom>
              <a:rect b="b" l="l" r="r" t="t"/>
              <a:pathLst>
                <a:path extrusionOk="0" h="1108" w="10086">
                  <a:moveTo>
                    <a:pt x="560" y="1"/>
                  </a:moveTo>
                  <a:cubicBezTo>
                    <a:pt x="251" y="1"/>
                    <a:pt x="1" y="251"/>
                    <a:pt x="1" y="548"/>
                  </a:cubicBezTo>
                  <a:cubicBezTo>
                    <a:pt x="1" y="858"/>
                    <a:pt x="251" y="1108"/>
                    <a:pt x="560" y="1108"/>
                  </a:cubicBezTo>
                  <a:lnTo>
                    <a:pt x="9526" y="1108"/>
                  </a:lnTo>
                  <a:cubicBezTo>
                    <a:pt x="9835" y="1108"/>
                    <a:pt x="10085" y="858"/>
                    <a:pt x="10085" y="548"/>
                  </a:cubicBezTo>
                  <a:cubicBezTo>
                    <a:pt x="10085" y="251"/>
                    <a:pt x="9835" y="1"/>
                    <a:pt x="9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699165" y="4201254"/>
              <a:ext cx="146868" cy="50582"/>
            </a:xfrm>
            <a:custGeom>
              <a:rect b="b" l="l" r="r" t="t"/>
              <a:pathLst>
                <a:path extrusionOk="0" h="1120" w="3252">
                  <a:moveTo>
                    <a:pt x="560" y="0"/>
                  </a:moveTo>
                  <a:cubicBezTo>
                    <a:pt x="251" y="0"/>
                    <a:pt x="1" y="250"/>
                    <a:pt x="1" y="560"/>
                  </a:cubicBezTo>
                  <a:cubicBezTo>
                    <a:pt x="1" y="869"/>
                    <a:pt x="251" y="1119"/>
                    <a:pt x="560" y="1119"/>
                  </a:cubicBezTo>
                  <a:lnTo>
                    <a:pt x="2691" y="1119"/>
                  </a:lnTo>
                  <a:cubicBezTo>
                    <a:pt x="3001" y="1119"/>
                    <a:pt x="3251" y="869"/>
                    <a:pt x="3251" y="560"/>
                  </a:cubicBezTo>
                  <a:cubicBezTo>
                    <a:pt x="3251" y="250"/>
                    <a:pt x="3001" y="0"/>
                    <a:pt x="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317956" y="4201254"/>
              <a:ext cx="315686" cy="50582"/>
            </a:xfrm>
            <a:custGeom>
              <a:rect b="b" l="l" r="r" t="t"/>
              <a:pathLst>
                <a:path extrusionOk="0" h="1120" w="699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19"/>
                    <a:pt x="560" y="1119"/>
                  </a:cubicBezTo>
                  <a:lnTo>
                    <a:pt x="6429" y="1119"/>
                  </a:lnTo>
                  <a:cubicBezTo>
                    <a:pt x="6739" y="1119"/>
                    <a:pt x="6989" y="869"/>
                    <a:pt x="6989" y="560"/>
                  </a:cubicBezTo>
                  <a:cubicBezTo>
                    <a:pt x="6989" y="250"/>
                    <a:pt x="6739" y="0"/>
                    <a:pt x="6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237298" y="4078098"/>
              <a:ext cx="207567" cy="50040"/>
            </a:xfrm>
            <a:custGeom>
              <a:rect b="b" l="l" r="r" t="t"/>
              <a:pathLst>
                <a:path extrusionOk="0" h="1108" w="4596">
                  <a:moveTo>
                    <a:pt x="560" y="1"/>
                  </a:moveTo>
                  <a:cubicBezTo>
                    <a:pt x="250" y="1"/>
                    <a:pt x="0" y="251"/>
                    <a:pt x="0" y="548"/>
                  </a:cubicBezTo>
                  <a:cubicBezTo>
                    <a:pt x="0" y="858"/>
                    <a:pt x="250" y="1108"/>
                    <a:pt x="560" y="1108"/>
                  </a:cubicBezTo>
                  <a:lnTo>
                    <a:pt x="4036" y="1108"/>
                  </a:lnTo>
                  <a:cubicBezTo>
                    <a:pt x="4346" y="1108"/>
                    <a:pt x="4596" y="858"/>
                    <a:pt x="4596" y="548"/>
                  </a:cubicBezTo>
                  <a:cubicBezTo>
                    <a:pt x="4596" y="251"/>
                    <a:pt x="4346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4589720" y="1278263"/>
            <a:ext cx="998074" cy="1094859"/>
            <a:chOff x="4589720" y="1278263"/>
            <a:chExt cx="998074" cy="1094859"/>
          </a:xfrm>
        </p:grpSpPr>
        <p:sp>
          <p:nvSpPr>
            <p:cNvPr id="245" name="Google Shape;245;p18"/>
            <p:cNvSpPr/>
            <p:nvPr/>
          </p:nvSpPr>
          <p:spPr>
            <a:xfrm>
              <a:off x="4589720" y="1278263"/>
              <a:ext cx="998074" cy="1094859"/>
            </a:xfrm>
            <a:custGeom>
              <a:rect b="b" l="l" r="r" t="t"/>
              <a:pathLst>
                <a:path extrusionOk="0" h="20611" w="18789">
                  <a:moveTo>
                    <a:pt x="1" y="0"/>
                  </a:moveTo>
                  <a:lnTo>
                    <a:pt x="1" y="17372"/>
                  </a:lnTo>
                  <a:lnTo>
                    <a:pt x="5870" y="17372"/>
                  </a:lnTo>
                  <a:cubicBezTo>
                    <a:pt x="5930" y="19169"/>
                    <a:pt x="7394" y="20610"/>
                    <a:pt x="9192" y="20610"/>
                  </a:cubicBezTo>
                  <a:cubicBezTo>
                    <a:pt x="11002" y="20610"/>
                    <a:pt x="12467" y="19169"/>
                    <a:pt x="12526" y="17372"/>
                  </a:cubicBezTo>
                  <a:lnTo>
                    <a:pt x="18789" y="17372"/>
                  </a:lnTo>
                  <a:cubicBezTo>
                    <a:pt x="18039" y="7656"/>
                    <a:pt x="9919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8"/>
            <p:cNvGrpSpPr/>
            <p:nvPr/>
          </p:nvGrpSpPr>
          <p:grpSpPr>
            <a:xfrm>
              <a:off x="4859124" y="1628713"/>
              <a:ext cx="335936" cy="406653"/>
              <a:chOff x="5184517" y="2459481"/>
              <a:chExt cx="252062" cy="305122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5383486" y="2674747"/>
                <a:ext cx="13273" cy="13305"/>
              </a:xfrm>
              <a:custGeom>
                <a:rect b="b" l="l" r="r" t="t"/>
                <a:pathLst>
                  <a:path extrusionOk="0" h="418" w="417">
                    <a:moveTo>
                      <a:pt x="203" y="0"/>
                    </a:moveTo>
                    <a:cubicBezTo>
                      <a:pt x="107" y="0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5350128" y="2724402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62"/>
                      <a:pt x="96" y="357"/>
                      <a:pt x="179" y="357"/>
                    </a:cubicBezTo>
                    <a:cubicBezTo>
                      <a:pt x="274" y="357"/>
                      <a:pt x="358" y="286"/>
                      <a:pt x="358" y="179"/>
                    </a:cubicBezTo>
                    <a:cubicBezTo>
                      <a:pt x="358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5254638" y="2666376"/>
                <a:ext cx="11395" cy="11427"/>
              </a:xfrm>
              <a:custGeom>
                <a:rect b="b" l="l" r="r" t="t"/>
                <a:pathLst>
                  <a:path extrusionOk="0" h="359" w="358">
                    <a:moveTo>
                      <a:pt x="193" y="1"/>
                    </a:moveTo>
                    <a:cubicBezTo>
                      <a:pt x="188" y="1"/>
                      <a:pt x="183" y="1"/>
                      <a:pt x="179" y="2"/>
                    </a:cubicBezTo>
                    <a:cubicBezTo>
                      <a:pt x="83" y="2"/>
                      <a:pt x="0" y="97"/>
                      <a:pt x="0" y="180"/>
                    </a:cubicBezTo>
                    <a:cubicBezTo>
                      <a:pt x="0" y="275"/>
                      <a:pt x="71" y="359"/>
                      <a:pt x="179" y="359"/>
                    </a:cubicBezTo>
                    <a:cubicBezTo>
                      <a:pt x="262" y="359"/>
                      <a:pt x="357" y="287"/>
                      <a:pt x="357" y="180"/>
                    </a:cubicBezTo>
                    <a:cubicBezTo>
                      <a:pt x="357" y="90"/>
                      <a:pt x="273" y="1"/>
                      <a:pt x="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5273959" y="2724402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cubicBezTo>
                      <a:pt x="0" y="262"/>
                      <a:pt x="84" y="357"/>
                      <a:pt x="179" y="357"/>
                    </a:cubicBezTo>
                    <a:cubicBezTo>
                      <a:pt x="274" y="357"/>
                      <a:pt x="357" y="286"/>
                      <a:pt x="357" y="179"/>
                    </a:cubicBezTo>
                    <a:cubicBezTo>
                      <a:pt x="357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5308049" y="2678917"/>
                <a:ext cx="14451" cy="14037"/>
              </a:xfrm>
              <a:custGeom>
                <a:rect b="b" l="l" r="r" t="t"/>
                <a:pathLst>
                  <a:path extrusionOk="0" h="441" w="454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1" y="346"/>
                      <a:pt x="108" y="441"/>
                      <a:pt x="227" y="441"/>
                    </a:cubicBezTo>
                    <a:cubicBezTo>
                      <a:pt x="346" y="441"/>
                      <a:pt x="453" y="346"/>
                      <a:pt x="453" y="227"/>
                    </a:cubicBezTo>
                    <a:cubicBezTo>
                      <a:pt x="453" y="84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5184517" y="2459481"/>
                <a:ext cx="252062" cy="305122"/>
              </a:xfrm>
              <a:custGeom>
                <a:rect b="b" l="l" r="r" t="t"/>
                <a:pathLst>
                  <a:path extrusionOk="0" h="9586" w="7919">
                    <a:moveTo>
                      <a:pt x="2597" y="5657"/>
                    </a:moveTo>
                    <a:cubicBezTo>
                      <a:pt x="3126" y="5657"/>
                      <a:pt x="3630" y="5793"/>
                      <a:pt x="4096" y="6061"/>
                    </a:cubicBezTo>
                    <a:cubicBezTo>
                      <a:pt x="4607" y="6347"/>
                      <a:pt x="5099" y="6442"/>
                      <a:pt x="5531" y="6442"/>
                    </a:cubicBezTo>
                    <a:cubicBezTo>
                      <a:pt x="5853" y="6442"/>
                      <a:pt x="6143" y="6389"/>
                      <a:pt x="6382" y="6323"/>
                    </a:cubicBezTo>
                    <a:cubicBezTo>
                      <a:pt x="6751" y="6228"/>
                      <a:pt x="7037" y="6061"/>
                      <a:pt x="7204" y="5954"/>
                    </a:cubicBezTo>
                    <a:lnTo>
                      <a:pt x="7204" y="5954"/>
                    </a:lnTo>
                    <a:cubicBezTo>
                      <a:pt x="7525" y="7037"/>
                      <a:pt x="7263" y="8204"/>
                      <a:pt x="6442" y="9038"/>
                    </a:cubicBezTo>
                    <a:cubicBezTo>
                      <a:pt x="6275" y="9204"/>
                      <a:pt x="6037" y="9299"/>
                      <a:pt x="5799" y="9299"/>
                    </a:cubicBezTo>
                    <a:lnTo>
                      <a:pt x="2560" y="9299"/>
                    </a:lnTo>
                    <a:cubicBezTo>
                      <a:pt x="2322" y="9299"/>
                      <a:pt x="2084" y="9204"/>
                      <a:pt x="1917" y="9038"/>
                    </a:cubicBezTo>
                    <a:cubicBezTo>
                      <a:pt x="1179" y="8276"/>
                      <a:pt x="834" y="7180"/>
                      <a:pt x="1120" y="6025"/>
                    </a:cubicBezTo>
                    <a:cubicBezTo>
                      <a:pt x="1239" y="5966"/>
                      <a:pt x="1560" y="5811"/>
                      <a:pt x="1989" y="5716"/>
                    </a:cubicBezTo>
                    <a:cubicBezTo>
                      <a:pt x="2195" y="5677"/>
                      <a:pt x="2398" y="5657"/>
                      <a:pt x="2597" y="5657"/>
                    </a:cubicBezTo>
                    <a:close/>
                    <a:moveTo>
                      <a:pt x="2834" y="1"/>
                    </a:moveTo>
                    <a:cubicBezTo>
                      <a:pt x="2632" y="1"/>
                      <a:pt x="2465" y="167"/>
                      <a:pt x="2465" y="370"/>
                    </a:cubicBezTo>
                    <a:lnTo>
                      <a:pt x="2465" y="703"/>
                    </a:lnTo>
                    <a:cubicBezTo>
                      <a:pt x="2465" y="906"/>
                      <a:pt x="2632" y="1072"/>
                      <a:pt x="2834" y="1072"/>
                    </a:cubicBezTo>
                    <a:lnTo>
                      <a:pt x="3036" y="1072"/>
                    </a:lnTo>
                    <a:lnTo>
                      <a:pt x="3036" y="2239"/>
                    </a:lnTo>
                    <a:cubicBezTo>
                      <a:pt x="3036" y="2311"/>
                      <a:pt x="3096" y="2370"/>
                      <a:pt x="3167" y="2370"/>
                    </a:cubicBezTo>
                    <a:cubicBezTo>
                      <a:pt x="3239" y="2370"/>
                      <a:pt x="3298" y="2311"/>
                      <a:pt x="3298" y="2239"/>
                    </a:cubicBezTo>
                    <a:lnTo>
                      <a:pt x="3298" y="1072"/>
                    </a:lnTo>
                    <a:lnTo>
                      <a:pt x="4977" y="1072"/>
                    </a:lnTo>
                    <a:lnTo>
                      <a:pt x="4977" y="3406"/>
                    </a:lnTo>
                    <a:cubicBezTo>
                      <a:pt x="4977" y="3620"/>
                      <a:pt x="5096" y="3799"/>
                      <a:pt x="5311" y="3882"/>
                    </a:cubicBezTo>
                    <a:cubicBezTo>
                      <a:pt x="6144" y="4216"/>
                      <a:pt x="6763" y="4882"/>
                      <a:pt x="7097" y="5692"/>
                    </a:cubicBezTo>
                    <a:cubicBezTo>
                      <a:pt x="6966" y="5775"/>
                      <a:pt x="6668" y="5954"/>
                      <a:pt x="6275" y="6061"/>
                    </a:cubicBezTo>
                    <a:cubicBezTo>
                      <a:pt x="6015" y="6135"/>
                      <a:pt x="5758" y="6172"/>
                      <a:pt x="5506" y="6172"/>
                    </a:cubicBezTo>
                    <a:cubicBezTo>
                      <a:pt x="5064" y="6172"/>
                      <a:pt x="4636" y="6058"/>
                      <a:pt x="4227" y="5823"/>
                    </a:cubicBezTo>
                    <a:cubicBezTo>
                      <a:pt x="3710" y="5528"/>
                      <a:pt x="3145" y="5385"/>
                      <a:pt x="2580" y="5385"/>
                    </a:cubicBezTo>
                    <a:cubicBezTo>
                      <a:pt x="2117" y="5385"/>
                      <a:pt x="1654" y="5481"/>
                      <a:pt x="1215" y="5668"/>
                    </a:cubicBezTo>
                    <a:cubicBezTo>
                      <a:pt x="1524" y="4870"/>
                      <a:pt x="2155" y="4216"/>
                      <a:pt x="2989" y="3882"/>
                    </a:cubicBezTo>
                    <a:cubicBezTo>
                      <a:pt x="3179" y="3811"/>
                      <a:pt x="3322" y="3620"/>
                      <a:pt x="3322" y="3406"/>
                    </a:cubicBezTo>
                    <a:lnTo>
                      <a:pt x="3322" y="2930"/>
                    </a:lnTo>
                    <a:cubicBezTo>
                      <a:pt x="3322" y="2858"/>
                      <a:pt x="3263" y="2799"/>
                      <a:pt x="3179" y="2799"/>
                    </a:cubicBezTo>
                    <a:cubicBezTo>
                      <a:pt x="3108" y="2799"/>
                      <a:pt x="3048" y="2858"/>
                      <a:pt x="3048" y="2930"/>
                    </a:cubicBezTo>
                    <a:lnTo>
                      <a:pt x="3048" y="3406"/>
                    </a:lnTo>
                    <a:cubicBezTo>
                      <a:pt x="3048" y="3501"/>
                      <a:pt x="2989" y="3585"/>
                      <a:pt x="2894" y="3620"/>
                    </a:cubicBezTo>
                    <a:cubicBezTo>
                      <a:pt x="608" y="4525"/>
                      <a:pt x="0" y="7490"/>
                      <a:pt x="1703" y="9228"/>
                    </a:cubicBezTo>
                    <a:cubicBezTo>
                      <a:pt x="1929" y="9454"/>
                      <a:pt x="2227" y="9585"/>
                      <a:pt x="2560" y="9585"/>
                    </a:cubicBezTo>
                    <a:lnTo>
                      <a:pt x="5799" y="9585"/>
                    </a:lnTo>
                    <a:cubicBezTo>
                      <a:pt x="6108" y="9585"/>
                      <a:pt x="6430" y="9454"/>
                      <a:pt x="6656" y="9228"/>
                    </a:cubicBezTo>
                    <a:cubicBezTo>
                      <a:pt x="7870" y="7990"/>
                      <a:pt x="7918" y="6132"/>
                      <a:pt x="6989" y="4835"/>
                    </a:cubicBezTo>
                    <a:cubicBezTo>
                      <a:pt x="6608" y="4287"/>
                      <a:pt x="6073" y="3870"/>
                      <a:pt x="5442" y="3620"/>
                    </a:cubicBezTo>
                    <a:cubicBezTo>
                      <a:pt x="5358" y="3585"/>
                      <a:pt x="5299" y="3501"/>
                      <a:pt x="5299" y="3406"/>
                    </a:cubicBezTo>
                    <a:lnTo>
                      <a:pt x="5299" y="1072"/>
                    </a:lnTo>
                    <a:lnTo>
                      <a:pt x="5489" y="1072"/>
                    </a:lnTo>
                    <a:cubicBezTo>
                      <a:pt x="5692" y="1072"/>
                      <a:pt x="5858" y="906"/>
                      <a:pt x="5858" y="703"/>
                    </a:cubicBezTo>
                    <a:lnTo>
                      <a:pt x="5858" y="370"/>
                    </a:lnTo>
                    <a:cubicBezTo>
                      <a:pt x="5858" y="167"/>
                      <a:pt x="5692" y="1"/>
                      <a:pt x="5489" y="1"/>
                    </a:cubicBezTo>
                    <a:lnTo>
                      <a:pt x="4739" y="1"/>
                    </a:lnTo>
                    <a:cubicBezTo>
                      <a:pt x="4668" y="1"/>
                      <a:pt x="4608" y="60"/>
                      <a:pt x="4608" y="132"/>
                    </a:cubicBezTo>
                    <a:cubicBezTo>
                      <a:pt x="4608" y="215"/>
                      <a:pt x="4668" y="275"/>
                      <a:pt x="4739" y="275"/>
                    </a:cubicBezTo>
                    <a:lnTo>
                      <a:pt x="5489" y="275"/>
                    </a:lnTo>
                    <a:cubicBezTo>
                      <a:pt x="5537" y="275"/>
                      <a:pt x="5573" y="310"/>
                      <a:pt x="5573" y="358"/>
                    </a:cubicBezTo>
                    <a:lnTo>
                      <a:pt x="5573" y="691"/>
                    </a:lnTo>
                    <a:cubicBezTo>
                      <a:pt x="5573" y="727"/>
                      <a:pt x="5537" y="775"/>
                      <a:pt x="5489" y="775"/>
                    </a:cubicBezTo>
                    <a:lnTo>
                      <a:pt x="2834" y="775"/>
                    </a:lnTo>
                    <a:cubicBezTo>
                      <a:pt x="2798" y="775"/>
                      <a:pt x="2751" y="727"/>
                      <a:pt x="2751" y="691"/>
                    </a:cubicBezTo>
                    <a:lnTo>
                      <a:pt x="2751" y="358"/>
                    </a:lnTo>
                    <a:cubicBezTo>
                      <a:pt x="2751" y="310"/>
                      <a:pt x="2798" y="275"/>
                      <a:pt x="2834" y="275"/>
                    </a:cubicBezTo>
                    <a:lnTo>
                      <a:pt x="4060" y="275"/>
                    </a:lnTo>
                    <a:cubicBezTo>
                      <a:pt x="4132" y="275"/>
                      <a:pt x="4191" y="215"/>
                      <a:pt x="4191" y="132"/>
                    </a:cubicBezTo>
                    <a:cubicBezTo>
                      <a:pt x="4191" y="60"/>
                      <a:pt x="4132" y="1"/>
                      <a:pt x="40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3" name="Google Shape;253;p18"/>
          <p:cNvGrpSpPr/>
          <p:nvPr/>
        </p:nvGrpSpPr>
        <p:grpSpPr>
          <a:xfrm>
            <a:off x="3595544" y="1278263"/>
            <a:ext cx="1171352" cy="922803"/>
            <a:chOff x="3595544" y="1278263"/>
            <a:chExt cx="1171352" cy="922803"/>
          </a:xfrm>
        </p:grpSpPr>
        <p:sp>
          <p:nvSpPr>
            <p:cNvPr id="254" name="Google Shape;254;p18"/>
            <p:cNvSpPr/>
            <p:nvPr/>
          </p:nvSpPr>
          <p:spPr>
            <a:xfrm>
              <a:off x="3595544" y="1278263"/>
              <a:ext cx="1171352" cy="922803"/>
            </a:xfrm>
            <a:custGeom>
              <a:rect b="b" l="l" r="r" t="t"/>
              <a:pathLst>
                <a:path extrusionOk="0" h="17372" w="22051">
                  <a:moveTo>
                    <a:pt x="18788" y="0"/>
                  </a:moveTo>
                  <a:cubicBezTo>
                    <a:pt x="8870" y="0"/>
                    <a:pt x="750" y="7656"/>
                    <a:pt x="0" y="17372"/>
                  </a:cubicBezTo>
                  <a:lnTo>
                    <a:pt x="18717" y="17372"/>
                  </a:lnTo>
                  <a:lnTo>
                    <a:pt x="18717" y="11109"/>
                  </a:lnTo>
                  <a:cubicBezTo>
                    <a:pt x="20526" y="11061"/>
                    <a:pt x="22050" y="9597"/>
                    <a:pt x="22050" y="7775"/>
                  </a:cubicBezTo>
                  <a:cubicBezTo>
                    <a:pt x="22050" y="5953"/>
                    <a:pt x="20598" y="4477"/>
                    <a:pt x="18788" y="4441"/>
                  </a:cubicBezTo>
                  <a:lnTo>
                    <a:pt x="1878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18"/>
            <p:cNvGrpSpPr/>
            <p:nvPr/>
          </p:nvGrpSpPr>
          <p:grpSpPr>
            <a:xfrm>
              <a:off x="3961918" y="1622364"/>
              <a:ext cx="262144" cy="406656"/>
              <a:chOff x="3764485" y="2890682"/>
              <a:chExt cx="222874" cy="345737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3764485" y="2890682"/>
                <a:ext cx="222874" cy="345737"/>
              </a:xfrm>
              <a:custGeom>
                <a:rect b="b" l="l" r="r" t="t"/>
                <a:pathLst>
                  <a:path extrusionOk="0" h="10862" w="7002">
                    <a:moveTo>
                      <a:pt x="3596" y="348"/>
                    </a:moveTo>
                    <a:lnTo>
                      <a:pt x="3727" y="396"/>
                    </a:lnTo>
                    <a:cubicBezTo>
                      <a:pt x="3882" y="467"/>
                      <a:pt x="4001" y="610"/>
                      <a:pt x="4073" y="801"/>
                    </a:cubicBezTo>
                    <a:cubicBezTo>
                      <a:pt x="3894" y="777"/>
                      <a:pt x="3739" y="753"/>
                      <a:pt x="3596" y="729"/>
                    </a:cubicBezTo>
                    <a:lnTo>
                      <a:pt x="3596" y="348"/>
                    </a:lnTo>
                    <a:close/>
                    <a:moveTo>
                      <a:pt x="6168" y="8504"/>
                    </a:moveTo>
                    <a:cubicBezTo>
                      <a:pt x="6275" y="8504"/>
                      <a:pt x="6347" y="8587"/>
                      <a:pt x="6347" y="8683"/>
                    </a:cubicBezTo>
                    <a:lnTo>
                      <a:pt x="6347" y="8861"/>
                    </a:lnTo>
                    <a:lnTo>
                      <a:pt x="6168" y="8861"/>
                    </a:lnTo>
                    <a:cubicBezTo>
                      <a:pt x="6085" y="8861"/>
                      <a:pt x="6001" y="8945"/>
                      <a:pt x="6001" y="9028"/>
                    </a:cubicBezTo>
                    <a:cubicBezTo>
                      <a:pt x="6001" y="9123"/>
                      <a:pt x="6085" y="9195"/>
                      <a:pt x="6168" y="9195"/>
                    </a:cubicBezTo>
                    <a:lnTo>
                      <a:pt x="6513" y="9195"/>
                    </a:lnTo>
                    <a:cubicBezTo>
                      <a:pt x="6621" y="9195"/>
                      <a:pt x="6692" y="9266"/>
                      <a:pt x="6692" y="9373"/>
                    </a:cubicBezTo>
                    <a:lnTo>
                      <a:pt x="6692" y="10397"/>
                    </a:lnTo>
                    <a:cubicBezTo>
                      <a:pt x="6680" y="10504"/>
                      <a:pt x="6597" y="10576"/>
                      <a:pt x="6501" y="10576"/>
                    </a:cubicBezTo>
                    <a:lnTo>
                      <a:pt x="1394" y="10576"/>
                    </a:lnTo>
                    <a:cubicBezTo>
                      <a:pt x="1287" y="10576"/>
                      <a:pt x="1215" y="10504"/>
                      <a:pt x="1215" y="10397"/>
                    </a:cubicBezTo>
                    <a:lnTo>
                      <a:pt x="1215" y="9373"/>
                    </a:lnTo>
                    <a:cubicBezTo>
                      <a:pt x="1215" y="9266"/>
                      <a:pt x="1287" y="9195"/>
                      <a:pt x="1394" y="9195"/>
                    </a:cubicBezTo>
                    <a:lnTo>
                      <a:pt x="5489" y="9195"/>
                    </a:lnTo>
                    <a:cubicBezTo>
                      <a:pt x="5573" y="9195"/>
                      <a:pt x="5644" y="9123"/>
                      <a:pt x="5644" y="9028"/>
                    </a:cubicBezTo>
                    <a:cubicBezTo>
                      <a:pt x="5644" y="8945"/>
                      <a:pt x="5573" y="8861"/>
                      <a:pt x="5489" y="8861"/>
                    </a:cubicBezTo>
                    <a:lnTo>
                      <a:pt x="1560" y="8861"/>
                    </a:lnTo>
                    <a:lnTo>
                      <a:pt x="1560" y="8683"/>
                    </a:lnTo>
                    <a:cubicBezTo>
                      <a:pt x="1560" y="8587"/>
                      <a:pt x="1632" y="8504"/>
                      <a:pt x="1739" y="8504"/>
                    </a:cubicBezTo>
                    <a:close/>
                    <a:moveTo>
                      <a:pt x="3471" y="1"/>
                    </a:moveTo>
                    <a:cubicBezTo>
                      <a:pt x="3436" y="1"/>
                      <a:pt x="3413" y="3"/>
                      <a:pt x="3406" y="3"/>
                    </a:cubicBezTo>
                    <a:cubicBezTo>
                      <a:pt x="3311" y="3"/>
                      <a:pt x="3251" y="74"/>
                      <a:pt x="3251" y="158"/>
                    </a:cubicBezTo>
                    <a:lnTo>
                      <a:pt x="3251" y="682"/>
                    </a:lnTo>
                    <a:cubicBezTo>
                      <a:pt x="3184" y="678"/>
                      <a:pt x="3123" y="676"/>
                      <a:pt x="3071" y="676"/>
                    </a:cubicBezTo>
                    <a:cubicBezTo>
                      <a:pt x="2968" y="676"/>
                      <a:pt x="2902" y="682"/>
                      <a:pt x="2894" y="682"/>
                    </a:cubicBezTo>
                    <a:cubicBezTo>
                      <a:pt x="2811" y="682"/>
                      <a:pt x="2751" y="753"/>
                      <a:pt x="2751" y="848"/>
                    </a:cubicBezTo>
                    <a:cubicBezTo>
                      <a:pt x="2751" y="932"/>
                      <a:pt x="2822" y="991"/>
                      <a:pt x="2906" y="991"/>
                    </a:cubicBezTo>
                    <a:cubicBezTo>
                      <a:pt x="2909" y="991"/>
                      <a:pt x="2939" y="990"/>
                      <a:pt x="2991" y="990"/>
                    </a:cubicBezTo>
                    <a:cubicBezTo>
                      <a:pt x="3356" y="990"/>
                      <a:pt x="4811" y="1045"/>
                      <a:pt x="5728" y="1920"/>
                    </a:cubicBezTo>
                    <a:cubicBezTo>
                      <a:pt x="6228" y="2408"/>
                      <a:pt x="6501" y="3063"/>
                      <a:pt x="6501" y="3896"/>
                    </a:cubicBezTo>
                    <a:cubicBezTo>
                      <a:pt x="6501" y="4789"/>
                      <a:pt x="6299" y="5361"/>
                      <a:pt x="6097" y="5968"/>
                    </a:cubicBezTo>
                    <a:cubicBezTo>
                      <a:pt x="5882" y="6575"/>
                      <a:pt x="5668" y="7194"/>
                      <a:pt x="5644" y="8171"/>
                    </a:cubicBezTo>
                    <a:lnTo>
                      <a:pt x="1989" y="8171"/>
                    </a:lnTo>
                    <a:cubicBezTo>
                      <a:pt x="1941" y="8075"/>
                      <a:pt x="1882" y="7909"/>
                      <a:pt x="1882" y="7647"/>
                    </a:cubicBezTo>
                    <a:cubicBezTo>
                      <a:pt x="1882" y="7230"/>
                      <a:pt x="2132" y="6266"/>
                      <a:pt x="3882" y="4515"/>
                    </a:cubicBezTo>
                    <a:cubicBezTo>
                      <a:pt x="3918" y="4480"/>
                      <a:pt x="3942" y="4385"/>
                      <a:pt x="3906" y="4325"/>
                    </a:cubicBezTo>
                    <a:cubicBezTo>
                      <a:pt x="3886" y="4275"/>
                      <a:pt x="3825" y="4251"/>
                      <a:pt x="3764" y="4251"/>
                    </a:cubicBezTo>
                    <a:cubicBezTo>
                      <a:pt x="3751" y="4251"/>
                      <a:pt x="3739" y="4252"/>
                      <a:pt x="3727" y="4254"/>
                    </a:cubicBezTo>
                    <a:cubicBezTo>
                      <a:pt x="3727" y="4254"/>
                      <a:pt x="3635" y="4276"/>
                      <a:pt x="3486" y="4276"/>
                    </a:cubicBezTo>
                    <a:cubicBezTo>
                      <a:pt x="3292" y="4276"/>
                      <a:pt x="3001" y="4238"/>
                      <a:pt x="2691" y="4063"/>
                    </a:cubicBezTo>
                    <a:cubicBezTo>
                      <a:pt x="2620" y="4020"/>
                      <a:pt x="2540" y="4000"/>
                      <a:pt x="2460" y="4000"/>
                    </a:cubicBezTo>
                    <a:cubicBezTo>
                      <a:pt x="2341" y="4000"/>
                      <a:pt x="2220" y="4044"/>
                      <a:pt x="2120" y="4123"/>
                    </a:cubicBezTo>
                    <a:cubicBezTo>
                      <a:pt x="1924" y="4281"/>
                      <a:pt x="1552" y="4499"/>
                      <a:pt x="998" y="4499"/>
                    </a:cubicBezTo>
                    <a:cubicBezTo>
                      <a:pt x="846" y="4499"/>
                      <a:pt x="680" y="4482"/>
                      <a:pt x="501" y="4444"/>
                    </a:cubicBezTo>
                    <a:lnTo>
                      <a:pt x="370" y="3777"/>
                    </a:lnTo>
                    <a:lnTo>
                      <a:pt x="2001" y="2146"/>
                    </a:lnTo>
                    <a:cubicBezTo>
                      <a:pt x="2037" y="2110"/>
                      <a:pt x="2049" y="2063"/>
                      <a:pt x="2049" y="2027"/>
                    </a:cubicBezTo>
                    <a:lnTo>
                      <a:pt x="2049" y="1813"/>
                    </a:lnTo>
                    <a:cubicBezTo>
                      <a:pt x="2049" y="1729"/>
                      <a:pt x="2120" y="1634"/>
                      <a:pt x="2215" y="1634"/>
                    </a:cubicBezTo>
                    <a:cubicBezTo>
                      <a:pt x="2327" y="1626"/>
                      <a:pt x="2501" y="1615"/>
                      <a:pt x="2715" y="1615"/>
                    </a:cubicBezTo>
                    <a:cubicBezTo>
                      <a:pt x="3115" y="1615"/>
                      <a:pt x="3656" y="1654"/>
                      <a:pt x="4192" y="1825"/>
                    </a:cubicBezTo>
                    <a:cubicBezTo>
                      <a:pt x="4211" y="1833"/>
                      <a:pt x="4231" y="1837"/>
                      <a:pt x="4250" y="1837"/>
                    </a:cubicBezTo>
                    <a:cubicBezTo>
                      <a:pt x="4314" y="1837"/>
                      <a:pt x="4373" y="1794"/>
                      <a:pt x="4382" y="1729"/>
                    </a:cubicBezTo>
                    <a:cubicBezTo>
                      <a:pt x="4418" y="1634"/>
                      <a:pt x="4370" y="1539"/>
                      <a:pt x="4275" y="1527"/>
                    </a:cubicBezTo>
                    <a:cubicBezTo>
                      <a:pt x="3701" y="1346"/>
                      <a:pt x="3117" y="1300"/>
                      <a:pt x="2687" y="1300"/>
                    </a:cubicBezTo>
                    <a:cubicBezTo>
                      <a:pt x="2465" y="1300"/>
                      <a:pt x="2285" y="1312"/>
                      <a:pt x="2168" y="1325"/>
                    </a:cubicBezTo>
                    <a:cubicBezTo>
                      <a:pt x="1906" y="1348"/>
                      <a:pt x="1715" y="1563"/>
                      <a:pt x="1715" y="1813"/>
                    </a:cubicBezTo>
                    <a:lnTo>
                      <a:pt x="1715" y="1968"/>
                    </a:lnTo>
                    <a:lnTo>
                      <a:pt x="60" y="3611"/>
                    </a:lnTo>
                    <a:cubicBezTo>
                      <a:pt x="24" y="3658"/>
                      <a:pt x="1" y="3706"/>
                      <a:pt x="24" y="3765"/>
                    </a:cubicBezTo>
                    <a:lnTo>
                      <a:pt x="179" y="4611"/>
                    </a:lnTo>
                    <a:cubicBezTo>
                      <a:pt x="203" y="4670"/>
                      <a:pt x="239" y="4718"/>
                      <a:pt x="298" y="4730"/>
                    </a:cubicBezTo>
                    <a:cubicBezTo>
                      <a:pt x="542" y="4788"/>
                      <a:pt x="764" y="4813"/>
                      <a:pt x="967" y="4813"/>
                    </a:cubicBezTo>
                    <a:cubicBezTo>
                      <a:pt x="1627" y="4813"/>
                      <a:pt x="2071" y="4552"/>
                      <a:pt x="2299" y="4361"/>
                    </a:cubicBezTo>
                    <a:cubicBezTo>
                      <a:pt x="2338" y="4329"/>
                      <a:pt x="2389" y="4313"/>
                      <a:pt x="2435" y="4313"/>
                    </a:cubicBezTo>
                    <a:cubicBezTo>
                      <a:pt x="2459" y="4313"/>
                      <a:pt x="2481" y="4317"/>
                      <a:pt x="2501" y="4325"/>
                    </a:cubicBezTo>
                    <a:cubicBezTo>
                      <a:pt x="2822" y="4504"/>
                      <a:pt x="3120" y="4563"/>
                      <a:pt x="3334" y="4587"/>
                    </a:cubicBezTo>
                    <a:cubicBezTo>
                      <a:pt x="1846" y="6135"/>
                      <a:pt x="1537" y="7099"/>
                      <a:pt x="1537" y="7635"/>
                    </a:cubicBezTo>
                    <a:cubicBezTo>
                      <a:pt x="1537" y="7861"/>
                      <a:pt x="1584" y="8040"/>
                      <a:pt x="1608" y="8159"/>
                    </a:cubicBezTo>
                    <a:cubicBezTo>
                      <a:pt x="1370" y="8195"/>
                      <a:pt x="1191" y="8397"/>
                      <a:pt x="1191" y="8647"/>
                    </a:cubicBezTo>
                    <a:lnTo>
                      <a:pt x="1191" y="8849"/>
                    </a:lnTo>
                    <a:cubicBezTo>
                      <a:pt x="1001" y="8909"/>
                      <a:pt x="858" y="9111"/>
                      <a:pt x="858" y="9326"/>
                    </a:cubicBezTo>
                    <a:lnTo>
                      <a:pt x="858" y="10361"/>
                    </a:lnTo>
                    <a:cubicBezTo>
                      <a:pt x="858" y="10635"/>
                      <a:pt x="1072" y="10861"/>
                      <a:pt x="1358" y="10861"/>
                    </a:cubicBezTo>
                    <a:lnTo>
                      <a:pt x="6501" y="10861"/>
                    </a:lnTo>
                    <a:cubicBezTo>
                      <a:pt x="6775" y="10861"/>
                      <a:pt x="7002" y="10635"/>
                      <a:pt x="7002" y="10361"/>
                    </a:cubicBezTo>
                    <a:lnTo>
                      <a:pt x="7002" y="9326"/>
                    </a:lnTo>
                    <a:cubicBezTo>
                      <a:pt x="7002" y="9171"/>
                      <a:pt x="6859" y="8968"/>
                      <a:pt x="6656" y="8897"/>
                    </a:cubicBezTo>
                    <a:lnTo>
                      <a:pt x="6656" y="8695"/>
                    </a:lnTo>
                    <a:cubicBezTo>
                      <a:pt x="6656" y="8409"/>
                      <a:pt x="6442" y="8183"/>
                      <a:pt x="6156" y="8183"/>
                    </a:cubicBezTo>
                    <a:lnTo>
                      <a:pt x="5978" y="8183"/>
                    </a:lnTo>
                    <a:cubicBezTo>
                      <a:pt x="5990" y="7266"/>
                      <a:pt x="6204" y="6671"/>
                      <a:pt x="6406" y="6087"/>
                    </a:cubicBezTo>
                    <a:cubicBezTo>
                      <a:pt x="6621" y="5492"/>
                      <a:pt x="6823" y="4861"/>
                      <a:pt x="6823" y="3908"/>
                    </a:cubicBezTo>
                    <a:cubicBezTo>
                      <a:pt x="6823" y="2991"/>
                      <a:pt x="6525" y="2241"/>
                      <a:pt x="5966" y="1694"/>
                    </a:cubicBezTo>
                    <a:cubicBezTo>
                      <a:pt x="5501" y="1265"/>
                      <a:pt x="4930" y="1015"/>
                      <a:pt x="4418" y="860"/>
                    </a:cubicBezTo>
                    <a:cubicBezTo>
                      <a:pt x="4311" y="396"/>
                      <a:pt x="4061" y="182"/>
                      <a:pt x="3846" y="86"/>
                    </a:cubicBezTo>
                    <a:cubicBezTo>
                      <a:pt x="3690" y="12"/>
                      <a:pt x="3550" y="1"/>
                      <a:pt x="34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3913799" y="2948231"/>
                <a:ext cx="20499" cy="14960"/>
              </a:xfrm>
              <a:custGeom>
                <a:rect b="b" l="l" r="r" t="t"/>
                <a:pathLst>
                  <a:path extrusionOk="0" h="470" w="644">
                    <a:moveTo>
                      <a:pt x="184" y="0"/>
                    </a:moveTo>
                    <a:cubicBezTo>
                      <a:pt x="126" y="0"/>
                      <a:pt x="73" y="27"/>
                      <a:pt x="48" y="76"/>
                    </a:cubicBezTo>
                    <a:cubicBezTo>
                      <a:pt x="1" y="148"/>
                      <a:pt x="36" y="255"/>
                      <a:pt x="108" y="291"/>
                    </a:cubicBezTo>
                    <a:cubicBezTo>
                      <a:pt x="203" y="326"/>
                      <a:pt x="286" y="386"/>
                      <a:pt x="358" y="433"/>
                    </a:cubicBezTo>
                    <a:cubicBezTo>
                      <a:pt x="394" y="445"/>
                      <a:pt x="417" y="469"/>
                      <a:pt x="453" y="469"/>
                    </a:cubicBezTo>
                    <a:cubicBezTo>
                      <a:pt x="501" y="469"/>
                      <a:pt x="560" y="433"/>
                      <a:pt x="584" y="386"/>
                    </a:cubicBezTo>
                    <a:cubicBezTo>
                      <a:pt x="644" y="326"/>
                      <a:pt x="620" y="231"/>
                      <a:pt x="537" y="183"/>
                    </a:cubicBezTo>
                    <a:cubicBezTo>
                      <a:pt x="453" y="124"/>
                      <a:pt x="358" y="64"/>
                      <a:pt x="263" y="17"/>
                    </a:cubicBezTo>
                    <a:cubicBezTo>
                      <a:pt x="237" y="6"/>
                      <a:pt x="210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3841418" y="2956315"/>
                <a:ext cx="10631" cy="15947"/>
              </a:xfrm>
              <a:custGeom>
                <a:rect b="b" l="l" r="r" t="t"/>
                <a:pathLst>
                  <a:path extrusionOk="0" h="501" w="334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34"/>
                    </a:lnTo>
                    <a:cubicBezTo>
                      <a:pt x="1" y="418"/>
                      <a:pt x="72" y="501"/>
                      <a:pt x="167" y="501"/>
                    </a:cubicBezTo>
                    <a:cubicBezTo>
                      <a:pt x="251" y="501"/>
                      <a:pt x="334" y="418"/>
                      <a:pt x="334" y="334"/>
                    </a:cubicBezTo>
                    <a:lnTo>
                      <a:pt x="334" y="167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3631716" y="1899969"/>
            <a:ext cx="561985" cy="1216702"/>
          </a:xfrm>
          <a:custGeom>
            <a:rect b="b" l="l" r="r" t="t"/>
            <a:pathLst>
              <a:path extrusionOk="0" h="33720" w="15575">
                <a:moveTo>
                  <a:pt x="5978" y="1"/>
                </a:moveTo>
                <a:lnTo>
                  <a:pt x="5978" y="6942"/>
                </a:lnTo>
                <a:lnTo>
                  <a:pt x="7228" y="6942"/>
                </a:lnTo>
                <a:cubicBezTo>
                  <a:pt x="7623" y="6512"/>
                  <a:pt x="8790" y="5344"/>
                  <a:pt x="9842" y="5344"/>
                </a:cubicBezTo>
                <a:cubicBezTo>
                  <a:pt x="9868" y="5344"/>
                  <a:pt x="9893" y="5345"/>
                  <a:pt x="9919" y="5346"/>
                </a:cubicBezTo>
                <a:cubicBezTo>
                  <a:pt x="11026" y="5406"/>
                  <a:pt x="12205" y="6180"/>
                  <a:pt x="12205" y="8180"/>
                </a:cubicBezTo>
                <a:cubicBezTo>
                  <a:pt x="12205" y="10085"/>
                  <a:pt x="11276" y="11311"/>
                  <a:pt x="9835" y="11311"/>
                </a:cubicBezTo>
                <a:cubicBezTo>
                  <a:pt x="8657" y="11311"/>
                  <a:pt x="7633" y="10252"/>
                  <a:pt x="7276" y="9835"/>
                </a:cubicBezTo>
                <a:lnTo>
                  <a:pt x="6097" y="9835"/>
                </a:lnTo>
                <a:lnTo>
                  <a:pt x="6097" y="22813"/>
                </a:lnTo>
                <a:cubicBezTo>
                  <a:pt x="6097" y="23039"/>
                  <a:pt x="5918" y="23218"/>
                  <a:pt x="5692" y="23218"/>
                </a:cubicBezTo>
                <a:lnTo>
                  <a:pt x="3906" y="23218"/>
                </a:lnTo>
                <a:cubicBezTo>
                  <a:pt x="3799" y="23218"/>
                  <a:pt x="3704" y="23182"/>
                  <a:pt x="3620" y="23099"/>
                </a:cubicBezTo>
                <a:cubicBezTo>
                  <a:pt x="3275" y="22753"/>
                  <a:pt x="2215" y="21837"/>
                  <a:pt x="1513" y="21801"/>
                </a:cubicBezTo>
                <a:cubicBezTo>
                  <a:pt x="1484" y="21799"/>
                  <a:pt x="1455" y="21798"/>
                  <a:pt x="1426" y="21798"/>
                </a:cubicBezTo>
                <a:cubicBezTo>
                  <a:pt x="1114" y="21798"/>
                  <a:pt x="825" y="21915"/>
                  <a:pt x="596" y="22122"/>
                </a:cubicBezTo>
                <a:cubicBezTo>
                  <a:pt x="203" y="22491"/>
                  <a:pt x="1" y="23146"/>
                  <a:pt x="1" y="23992"/>
                </a:cubicBezTo>
                <a:cubicBezTo>
                  <a:pt x="1" y="25432"/>
                  <a:pt x="632" y="26254"/>
                  <a:pt x="1715" y="26254"/>
                </a:cubicBezTo>
                <a:cubicBezTo>
                  <a:pt x="2477" y="26254"/>
                  <a:pt x="3573" y="25135"/>
                  <a:pt x="3894" y="24742"/>
                </a:cubicBezTo>
                <a:cubicBezTo>
                  <a:pt x="3966" y="24646"/>
                  <a:pt x="4085" y="24587"/>
                  <a:pt x="4204" y="24587"/>
                </a:cubicBezTo>
                <a:lnTo>
                  <a:pt x="5692" y="24587"/>
                </a:lnTo>
                <a:cubicBezTo>
                  <a:pt x="5918" y="24587"/>
                  <a:pt x="6097" y="24777"/>
                  <a:pt x="6097" y="25004"/>
                </a:cubicBezTo>
                <a:lnTo>
                  <a:pt x="6097" y="33719"/>
                </a:lnTo>
                <a:cubicBezTo>
                  <a:pt x="7728" y="30088"/>
                  <a:pt x="10074" y="24920"/>
                  <a:pt x="11848" y="21325"/>
                </a:cubicBezTo>
                <a:cubicBezTo>
                  <a:pt x="14634" y="15705"/>
                  <a:pt x="15574" y="12264"/>
                  <a:pt x="15574" y="7823"/>
                </a:cubicBezTo>
                <a:cubicBezTo>
                  <a:pt x="15574" y="5835"/>
                  <a:pt x="15050" y="2965"/>
                  <a:pt x="13991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19"/>
          <p:cNvGrpSpPr/>
          <p:nvPr/>
        </p:nvGrpSpPr>
        <p:grpSpPr>
          <a:xfrm>
            <a:off x="2796175" y="3678070"/>
            <a:ext cx="861398" cy="863506"/>
            <a:chOff x="4196937" y="3525670"/>
            <a:chExt cx="861398" cy="863506"/>
          </a:xfrm>
        </p:grpSpPr>
        <p:sp>
          <p:nvSpPr>
            <p:cNvPr id="266" name="Google Shape;266;p19"/>
            <p:cNvSpPr/>
            <p:nvPr/>
          </p:nvSpPr>
          <p:spPr>
            <a:xfrm>
              <a:off x="4196937" y="3525670"/>
              <a:ext cx="861398" cy="790928"/>
            </a:xfrm>
            <a:custGeom>
              <a:rect b="b" l="l" r="r" t="t"/>
              <a:pathLst>
                <a:path extrusionOk="0" h="21920" w="23873">
                  <a:moveTo>
                    <a:pt x="238" y="0"/>
                  </a:moveTo>
                  <a:cubicBezTo>
                    <a:pt x="238" y="0"/>
                    <a:pt x="0" y="3560"/>
                    <a:pt x="60" y="4453"/>
                  </a:cubicBezTo>
                  <a:cubicBezTo>
                    <a:pt x="119" y="5334"/>
                    <a:pt x="893" y="5692"/>
                    <a:pt x="893" y="6227"/>
                  </a:cubicBezTo>
                  <a:cubicBezTo>
                    <a:pt x="893" y="6763"/>
                    <a:pt x="179" y="7347"/>
                    <a:pt x="179" y="7942"/>
                  </a:cubicBezTo>
                  <a:cubicBezTo>
                    <a:pt x="179" y="8537"/>
                    <a:pt x="893" y="9192"/>
                    <a:pt x="834" y="9597"/>
                  </a:cubicBezTo>
                  <a:cubicBezTo>
                    <a:pt x="774" y="10014"/>
                    <a:pt x="119" y="10192"/>
                    <a:pt x="60" y="10966"/>
                  </a:cubicBezTo>
                  <a:cubicBezTo>
                    <a:pt x="0" y="11728"/>
                    <a:pt x="953" y="12800"/>
                    <a:pt x="953" y="13216"/>
                  </a:cubicBezTo>
                  <a:cubicBezTo>
                    <a:pt x="953" y="13633"/>
                    <a:pt x="60" y="13871"/>
                    <a:pt x="60" y="14455"/>
                  </a:cubicBezTo>
                  <a:cubicBezTo>
                    <a:pt x="60" y="15050"/>
                    <a:pt x="1072" y="15586"/>
                    <a:pt x="1191" y="15943"/>
                  </a:cubicBezTo>
                  <a:cubicBezTo>
                    <a:pt x="1310" y="16300"/>
                    <a:pt x="1310" y="17181"/>
                    <a:pt x="1429" y="17717"/>
                  </a:cubicBezTo>
                  <a:lnTo>
                    <a:pt x="6453" y="21920"/>
                  </a:lnTo>
                  <a:lnTo>
                    <a:pt x="17360" y="21920"/>
                  </a:lnTo>
                  <a:cubicBezTo>
                    <a:pt x="17360" y="21920"/>
                    <a:pt x="19788" y="19789"/>
                    <a:pt x="21384" y="18431"/>
                  </a:cubicBezTo>
                  <a:cubicBezTo>
                    <a:pt x="22979" y="17062"/>
                    <a:pt x="23277" y="16181"/>
                    <a:pt x="23277" y="15764"/>
                  </a:cubicBezTo>
                  <a:cubicBezTo>
                    <a:pt x="23277" y="15348"/>
                    <a:pt x="22622" y="15229"/>
                    <a:pt x="22682" y="14633"/>
                  </a:cubicBezTo>
                  <a:cubicBezTo>
                    <a:pt x="22741" y="14038"/>
                    <a:pt x="23634" y="13514"/>
                    <a:pt x="23634" y="12919"/>
                  </a:cubicBezTo>
                  <a:cubicBezTo>
                    <a:pt x="23634" y="12323"/>
                    <a:pt x="22741" y="11907"/>
                    <a:pt x="22741" y="11383"/>
                  </a:cubicBezTo>
                  <a:cubicBezTo>
                    <a:pt x="22741" y="10847"/>
                    <a:pt x="23575" y="10311"/>
                    <a:pt x="23634" y="9716"/>
                  </a:cubicBezTo>
                  <a:cubicBezTo>
                    <a:pt x="23694" y="9133"/>
                    <a:pt x="22801" y="9073"/>
                    <a:pt x="22741" y="8359"/>
                  </a:cubicBezTo>
                  <a:cubicBezTo>
                    <a:pt x="22682" y="7644"/>
                    <a:pt x="23694" y="7049"/>
                    <a:pt x="23694" y="6346"/>
                  </a:cubicBezTo>
                  <a:cubicBezTo>
                    <a:pt x="23694" y="5632"/>
                    <a:pt x="22741" y="5334"/>
                    <a:pt x="22741" y="4799"/>
                  </a:cubicBezTo>
                  <a:cubicBezTo>
                    <a:pt x="22741" y="4275"/>
                    <a:pt x="23872" y="3739"/>
                    <a:pt x="23872" y="3025"/>
                  </a:cubicBezTo>
                  <a:cubicBezTo>
                    <a:pt x="23872" y="2322"/>
                    <a:pt x="23336" y="1905"/>
                    <a:pt x="23336" y="1905"/>
                  </a:cubicBezTo>
                  <a:lnTo>
                    <a:pt x="23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4438359" y="4340176"/>
              <a:ext cx="357036" cy="49000"/>
            </a:xfrm>
            <a:custGeom>
              <a:rect b="b" l="l" r="r" t="t"/>
              <a:pathLst>
                <a:path extrusionOk="0" h="1358" w="9895">
                  <a:moveTo>
                    <a:pt x="1" y="1"/>
                  </a:moveTo>
                  <a:cubicBezTo>
                    <a:pt x="1" y="1"/>
                    <a:pt x="1370" y="1358"/>
                    <a:pt x="1834" y="1358"/>
                  </a:cubicBezTo>
                  <a:lnTo>
                    <a:pt x="8299" y="1358"/>
                  </a:lnTo>
                  <a:cubicBezTo>
                    <a:pt x="8823" y="1358"/>
                    <a:pt x="9895" y="1"/>
                    <a:pt x="9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9"/>
          <p:cNvSpPr txBox="1"/>
          <p:nvPr/>
        </p:nvSpPr>
        <p:spPr>
          <a:xfrm>
            <a:off x="4855800" y="1813475"/>
            <a:ext cx="2592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Planet Venus</a:t>
            </a:r>
            <a:endParaRPr sz="20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4855800" y="2160325"/>
            <a:ext cx="25920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0" name="Google Shape;270;p19"/>
          <p:cNvGrpSpPr/>
          <p:nvPr/>
        </p:nvGrpSpPr>
        <p:grpSpPr>
          <a:xfrm>
            <a:off x="3240808" y="1673594"/>
            <a:ext cx="801681" cy="846784"/>
            <a:chOff x="3343233" y="1521194"/>
            <a:chExt cx="801681" cy="846784"/>
          </a:xfrm>
        </p:grpSpPr>
        <p:sp>
          <p:nvSpPr>
            <p:cNvPr id="271" name="Google Shape;271;p19"/>
            <p:cNvSpPr/>
            <p:nvPr/>
          </p:nvSpPr>
          <p:spPr>
            <a:xfrm>
              <a:off x="3343233" y="1521194"/>
              <a:ext cx="801681" cy="846784"/>
            </a:xfrm>
            <a:custGeom>
              <a:rect b="b" l="l" r="r" t="t"/>
              <a:pathLst>
                <a:path extrusionOk="0" h="23468" w="22218">
                  <a:moveTo>
                    <a:pt x="8466" y="0"/>
                  </a:moveTo>
                  <a:cubicBezTo>
                    <a:pt x="7692" y="0"/>
                    <a:pt x="6394" y="298"/>
                    <a:pt x="6394" y="1429"/>
                  </a:cubicBezTo>
                  <a:cubicBezTo>
                    <a:pt x="6394" y="2810"/>
                    <a:pt x="7668" y="3524"/>
                    <a:pt x="7715" y="3548"/>
                  </a:cubicBezTo>
                  <a:cubicBezTo>
                    <a:pt x="7846" y="3619"/>
                    <a:pt x="7930" y="3762"/>
                    <a:pt x="7930" y="3917"/>
                  </a:cubicBezTo>
                  <a:lnTo>
                    <a:pt x="7930" y="5870"/>
                  </a:lnTo>
                  <a:cubicBezTo>
                    <a:pt x="7930" y="6096"/>
                    <a:pt x="7751" y="6275"/>
                    <a:pt x="7525" y="6275"/>
                  </a:cubicBezTo>
                  <a:lnTo>
                    <a:pt x="0" y="6275"/>
                  </a:lnTo>
                  <a:lnTo>
                    <a:pt x="0" y="23467"/>
                  </a:lnTo>
                  <a:lnTo>
                    <a:pt x="16109" y="23467"/>
                  </a:lnTo>
                  <a:lnTo>
                    <a:pt x="16109" y="15704"/>
                  </a:lnTo>
                  <a:cubicBezTo>
                    <a:pt x="16109" y="15466"/>
                    <a:pt x="16300" y="15288"/>
                    <a:pt x="16526" y="15288"/>
                  </a:cubicBezTo>
                  <a:lnTo>
                    <a:pt x="18300" y="15288"/>
                  </a:lnTo>
                  <a:cubicBezTo>
                    <a:pt x="18431" y="15288"/>
                    <a:pt x="18550" y="15347"/>
                    <a:pt x="18622" y="15454"/>
                  </a:cubicBezTo>
                  <a:cubicBezTo>
                    <a:pt x="18907" y="15811"/>
                    <a:pt x="19824" y="16764"/>
                    <a:pt x="20669" y="16764"/>
                  </a:cubicBezTo>
                  <a:cubicBezTo>
                    <a:pt x="21812" y="16764"/>
                    <a:pt x="22217" y="15573"/>
                    <a:pt x="22217" y="14454"/>
                  </a:cubicBezTo>
                  <a:cubicBezTo>
                    <a:pt x="22217" y="13228"/>
                    <a:pt x="21658" y="12490"/>
                    <a:pt x="20705" y="12442"/>
                  </a:cubicBezTo>
                  <a:cubicBezTo>
                    <a:pt x="20689" y="12441"/>
                    <a:pt x="20673" y="12440"/>
                    <a:pt x="20657" y="12440"/>
                  </a:cubicBezTo>
                  <a:cubicBezTo>
                    <a:pt x="20023" y="12440"/>
                    <a:pt x="19038" y="13326"/>
                    <a:pt x="18550" y="13895"/>
                  </a:cubicBezTo>
                  <a:cubicBezTo>
                    <a:pt x="18479" y="13990"/>
                    <a:pt x="18360" y="14037"/>
                    <a:pt x="18241" y="14037"/>
                  </a:cubicBezTo>
                  <a:lnTo>
                    <a:pt x="16407" y="14037"/>
                  </a:lnTo>
                  <a:cubicBezTo>
                    <a:pt x="16181" y="14037"/>
                    <a:pt x="15990" y="13859"/>
                    <a:pt x="15990" y="13621"/>
                  </a:cubicBezTo>
                  <a:lnTo>
                    <a:pt x="15990" y="6215"/>
                  </a:lnTo>
                  <a:lnTo>
                    <a:pt x="9716" y="6215"/>
                  </a:lnTo>
                  <a:cubicBezTo>
                    <a:pt x="9489" y="6215"/>
                    <a:pt x="9299" y="6036"/>
                    <a:pt x="9299" y="5810"/>
                  </a:cubicBezTo>
                  <a:lnTo>
                    <a:pt x="9299" y="3977"/>
                  </a:lnTo>
                  <a:cubicBezTo>
                    <a:pt x="9299" y="3834"/>
                    <a:pt x="9370" y="3703"/>
                    <a:pt x="9489" y="3619"/>
                  </a:cubicBezTo>
                  <a:cubicBezTo>
                    <a:pt x="9501" y="3619"/>
                    <a:pt x="10775" y="2774"/>
                    <a:pt x="10775" y="1369"/>
                  </a:cubicBezTo>
                  <a:cubicBezTo>
                    <a:pt x="10775" y="71"/>
                    <a:pt x="8858" y="0"/>
                    <a:pt x="846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19"/>
            <p:cNvGrpSpPr/>
            <p:nvPr/>
          </p:nvGrpSpPr>
          <p:grpSpPr>
            <a:xfrm>
              <a:off x="3558965" y="1905233"/>
              <a:ext cx="149833" cy="300803"/>
              <a:chOff x="3984950" y="3213600"/>
              <a:chExt cx="239925" cy="481825"/>
            </a:xfrm>
          </p:grpSpPr>
          <p:sp>
            <p:nvSpPr>
              <p:cNvPr id="273" name="Google Shape;273;p19"/>
              <p:cNvSpPr/>
              <p:nvPr/>
            </p:nvSpPr>
            <p:spPr>
              <a:xfrm>
                <a:off x="3984950" y="3213600"/>
                <a:ext cx="239925" cy="481825"/>
              </a:xfrm>
              <a:custGeom>
                <a:rect b="b" l="l" r="r" t="t"/>
                <a:pathLst>
                  <a:path extrusionOk="0" h="19273" w="9597">
                    <a:moveTo>
                      <a:pt x="4800" y="3355"/>
                    </a:moveTo>
                    <a:cubicBezTo>
                      <a:pt x="5110" y="3355"/>
                      <a:pt x="5363" y="3608"/>
                      <a:pt x="5363" y="3918"/>
                    </a:cubicBezTo>
                    <a:lnTo>
                      <a:pt x="5363" y="12121"/>
                    </a:lnTo>
                    <a:cubicBezTo>
                      <a:pt x="6556" y="12407"/>
                      <a:pt x="7345" y="13542"/>
                      <a:pt x="7203" y="14759"/>
                    </a:cubicBezTo>
                    <a:cubicBezTo>
                      <a:pt x="7059" y="15978"/>
                      <a:pt x="6026" y="16897"/>
                      <a:pt x="4800" y="16897"/>
                    </a:cubicBezTo>
                    <a:cubicBezTo>
                      <a:pt x="3571" y="16897"/>
                      <a:pt x="2539" y="15978"/>
                      <a:pt x="2394" y="14759"/>
                    </a:cubicBezTo>
                    <a:cubicBezTo>
                      <a:pt x="2253" y="13542"/>
                      <a:pt x="3042" y="12407"/>
                      <a:pt x="4234" y="12121"/>
                    </a:cubicBezTo>
                    <a:lnTo>
                      <a:pt x="4234" y="3918"/>
                    </a:lnTo>
                    <a:cubicBezTo>
                      <a:pt x="4234" y="3608"/>
                      <a:pt x="4487" y="3355"/>
                      <a:pt x="4800" y="3355"/>
                    </a:cubicBezTo>
                    <a:close/>
                    <a:moveTo>
                      <a:pt x="4800" y="1"/>
                    </a:moveTo>
                    <a:cubicBezTo>
                      <a:pt x="3219" y="1"/>
                      <a:pt x="1939" y="1281"/>
                      <a:pt x="1939" y="2861"/>
                    </a:cubicBezTo>
                    <a:lnTo>
                      <a:pt x="1939" y="10567"/>
                    </a:lnTo>
                    <a:cubicBezTo>
                      <a:pt x="723" y="11501"/>
                      <a:pt x="9" y="12943"/>
                      <a:pt x="0" y="14476"/>
                    </a:cubicBezTo>
                    <a:cubicBezTo>
                      <a:pt x="0" y="17123"/>
                      <a:pt x="2150" y="19273"/>
                      <a:pt x="4800" y="19273"/>
                    </a:cubicBezTo>
                    <a:cubicBezTo>
                      <a:pt x="7450" y="19273"/>
                      <a:pt x="9597" y="17123"/>
                      <a:pt x="9597" y="14476"/>
                    </a:cubicBezTo>
                    <a:cubicBezTo>
                      <a:pt x="9597" y="13651"/>
                      <a:pt x="9395" y="12844"/>
                      <a:pt x="9007" y="12118"/>
                    </a:cubicBezTo>
                    <a:cubicBezTo>
                      <a:pt x="8679" y="11510"/>
                      <a:pt x="8221" y="10980"/>
                      <a:pt x="7664" y="10567"/>
                    </a:cubicBezTo>
                    <a:lnTo>
                      <a:pt x="7661" y="2861"/>
                    </a:lnTo>
                    <a:cubicBezTo>
                      <a:pt x="7661" y="1281"/>
                      <a:pt x="6378" y="1"/>
                      <a:pt x="48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4072650" y="3543175"/>
                <a:ext cx="64525" cy="64625"/>
              </a:xfrm>
              <a:custGeom>
                <a:rect b="b" l="l" r="r" t="t"/>
                <a:pathLst>
                  <a:path extrusionOk="0" h="2585" w="2581">
                    <a:moveTo>
                      <a:pt x="1292" y="1"/>
                    </a:moveTo>
                    <a:cubicBezTo>
                      <a:pt x="578" y="1"/>
                      <a:pt x="0" y="579"/>
                      <a:pt x="0" y="1293"/>
                    </a:cubicBezTo>
                    <a:cubicBezTo>
                      <a:pt x="0" y="2006"/>
                      <a:pt x="578" y="2585"/>
                      <a:pt x="1292" y="2585"/>
                    </a:cubicBezTo>
                    <a:cubicBezTo>
                      <a:pt x="2003" y="2585"/>
                      <a:pt x="2581" y="2006"/>
                      <a:pt x="2581" y="1293"/>
                    </a:cubicBezTo>
                    <a:cubicBezTo>
                      <a:pt x="2581" y="579"/>
                      <a:pt x="2003" y="1"/>
                      <a:pt x="12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75" name="Google Shape;275;p19"/>
          <p:cNvGrpSpPr/>
          <p:nvPr/>
        </p:nvGrpSpPr>
        <p:grpSpPr>
          <a:xfrm>
            <a:off x="2148763" y="1491418"/>
            <a:ext cx="671098" cy="1586151"/>
            <a:chOff x="2251188" y="1339018"/>
            <a:chExt cx="671098" cy="1586151"/>
          </a:xfrm>
        </p:grpSpPr>
        <p:sp>
          <p:nvSpPr>
            <p:cNvPr id="276" name="Google Shape;276;p19"/>
            <p:cNvSpPr/>
            <p:nvPr/>
          </p:nvSpPr>
          <p:spPr>
            <a:xfrm>
              <a:off x="2251188" y="1339018"/>
              <a:ext cx="671098" cy="1586151"/>
            </a:xfrm>
            <a:custGeom>
              <a:rect b="b" l="l" r="r" t="t"/>
              <a:pathLst>
                <a:path extrusionOk="0" h="43959" w="18599">
                  <a:moveTo>
                    <a:pt x="12502" y="1"/>
                  </a:moveTo>
                  <a:cubicBezTo>
                    <a:pt x="9442" y="2501"/>
                    <a:pt x="6775" y="5894"/>
                    <a:pt x="4977" y="10443"/>
                  </a:cubicBezTo>
                  <a:cubicBezTo>
                    <a:pt x="0" y="23004"/>
                    <a:pt x="7109" y="33422"/>
                    <a:pt x="8228" y="35672"/>
                  </a:cubicBezTo>
                  <a:cubicBezTo>
                    <a:pt x="8847" y="36910"/>
                    <a:pt x="10811" y="40470"/>
                    <a:pt x="12443" y="43959"/>
                  </a:cubicBezTo>
                  <a:lnTo>
                    <a:pt x="12443" y="36089"/>
                  </a:lnTo>
                  <a:cubicBezTo>
                    <a:pt x="12443" y="35862"/>
                    <a:pt x="12621" y="35672"/>
                    <a:pt x="12847" y="35672"/>
                  </a:cubicBezTo>
                  <a:lnTo>
                    <a:pt x="14800" y="35672"/>
                  </a:lnTo>
                  <a:cubicBezTo>
                    <a:pt x="14990" y="35672"/>
                    <a:pt x="15157" y="35803"/>
                    <a:pt x="15205" y="35981"/>
                  </a:cubicBezTo>
                  <a:cubicBezTo>
                    <a:pt x="15217" y="36029"/>
                    <a:pt x="15574" y="37172"/>
                    <a:pt x="17015" y="37220"/>
                  </a:cubicBezTo>
                  <a:cubicBezTo>
                    <a:pt x="17038" y="37220"/>
                    <a:pt x="17061" y="37221"/>
                    <a:pt x="17083" y="37221"/>
                  </a:cubicBezTo>
                  <a:cubicBezTo>
                    <a:pt x="17514" y="37221"/>
                    <a:pt x="17849" y="37112"/>
                    <a:pt x="18086" y="36886"/>
                  </a:cubicBezTo>
                  <a:cubicBezTo>
                    <a:pt x="18431" y="36553"/>
                    <a:pt x="18598" y="35946"/>
                    <a:pt x="18598" y="35077"/>
                  </a:cubicBezTo>
                  <a:cubicBezTo>
                    <a:pt x="18598" y="33719"/>
                    <a:pt x="18348" y="32814"/>
                    <a:pt x="17098" y="32767"/>
                  </a:cubicBezTo>
                  <a:cubicBezTo>
                    <a:pt x="17072" y="32766"/>
                    <a:pt x="17047" y="32765"/>
                    <a:pt x="17022" y="32765"/>
                  </a:cubicBezTo>
                  <a:cubicBezTo>
                    <a:pt x="15626" y="32765"/>
                    <a:pt x="15097" y="34054"/>
                    <a:pt x="15074" y="34112"/>
                  </a:cubicBezTo>
                  <a:cubicBezTo>
                    <a:pt x="15002" y="34267"/>
                    <a:pt x="14859" y="34362"/>
                    <a:pt x="14693" y="34362"/>
                  </a:cubicBezTo>
                  <a:lnTo>
                    <a:pt x="12907" y="34362"/>
                  </a:lnTo>
                  <a:cubicBezTo>
                    <a:pt x="12681" y="34362"/>
                    <a:pt x="12502" y="34184"/>
                    <a:pt x="12502" y="33957"/>
                  </a:cubicBezTo>
                  <a:lnTo>
                    <a:pt x="12502" y="29135"/>
                  </a:lnTo>
                  <a:cubicBezTo>
                    <a:pt x="12466" y="29076"/>
                    <a:pt x="12443" y="29004"/>
                    <a:pt x="12443" y="28921"/>
                  </a:cubicBezTo>
                  <a:cubicBezTo>
                    <a:pt x="12443" y="28850"/>
                    <a:pt x="12466" y="28778"/>
                    <a:pt x="12502" y="28707"/>
                  </a:cubicBezTo>
                  <a:lnTo>
                    <a:pt x="1250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" name="Google Shape;277;p19"/>
            <p:cNvGrpSpPr/>
            <p:nvPr/>
          </p:nvGrpSpPr>
          <p:grpSpPr>
            <a:xfrm>
              <a:off x="2466735" y="1981691"/>
              <a:ext cx="141059" cy="300803"/>
              <a:chOff x="4584850" y="4399275"/>
              <a:chExt cx="225875" cy="481825"/>
            </a:xfrm>
          </p:grpSpPr>
          <p:sp>
            <p:nvSpPr>
              <p:cNvPr id="278" name="Google Shape;278;p19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rect b="b" l="l" r="r" t="t"/>
                <a:pathLst>
                  <a:path extrusionOk="0" h="3389" w="3388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rect b="b" l="l" r="r" t="t"/>
                <a:pathLst>
                  <a:path extrusionOk="0" h="14756" w="9035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80" name="Google Shape;280;p19"/>
          <p:cNvGrpSpPr/>
          <p:nvPr/>
        </p:nvGrpSpPr>
        <p:grpSpPr>
          <a:xfrm>
            <a:off x="2650946" y="3197355"/>
            <a:ext cx="1165140" cy="480763"/>
            <a:chOff x="2753371" y="3044955"/>
            <a:chExt cx="1165140" cy="480763"/>
          </a:xfrm>
        </p:grpSpPr>
        <p:sp>
          <p:nvSpPr>
            <p:cNvPr id="281" name="Google Shape;281;p19"/>
            <p:cNvSpPr/>
            <p:nvPr/>
          </p:nvSpPr>
          <p:spPr>
            <a:xfrm>
              <a:off x="2753371" y="3044955"/>
              <a:ext cx="1165140" cy="480763"/>
            </a:xfrm>
            <a:custGeom>
              <a:rect b="b" l="l" r="r" t="t"/>
              <a:pathLst>
                <a:path extrusionOk="0" h="13324" w="32291">
                  <a:moveTo>
                    <a:pt x="24754" y="0"/>
                  </a:moveTo>
                  <a:lnTo>
                    <a:pt x="24754" y="1322"/>
                  </a:lnTo>
                  <a:cubicBezTo>
                    <a:pt x="25266" y="1691"/>
                    <a:pt x="26588" y="2775"/>
                    <a:pt x="26468" y="4239"/>
                  </a:cubicBezTo>
                  <a:cubicBezTo>
                    <a:pt x="26361" y="5668"/>
                    <a:pt x="25123" y="6513"/>
                    <a:pt x="23159" y="6513"/>
                  </a:cubicBezTo>
                  <a:cubicBezTo>
                    <a:pt x="22016" y="6513"/>
                    <a:pt x="21349" y="6061"/>
                    <a:pt x="20992" y="5680"/>
                  </a:cubicBezTo>
                  <a:cubicBezTo>
                    <a:pt x="20527" y="5180"/>
                    <a:pt x="20277" y="4513"/>
                    <a:pt x="20313" y="3834"/>
                  </a:cubicBezTo>
                  <a:cubicBezTo>
                    <a:pt x="20372" y="2846"/>
                    <a:pt x="21385" y="1882"/>
                    <a:pt x="21801" y="1524"/>
                  </a:cubicBezTo>
                  <a:lnTo>
                    <a:pt x="21801" y="119"/>
                  </a:lnTo>
                  <a:lnTo>
                    <a:pt x="1" y="119"/>
                  </a:lnTo>
                  <a:cubicBezTo>
                    <a:pt x="596" y="1667"/>
                    <a:pt x="977" y="3013"/>
                    <a:pt x="941" y="3858"/>
                  </a:cubicBezTo>
                  <a:cubicBezTo>
                    <a:pt x="656" y="11252"/>
                    <a:pt x="4680" y="13323"/>
                    <a:pt x="6216" y="13323"/>
                  </a:cubicBezTo>
                  <a:lnTo>
                    <a:pt x="26064" y="13323"/>
                  </a:lnTo>
                  <a:cubicBezTo>
                    <a:pt x="27897" y="13323"/>
                    <a:pt x="29743" y="10823"/>
                    <a:pt x="30564" y="8942"/>
                  </a:cubicBezTo>
                  <a:cubicBezTo>
                    <a:pt x="31386" y="7049"/>
                    <a:pt x="30862" y="3263"/>
                    <a:pt x="31445" y="1893"/>
                  </a:cubicBezTo>
                  <a:cubicBezTo>
                    <a:pt x="31576" y="1608"/>
                    <a:pt x="31874" y="929"/>
                    <a:pt x="3229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 txBox="1"/>
            <p:nvPr/>
          </p:nvSpPr>
          <p:spPr>
            <a:xfrm>
              <a:off x="2844050" y="3217088"/>
              <a:ext cx="9705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2629478" y="1271825"/>
            <a:ext cx="1495078" cy="825387"/>
            <a:chOff x="2731903" y="1119425"/>
            <a:chExt cx="1495078" cy="825387"/>
          </a:xfrm>
        </p:grpSpPr>
        <p:sp>
          <p:nvSpPr>
            <p:cNvPr id="284" name="Google Shape;284;p19"/>
            <p:cNvSpPr/>
            <p:nvPr/>
          </p:nvSpPr>
          <p:spPr>
            <a:xfrm>
              <a:off x="2731903" y="1119425"/>
              <a:ext cx="1495078" cy="825387"/>
            </a:xfrm>
            <a:custGeom>
              <a:rect b="b" l="l" r="r" t="t"/>
              <a:pathLst>
                <a:path extrusionOk="0" h="22875" w="41435">
                  <a:moveTo>
                    <a:pt x="16752" y="0"/>
                  </a:moveTo>
                  <a:cubicBezTo>
                    <a:pt x="11810" y="0"/>
                    <a:pt x="5390" y="1402"/>
                    <a:pt x="1" y="5444"/>
                  </a:cubicBezTo>
                  <a:lnTo>
                    <a:pt x="1" y="16469"/>
                  </a:lnTo>
                  <a:lnTo>
                    <a:pt x="6930" y="16469"/>
                  </a:lnTo>
                  <a:cubicBezTo>
                    <a:pt x="7156" y="16469"/>
                    <a:pt x="7347" y="16659"/>
                    <a:pt x="7347" y="16886"/>
                  </a:cubicBezTo>
                  <a:lnTo>
                    <a:pt x="7347" y="18957"/>
                  </a:lnTo>
                  <a:cubicBezTo>
                    <a:pt x="7347" y="19100"/>
                    <a:pt x="7275" y="19231"/>
                    <a:pt x="7156" y="19303"/>
                  </a:cubicBezTo>
                  <a:cubicBezTo>
                    <a:pt x="6835" y="19517"/>
                    <a:pt x="5978" y="20231"/>
                    <a:pt x="5978" y="20970"/>
                  </a:cubicBezTo>
                  <a:cubicBezTo>
                    <a:pt x="5978" y="21910"/>
                    <a:pt x="6656" y="22875"/>
                    <a:pt x="7942" y="22875"/>
                  </a:cubicBezTo>
                  <a:cubicBezTo>
                    <a:pt x="9264" y="22875"/>
                    <a:pt x="10335" y="22136"/>
                    <a:pt x="10371" y="21196"/>
                  </a:cubicBezTo>
                  <a:cubicBezTo>
                    <a:pt x="10419" y="19791"/>
                    <a:pt x="8942" y="19231"/>
                    <a:pt x="8918" y="19219"/>
                  </a:cubicBezTo>
                  <a:cubicBezTo>
                    <a:pt x="8752" y="19160"/>
                    <a:pt x="8645" y="19005"/>
                    <a:pt x="8656" y="18826"/>
                  </a:cubicBezTo>
                  <a:lnTo>
                    <a:pt x="8716" y="16993"/>
                  </a:lnTo>
                  <a:cubicBezTo>
                    <a:pt x="8716" y="16767"/>
                    <a:pt x="8906" y="16588"/>
                    <a:pt x="9121" y="16588"/>
                  </a:cubicBezTo>
                  <a:lnTo>
                    <a:pt x="24051" y="16588"/>
                  </a:lnTo>
                  <a:lnTo>
                    <a:pt x="24051" y="15278"/>
                  </a:lnTo>
                  <a:cubicBezTo>
                    <a:pt x="23575" y="14957"/>
                    <a:pt x="22515" y="14064"/>
                    <a:pt x="22515" y="12564"/>
                  </a:cubicBezTo>
                  <a:cubicBezTo>
                    <a:pt x="22515" y="11016"/>
                    <a:pt x="24015" y="10313"/>
                    <a:pt x="25409" y="10313"/>
                  </a:cubicBezTo>
                  <a:cubicBezTo>
                    <a:pt x="26861" y="10313"/>
                    <a:pt x="28552" y="10885"/>
                    <a:pt x="28552" y="12504"/>
                  </a:cubicBezTo>
                  <a:cubicBezTo>
                    <a:pt x="28552" y="14004"/>
                    <a:pt x="27504" y="14969"/>
                    <a:pt x="27063" y="15314"/>
                  </a:cubicBezTo>
                  <a:lnTo>
                    <a:pt x="27063" y="16529"/>
                  </a:lnTo>
                  <a:lnTo>
                    <a:pt x="41434" y="16529"/>
                  </a:lnTo>
                  <a:cubicBezTo>
                    <a:pt x="40125" y="13183"/>
                    <a:pt x="38124" y="9802"/>
                    <a:pt x="35422" y="7527"/>
                  </a:cubicBezTo>
                  <a:cubicBezTo>
                    <a:pt x="30088" y="3027"/>
                    <a:pt x="25170" y="122"/>
                    <a:pt x="17122" y="3"/>
                  </a:cubicBezTo>
                  <a:cubicBezTo>
                    <a:pt x="16999" y="1"/>
                    <a:pt x="16876" y="0"/>
                    <a:pt x="1675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 txBox="1"/>
            <p:nvPr/>
          </p:nvSpPr>
          <p:spPr>
            <a:xfrm>
              <a:off x="2844050" y="1291688"/>
              <a:ext cx="9705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6" name="Google Shape;286;p19"/>
          <p:cNvGrpSpPr/>
          <p:nvPr/>
        </p:nvGrpSpPr>
        <p:grpSpPr>
          <a:xfrm>
            <a:off x="3240808" y="2549943"/>
            <a:ext cx="581289" cy="852810"/>
            <a:chOff x="3343233" y="2397543"/>
            <a:chExt cx="581289" cy="852810"/>
          </a:xfrm>
        </p:grpSpPr>
        <p:sp>
          <p:nvSpPr>
            <p:cNvPr id="287" name="Google Shape;287;p19"/>
            <p:cNvSpPr/>
            <p:nvPr/>
          </p:nvSpPr>
          <p:spPr>
            <a:xfrm>
              <a:off x="3343233" y="2397543"/>
              <a:ext cx="581289" cy="852810"/>
            </a:xfrm>
            <a:custGeom>
              <a:rect b="b" l="l" r="r" t="t"/>
              <a:pathLst>
                <a:path extrusionOk="0" h="23635" w="16110">
                  <a:moveTo>
                    <a:pt x="0" y="1"/>
                  </a:moveTo>
                  <a:lnTo>
                    <a:pt x="0" y="17241"/>
                  </a:lnTo>
                  <a:lnTo>
                    <a:pt x="5858" y="17241"/>
                  </a:lnTo>
                  <a:cubicBezTo>
                    <a:pt x="6084" y="17241"/>
                    <a:pt x="6275" y="17420"/>
                    <a:pt x="6275" y="17646"/>
                  </a:cubicBezTo>
                  <a:lnTo>
                    <a:pt x="6275" y="19658"/>
                  </a:lnTo>
                  <a:cubicBezTo>
                    <a:pt x="6275" y="19789"/>
                    <a:pt x="6215" y="19908"/>
                    <a:pt x="6120" y="19991"/>
                  </a:cubicBezTo>
                  <a:cubicBezTo>
                    <a:pt x="5787" y="20253"/>
                    <a:pt x="4834" y="21146"/>
                    <a:pt x="4786" y="21825"/>
                  </a:cubicBezTo>
                  <a:cubicBezTo>
                    <a:pt x="4763" y="22265"/>
                    <a:pt x="4929" y="22730"/>
                    <a:pt x="5239" y="23051"/>
                  </a:cubicBezTo>
                  <a:cubicBezTo>
                    <a:pt x="5596" y="23432"/>
                    <a:pt x="6144" y="23635"/>
                    <a:pt x="6811" y="23635"/>
                  </a:cubicBezTo>
                  <a:cubicBezTo>
                    <a:pt x="7692" y="23635"/>
                    <a:pt x="9204" y="23444"/>
                    <a:pt x="9299" y="22122"/>
                  </a:cubicBezTo>
                  <a:cubicBezTo>
                    <a:pt x="9394" y="20849"/>
                    <a:pt x="7799" y="19848"/>
                    <a:pt x="7775" y="19836"/>
                  </a:cubicBezTo>
                  <a:cubicBezTo>
                    <a:pt x="7656" y="19765"/>
                    <a:pt x="7584" y="19634"/>
                    <a:pt x="7584" y="19491"/>
                  </a:cubicBezTo>
                  <a:lnTo>
                    <a:pt x="7584" y="17527"/>
                  </a:lnTo>
                  <a:cubicBezTo>
                    <a:pt x="7584" y="17300"/>
                    <a:pt x="7763" y="17122"/>
                    <a:pt x="7989" y="17122"/>
                  </a:cubicBezTo>
                  <a:lnTo>
                    <a:pt x="16109" y="17122"/>
                  </a:lnTo>
                  <a:lnTo>
                    <a:pt x="16109" y="7394"/>
                  </a:lnTo>
                  <a:lnTo>
                    <a:pt x="15228" y="7394"/>
                  </a:lnTo>
                  <a:cubicBezTo>
                    <a:pt x="14835" y="7847"/>
                    <a:pt x="13657" y="9061"/>
                    <a:pt x="12549" y="9061"/>
                  </a:cubicBezTo>
                  <a:cubicBezTo>
                    <a:pt x="11323" y="9061"/>
                    <a:pt x="10013" y="8252"/>
                    <a:pt x="10013" y="5978"/>
                  </a:cubicBezTo>
                  <a:cubicBezTo>
                    <a:pt x="10013" y="4608"/>
                    <a:pt x="10478" y="3882"/>
                    <a:pt x="10871" y="3513"/>
                  </a:cubicBezTo>
                  <a:cubicBezTo>
                    <a:pt x="11243" y="3151"/>
                    <a:pt x="11737" y="2961"/>
                    <a:pt x="12268" y="2961"/>
                  </a:cubicBezTo>
                  <a:cubicBezTo>
                    <a:pt x="12314" y="2961"/>
                    <a:pt x="12360" y="2963"/>
                    <a:pt x="12406" y="2965"/>
                  </a:cubicBezTo>
                  <a:cubicBezTo>
                    <a:pt x="13383" y="3025"/>
                    <a:pt x="14526" y="4013"/>
                    <a:pt x="14907" y="4382"/>
                  </a:cubicBezTo>
                  <a:lnTo>
                    <a:pt x="16109" y="4382"/>
                  </a:lnTo>
                  <a:lnTo>
                    <a:pt x="1610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3373481" y="2738988"/>
              <a:ext cx="5208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9" name="Google Shape;289;p19"/>
          <p:cNvGrpSpPr/>
          <p:nvPr/>
        </p:nvGrpSpPr>
        <p:grpSpPr>
          <a:xfrm>
            <a:off x="2629478" y="1895676"/>
            <a:ext cx="581289" cy="624696"/>
            <a:chOff x="2731903" y="1743276"/>
            <a:chExt cx="581289" cy="624696"/>
          </a:xfrm>
        </p:grpSpPr>
        <p:sp>
          <p:nvSpPr>
            <p:cNvPr id="290" name="Google Shape;290;p19"/>
            <p:cNvSpPr/>
            <p:nvPr/>
          </p:nvSpPr>
          <p:spPr>
            <a:xfrm>
              <a:off x="2731903" y="1743276"/>
              <a:ext cx="581289" cy="624696"/>
            </a:xfrm>
            <a:custGeom>
              <a:rect b="b" l="l" r="r" t="t"/>
              <a:pathLst>
                <a:path extrusionOk="0" h="17313" w="16110">
                  <a:moveTo>
                    <a:pt x="1" y="1"/>
                  </a:moveTo>
                  <a:lnTo>
                    <a:pt x="1" y="17312"/>
                  </a:lnTo>
                  <a:lnTo>
                    <a:pt x="16110" y="17312"/>
                  </a:lnTo>
                  <a:lnTo>
                    <a:pt x="16110" y="120"/>
                  </a:lnTo>
                  <a:lnTo>
                    <a:pt x="9526" y="120"/>
                  </a:lnTo>
                  <a:lnTo>
                    <a:pt x="9478" y="1286"/>
                  </a:lnTo>
                  <a:cubicBezTo>
                    <a:pt x="10049" y="1572"/>
                    <a:pt x="11252" y="2370"/>
                    <a:pt x="11192" y="3930"/>
                  </a:cubicBezTo>
                  <a:cubicBezTo>
                    <a:pt x="11145" y="5323"/>
                    <a:pt x="9716" y="6406"/>
                    <a:pt x="7942" y="6406"/>
                  </a:cubicBezTo>
                  <a:cubicBezTo>
                    <a:pt x="6132" y="6406"/>
                    <a:pt x="5156" y="5001"/>
                    <a:pt x="5156" y="3680"/>
                  </a:cubicBezTo>
                  <a:cubicBezTo>
                    <a:pt x="5156" y="2620"/>
                    <a:pt x="6108" y="1775"/>
                    <a:pt x="6525" y="1453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 txBox="1"/>
            <p:nvPr/>
          </p:nvSpPr>
          <p:spPr>
            <a:xfrm>
              <a:off x="2761094" y="2056413"/>
              <a:ext cx="5208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2" name="Google Shape;292;p19"/>
          <p:cNvGrpSpPr/>
          <p:nvPr/>
        </p:nvGrpSpPr>
        <p:grpSpPr>
          <a:xfrm>
            <a:off x="2627349" y="2549943"/>
            <a:ext cx="583418" cy="622098"/>
            <a:chOff x="2729774" y="2397543"/>
            <a:chExt cx="583418" cy="622098"/>
          </a:xfrm>
        </p:grpSpPr>
        <p:sp>
          <p:nvSpPr>
            <p:cNvPr id="293" name="Google Shape;293;p19"/>
            <p:cNvSpPr/>
            <p:nvPr/>
          </p:nvSpPr>
          <p:spPr>
            <a:xfrm>
              <a:off x="2729774" y="2397543"/>
              <a:ext cx="583418" cy="622098"/>
            </a:xfrm>
            <a:custGeom>
              <a:rect b="b" l="l" r="r" t="t"/>
              <a:pathLst>
                <a:path extrusionOk="0" h="17241" w="16169">
                  <a:moveTo>
                    <a:pt x="60" y="1"/>
                  </a:moveTo>
                  <a:lnTo>
                    <a:pt x="60" y="4204"/>
                  </a:lnTo>
                  <a:lnTo>
                    <a:pt x="1167" y="4204"/>
                  </a:lnTo>
                  <a:cubicBezTo>
                    <a:pt x="1447" y="3691"/>
                    <a:pt x="2229" y="2607"/>
                    <a:pt x="3771" y="2607"/>
                  </a:cubicBezTo>
                  <a:cubicBezTo>
                    <a:pt x="3803" y="2607"/>
                    <a:pt x="3836" y="2607"/>
                    <a:pt x="3870" y="2608"/>
                  </a:cubicBezTo>
                  <a:cubicBezTo>
                    <a:pt x="6156" y="2680"/>
                    <a:pt x="6156" y="4989"/>
                    <a:pt x="6156" y="5740"/>
                  </a:cubicBezTo>
                  <a:cubicBezTo>
                    <a:pt x="6156" y="6859"/>
                    <a:pt x="5906" y="7633"/>
                    <a:pt x="5394" y="8133"/>
                  </a:cubicBezTo>
                  <a:cubicBezTo>
                    <a:pt x="5000" y="8515"/>
                    <a:pt x="4479" y="8706"/>
                    <a:pt x="3831" y="8706"/>
                  </a:cubicBezTo>
                  <a:cubicBezTo>
                    <a:pt x="3792" y="8706"/>
                    <a:pt x="3754" y="8705"/>
                    <a:pt x="3715" y="8704"/>
                  </a:cubicBezTo>
                  <a:cubicBezTo>
                    <a:pt x="2322" y="8657"/>
                    <a:pt x="1560" y="7799"/>
                    <a:pt x="1262" y="7168"/>
                  </a:cubicBezTo>
                  <a:lnTo>
                    <a:pt x="0" y="7168"/>
                  </a:lnTo>
                  <a:lnTo>
                    <a:pt x="0" y="16455"/>
                  </a:lnTo>
                  <a:cubicBezTo>
                    <a:pt x="107" y="16717"/>
                    <a:pt x="226" y="16979"/>
                    <a:pt x="333" y="17241"/>
                  </a:cubicBezTo>
                  <a:lnTo>
                    <a:pt x="16169" y="17241"/>
                  </a:lnTo>
                  <a:lnTo>
                    <a:pt x="1616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 txBox="1"/>
            <p:nvPr/>
          </p:nvSpPr>
          <p:spPr>
            <a:xfrm>
              <a:off x="2761094" y="2738988"/>
              <a:ext cx="5208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grpSp>
        <p:nvGrpSpPr>
          <p:cNvPr id="300" name="Google Shape;300;p20"/>
          <p:cNvGrpSpPr/>
          <p:nvPr/>
        </p:nvGrpSpPr>
        <p:grpSpPr>
          <a:xfrm>
            <a:off x="1601226" y="1138100"/>
            <a:ext cx="1751969" cy="3232401"/>
            <a:chOff x="1601226" y="1138100"/>
            <a:chExt cx="1751969" cy="3232401"/>
          </a:xfrm>
        </p:grpSpPr>
        <p:sp>
          <p:nvSpPr>
            <p:cNvPr id="301" name="Google Shape;301;p20"/>
            <p:cNvSpPr/>
            <p:nvPr/>
          </p:nvSpPr>
          <p:spPr>
            <a:xfrm>
              <a:off x="1651053" y="1183149"/>
              <a:ext cx="1359623" cy="3187353"/>
            </a:xfrm>
            <a:custGeom>
              <a:rect b="b" l="l" r="r" t="t"/>
              <a:pathLst>
                <a:path extrusionOk="0" h="64032" w="27314">
                  <a:moveTo>
                    <a:pt x="5489" y="0"/>
                  </a:moveTo>
                  <a:cubicBezTo>
                    <a:pt x="2453" y="0"/>
                    <a:pt x="0" y="2453"/>
                    <a:pt x="0" y="5489"/>
                  </a:cubicBezTo>
                  <a:lnTo>
                    <a:pt x="0" y="58543"/>
                  </a:lnTo>
                  <a:cubicBezTo>
                    <a:pt x="0" y="61579"/>
                    <a:pt x="2453" y="64032"/>
                    <a:pt x="5489" y="64032"/>
                  </a:cubicBezTo>
                  <a:lnTo>
                    <a:pt x="21824" y="64032"/>
                  </a:lnTo>
                  <a:cubicBezTo>
                    <a:pt x="24848" y="64032"/>
                    <a:pt x="27301" y="61579"/>
                    <a:pt x="27301" y="58543"/>
                  </a:cubicBezTo>
                  <a:lnTo>
                    <a:pt x="27301" y="5489"/>
                  </a:lnTo>
                  <a:cubicBezTo>
                    <a:pt x="27313" y="2453"/>
                    <a:pt x="24848" y="0"/>
                    <a:pt x="21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601226" y="1138100"/>
              <a:ext cx="1751969" cy="1385109"/>
            </a:xfrm>
            <a:custGeom>
              <a:rect b="b" l="l" r="r" t="t"/>
              <a:pathLst>
                <a:path extrusionOk="0" h="27826" w="35196">
                  <a:moveTo>
                    <a:pt x="1" y="5477"/>
                  </a:moveTo>
                  <a:lnTo>
                    <a:pt x="1" y="21205"/>
                  </a:lnTo>
                  <a:cubicBezTo>
                    <a:pt x="1" y="21610"/>
                    <a:pt x="334" y="21932"/>
                    <a:pt x="739" y="21932"/>
                  </a:cubicBezTo>
                  <a:lnTo>
                    <a:pt x="11336" y="21932"/>
                  </a:lnTo>
                  <a:cubicBezTo>
                    <a:pt x="12645" y="21932"/>
                    <a:pt x="12526" y="23122"/>
                    <a:pt x="12467" y="23480"/>
                  </a:cubicBezTo>
                  <a:cubicBezTo>
                    <a:pt x="12455" y="23515"/>
                    <a:pt x="12455" y="23539"/>
                    <a:pt x="12443" y="23575"/>
                  </a:cubicBezTo>
                  <a:cubicBezTo>
                    <a:pt x="12443" y="23575"/>
                    <a:pt x="12443" y="23587"/>
                    <a:pt x="12443" y="23587"/>
                  </a:cubicBezTo>
                  <a:lnTo>
                    <a:pt x="12443" y="23587"/>
                  </a:lnTo>
                  <a:cubicBezTo>
                    <a:pt x="12300" y="24313"/>
                    <a:pt x="12241" y="24813"/>
                    <a:pt x="12217" y="25099"/>
                  </a:cubicBezTo>
                  <a:cubicBezTo>
                    <a:pt x="12217" y="25123"/>
                    <a:pt x="12205" y="25158"/>
                    <a:pt x="12205" y="25182"/>
                  </a:cubicBezTo>
                  <a:cubicBezTo>
                    <a:pt x="12205" y="25301"/>
                    <a:pt x="12193" y="25373"/>
                    <a:pt x="12193" y="25373"/>
                  </a:cubicBezTo>
                  <a:cubicBezTo>
                    <a:pt x="12193" y="26730"/>
                    <a:pt x="13300" y="27825"/>
                    <a:pt x="14658" y="27825"/>
                  </a:cubicBezTo>
                  <a:cubicBezTo>
                    <a:pt x="16003" y="27825"/>
                    <a:pt x="17110" y="26730"/>
                    <a:pt x="17110" y="25373"/>
                  </a:cubicBezTo>
                  <a:cubicBezTo>
                    <a:pt x="17110" y="25373"/>
                    <a:pt x="17110" y="25301"/>
                    <a:pt x="17098" y="25182"/>
                  </a:cubicBezTo>
                  <a:cubicBezTo>
                    <a:pt x="17098" y="25158"/>
                    <a:pt x="17098" y="25123"/>
                    <a:pt x="17086" y="25099"/>
                  </a:cubicBezTo>
                  <a:cubicBezTo>
                    <a:pt x="17063" y="24813"/>
                    <a:pt x="17003" y="24313"/>
                    <a:pt x="16860" y="23587"/>
                  </a:cubicBezTo>
                  <a:lnTo>
                    <a:pt x="16860" y="23587"/>
                  </a:lnTo>
                  <a:cubicBezTo>
                    <a:pt x="16860" y="23587"/>
                    <a:pt x="16860" y="23575"/>
                    <a:pt x="16860" y="23575"/>
                  </a:cubicBezTo>
                  <a:cubicBezTo>
                    <a:pt x="16860" y="23539"/>
                    <a:pt x="16848" y="23515"/>
                    <a:pt x="16848" y="23480"/>
                  </a:cubicBezTo>
                  <a:cubicBezTo>
                    <a:pt x="16777" y="23122"/>
                    <a:pt x="16670" y="21932"/>
                    <a:pt x="17968" y="21932"/>
                  </a:cubicBezTo>
                  <a:lnTo>
                    <a:pt x="28576" y="21932"/>
                  </a:lnTo>
                  <a:cubicBezTo>
                    <a:pt x="28969" y="21932"/>
                    <a:pt x="29302" y="21610"/>
                    <a:pt x="29302" y="21205"/>
                  </a:cubicBezTo>
                  <a:lnTo>
                    <a:pt x="29302" y="15681"/>
                  </a:lnTo>
                  <a:cubicBezTo>
                    <a:pt x="29302" y="14359"/>
                    <a:pt x="30493" y="14490"/>
                    <a:pt x="30838" y="14550"/>
                  </a:cubicBezTo>
                  <a:cubicBezTo>
                    <a:pt x="30874" y="14550"/>
                    <a:pt x="30898" y="14562"/>
                    <a:pt x="30922" y="14562"/>
                  </a:cubicBezTo>
                  <a:cubicBezTo>
                    <a:pt x="30933" y="14562"/>
                    <a:pt x="30933" y="14574"/>
                    <a:pt x="30933" y="14574"/>
                  </a:cubicBezTo>
                  <a:lnTo>
                    <a:pt x="30933" y="14562"/>
                  </a:lnTo>
                  <a:cubicBezTo>
                    <a:pt x="31672" y="14717"/>
                    <a:pt x="32184" y="14776"/>
                    <a:pt x="32469" y="14800"/>
                  </a:cubicBezTo>
                  <a:cubicBezTo>
                    <a:pt x="32493" y="14800"/>
                    <a:pt x="32517" y="14800"/>
                    <a:pt x="32553" y="14800"/>
                  </a:cubicBezTo>
                  <a:cubicBezTo>
                    <a:pt x="32672" y="14812"/>
                    <a:pt x="32743" y="14812"/>
                    <a:pt x="32743" y="14812"/>
                  </a:cubicBezTo>
                  <a:cubicBezTo>
                    <a:pt x="34089" y="14812"/>
                    <a:pt x="35196" y="13716"/>
                    <a:pt x="35196" y="12359"/>
                  </a:cubicBezTo>
                  <a:cubicBezTo>
                    <a:pt x="35196" y="11002"/>
                    <a:pt x="34089" y="9906"/>
                    <a:pt x="32743" y="9906"/>
                  </a:cubicBezTo>
                  <a:cubicBezTo>
                    <a:pt x="32743" y="9906"/>
                    <a:pt x="32672" y="9906"/>
                    <a:pt x="32553" y="9918"/>
                  </a:cubicBezTo>
                  <a:cubicBezTo>
                    <a:pt x="32517" y="9918"/>
                    <a:pt x="32493" y="9918"/>
                    <a:pt x="32469" y="9918"/>
                  </a:cubicBezTo>
                  <a:cubicBezTo>
                    <a:pt x="32184" y="9942"/>
                    <a:pt x="31672" y="10002"/>
                    <a:pt x="30945" y="10145"/>
                  </a:cubicBezTo>
                  <a:lnTo>
                    <a:pt x="30957" y="10145"/>
                  </a:lnTo>
                  <a:cubicBezTo>
                    <a:pt x="30957" y="10145"/>
                    <a:pt x="30945" y="10145"/>
                    <a:pt x="30945" y="10145"/>
                  </a:cubicBezTo>
                  <a:cubicBezTo>
                    <a:pt x="30910" y="10156"/>
                    <a:pt x="30886" y="10156"/>
                    <a:pt x="30850" y="10168"/>
                  </a:cubicBezTo>
                  <a:cubicBezTo>
                    <a:pt x="30493" y="10228"/>
                    <a:pt x="29302" y="10347"/>
                    <a:pt x="29302" y="9037"/>
                  </a:cubicBezTo>
                  <a:lnTo>
                    <a:pt x="29302" y="5477"/>
                  </a:lnTo>
                  <a:cubicBezTo>
                    <a:pt x="29302" y="2453"/>
                    <a:pt x="26850" y="0"/>
                    <a:pt x="23825" y="0"/>
                  </a:cubicBezTo>
                  <a:lnTo>
                    <a:pt x="5490" y="0"/>
                  </a:lnTo>
                  <a:cubicBezTo>
                    <a:pt x="2454" y="0"/>
                    <a:pt x="1" y="2453"/>
                    <a:pt x="1" y="5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1683175" y="2599400"/>
              <a:ext cx="12954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1683165" y="1617875"/>
              <a:ext cx="1295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1683182" y="1342650"/>
              <a:ext cx="129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6" name="Google Shape;306;p20"/>
          <p:cNvGrpSpPr/>
          <p:nvPr/>
        </p:nvGrpSpPr>
        <p:grpSpPr>
          <a:xfrm>
            <a:off x="4589468" y="1138100"/>
            <a:ext cx="1751372" cy="3232401"/>
            <a:chOff x="4589468" y="1138100"/>
            <a:chExt cx="1751372" cy="3232401"/>
          </a:xfrm>
        </p:grpSpPr>
        <p:sp>
          <p:nvSpPr>
            <p:cNvPr id="307" name="Google Shape;307;p20"/>
            <p:cNvSpPr/>
            <p:nvPr/>
          </p:nvSpPr>
          <p:spPr>
            <a:xfrm>
              <a:off x="4638648" y="1183149"/>
              <a:ext cx="1359623" cy="3187353"/>
            </a:xfrm>
            <a:custGeom>
              <a:rect b="b" l="l" r="r" t="t"/>
              <a:pathLst>
                <a:path extrusionOk="0" h="64032" w="27314">
                  <a:moveTo>
                    <a:pt x="4692" y="0"/>
                  </a:moveTo>
                  <a:cubicBezTo>
                    <a:pt x="2108" y="0"/>
                    <a:pt x="1" y="2096"/>
                    <a:pt x="1" y="4691"/>
                  </a:cubicBezTo>
                  <a:lnTo>
                    <a:pt x="1" y="48887"/>
                  </a:lnTo>
                  <a:cubicBezTo>
                    <a:pt x="48" y="48875"/>
                    <a:pt x="96" y="48875"/>
                    <a:pt x="131" y="48863"/>
                  </a:cubicBezTo>
                  <a:cubicBezTo>
                    <a:pt x="405" y="48816"/>
                    <a:pt x="679" y="48768"/>
                    <a:pt x="965" y="48732"/>
                  </a:cubicBezTo>
                  <a:cubicBezTo>
                    <a:pt x="1036" y="48721"/>
                    <a:pt x="1096" y="48709"/>
                    <a:pt x="1167" y="48709"/>
                  </a:cubicBezTo>
                  <a:cubicBezTo>
                    <a:pt x="1191" y="48709"/>
                    <a:pt x="1203" y="48697"/>
                    <a:pt x="1227" y="48697"/>
                  </a:cubicBezTo>
                  <a:cubicBezTo>
                    <a:pt x="1274" y="48697"/>
                    <a:pt x="1334" y="48685"/>
                    <a:pt x="1394" y="48685"/>
                  </a:cubicBezTo>
                  <a:lnTo>
                    <a:pt x="1441" y="48685"/>
                  </a:lnTo>
                  <a:cubicBezTo>
                    <a:pt x="1513" y="48685"/>
                    <a:pt x="1584" y="48673"/>
                    <a:pt x="1655" y="48673"/>
                  </a:cubicBezTo>
                  <a:lnTo>
                    <a:pt x="1679" y="48673"/>
                  </a:lnTo>
                  <a:cubicBezTo>
                    <a:pt x="1739" y="48673"/>
                    <a:pt x="1798" y="48673"/>
                    <a:pt x="1858" y="48685"/>
                  </a:cubicBezTo>
                  <a:lnTo>
                    <a:pt x="1917" y="48685"/>
                  </a:lnTo>
                  <a:cubicBezTo>
                    <a:pt x="1977" y="48685"/>
                    <a:pt x="2036" y="48685"/>
                    <a:pt x="2096" y="48697"/>
                  </a:cubicBezTo>
                  <a:lnTo>
                    <a:pt x="2132" y="48697"/>
                  </a:lnTo>
                  <a:cubicBezTo>
                    <a:pt x="2203" y="48709"/>
                    <a:pt x="2263" y="48721"/>
                    <a:pt x="2334" y="48732"/>
                  </a:cubicBezTo>
                  <a:cubicBezTo>
                    <a:pt x="2346" y="48732"/>
                    <a:pt x="2370" y="48732"/>
                    <a:pt x="2382" y="48744"/>
                  </a:cubicBezTo>
                  <a:cubicBezTo>
                    <a:pt x="2441" y="48756"/>
                    <a:pt x="2489" y="48768"/>
                    <a:pt x="2537" y="48780"/>
                  </a:cubicBezTo>
                  <a:cubicBezTo>
                    <a:pt x="2560" y="48780"/>
                    <a:pt x="2584" y="48792"/>
                    <a:pt x="2596" y="48792"/>
                  </a:cubicBezTo>
                  <a:cubicBezTo>
                    <a:pt x="2668" y="48816"/>
                    <a:pt x="2739" y="48840"/>
                    <a:pt x="2798" y="48863"/>
                  </a:cubicBezTo>
                  <a:cubicBezTo>
                    <a:pt x="4489" y="49494"/>
                    <a:pt x="5263" y="51554"/>
                    <a:pt x="4382" y="53126"/>
                  </a:cubicBezTo>
                  <a:cubicBezTo>
                    <a:pt x="3977" y="53852"/>
                    <a:pt x="3275" y="54388"/>
                    <a:pt x="2477" y="54590"/>
                  </a:cubicBezTo>
                  <a:cubicBezTo>
                    <a:pt x="2382" y="54602"/>
                    <a:pt x="2298" y="54626"/>
                    <a:pt x="2215" y="54638"/>
                  </a:cubicBezTo>
                  <a:cubicBezTo>
                    <a:pt x="2191" y="54638"/>
                    <a:pt x="2167" y="54638"/>
                    <a:pt x="2156" y="54650"/>
                  </a:cubicBezTo>
                  <a:cubicBezTo>
                    <a:pt x="2072" y="54650"/>
                    <a:pt x="1989" y="54662"/>
                    <a:pt x="1894" y="54674"/>
                  </a:cubicBezTo>
                  <a:lnTo>
                    <a:pt x="1560" y="54674"/>
                  </a:lnTo>
                  <a:cubicBezTo>
                    <a:pt x="1477" y="54674"/>
                    <a:pt x="1405" y="54662"/>
                    <a:pt x="1322" y="54662"/>
                  </a:cubicBezTo>
                  <a:cubicBezTo>
                    <a:pt x="1286" y="54650"/>
                    <a:pt x="1263" y="54650"/>
                    <a:pt x="1227" y="54650"/>
                  </a:cubicBezTo>
                  <a:cubicBezTo>
                    <a:pt x="1167" y="54650"/>
                    <a:pt x="1120" y="54638"/>
                    <a:pt x="1060" y="54626"/>
                  </a:cubicBezTo>
                  <a:cubicBezTo>
                    <a:pt x="1024" y="54626"/>
                    <a:pt x="989" y="54626"/>
                    <a:pt x="965" y="54614"/>
                  </a:cubicBezTo>
                  <a:cubicBezTo>
                    <a:pt x="679" y="54578"/>
                    <a:pt x="393" y="54531"/>
                    <a:pt x="120" y="54471"/>
                  </a:cubicBezTo>
                  <a:lnTo>
                    <a:pt x="108" y="54483"/>
                  </a:lnTo>
                  <a:cubicBezTo>
                    <a:pt x="84" y="54471"/>
                    <a:pt x="48" y="54459"/>
                    <a:pt x="1" y="54459"/>
                  </a:cubicBezTo>
                  <a:lnTo>
                    <a:pt x="1" y="59341"/>
                  </a:lnTo>
                  <a:cubicBezTo>
                    <a:pt x="1" y="61936"/>
                    <a:pt x="2108" y="64032"/>
                    <a:pt x="4692" y="64032"/>
                  </a:cubicBezTo>
                  <a:lnTo>
                    <a:pt x="22622" y="64032"/>
                  </a:lnTo>
                  <a:cubicBezTo>
                    <a:pt x="25218" y="64032"/>
                    <a:pt x="27313" y="61936"/>
                    <a:pt x="27313" y="59341"/>
                  </a:cubicBezTo>
                  <a:lnTo>
                    <a:pt x="27313" y="4691"/>
                  </a:lnTo>
                  <a:cubicBezTo>
                    <a:pt x="27313" y="2096"/>
                    <a:pt x="25218" y="0"/>
                    <a:pt x="22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4589468" y="1138100"/>
              <a:ext cx="1751372" cy="1385109"/>
            </a:xfrm>
            <a:custGeom>
              <a:rect b="b" l="l" r="r" t="t"/>
              <a:pathLst>
                <a:path extrusionOk="0" h="27826" w="35184">
                  <a:moveTo>
                    <a:pt x="0" y="5477"/>
                  </a:moveTo>
                  <a:lnTo>
                    <a:pt x="0" y="21205"/>
                  </a:lnTo>
                  <a:cubicBezTo>
                    <a:pt x="0" y="21610"/>
                    <a:pt x="322" y="21932"/>
                    <a:pt x="727" y="21932"/>
                  </a:cubicBezTo>
                  <a:lnTo>
                    <a:pt x="11335" y="21932"/>
                  </a:lnTo>
                  <a:cubicBezTo>
                    <a:pt x="12633" y="21932"/>
                    <a:pt x="12526" y="23134"/>
                    <a:pt x="12454" y="23480"/>
                  </a:cubicBezTo>
                  <a:cubicBezTo>
                    <a:pt x="12454" y="23515"/>
                    <a:pt x="12442" y="23539"/>
                    <a:pt x="12442" y="23575"/>
                  </a:cubicBezTo>
                  <a:cubicBezTo>
                    <a:pt x="12442" y="23575"/>
                    <a:pt x="12442" y="23587"/>
                    <a:pt x="12442" y="23587"/>
                  </a:cubicBezTo>
                  <a:lnTo>
                    <a:pt x="12442" y="23587"/>
                  </a:lnTo>
                  <a:cubicBezTo>
                    <a:pt x="12288" y="24313"/>
                    <a:pt x="12228" y="24813"/>
                    <a:pt x="12216" y="25099"/>
                  </a:cubicBezTo>
                  <a:cubicBezTo>
                    <a:pt x="12204" y="25123"/>
                    <a:pt x="12204" y="25158"/>
                    <a:pt x="12204" y="25182"/>
                  </a:cubicBezTo>
                  <a:cubicBezTo>
                    <a:pt x="12192" y="25301"/>
                    <a:pt x="12192" y="25373"/>
                    <a:pt x="12192" y="25373"/>
                  </a:cubicBezTo>
                  <a:cubicBezTo>
                    <a:pt x="12192" y="26730"/>
                    <a:pt x="13288" y="27825"/>
                    <a:pt x="14645" y="27825"/>
                  </a:cubicBezTo>
                  <a:cubicBezTo>
                    <a:pt x="16002" y="27825"/>
                    <a:pt x="17098" y="26730"/>
                    <a:pt x="17098" y="25373"/>
                  </a:cubicBezTo>
                  <a:cubicBezTo>
                    <a:pt x="17098" y="25373"/>
                    <a:pt x="17098" y="25301"/>
                    <a:pt x="17098" y="25182"/>
                  </a:cubicBezTo>
                  <a:cubicBezTo>
                    <a:pt x="17086" y="25158"/>
                    <a:pt x="17086" y="25123"/>
                    <a:pt x="17086" y="25099"/>
                  </a:cubicBezTo>
                  <a:cubicBezTo>
                    <a:pt x="17062" y="24813"/>
                    <a:pt x="17002" y="24313"/>
                    <a:pt x="16860" y="23587"/>
                  </a:cubicBezTo>
                  <a:lnTo>
                    <a:pt x="16860" y="23587"/>
                  </a:lnTo>
                  <a:cubicBezTo>
                    <a:pt x="16860" y="23587"/>
                    <a:pt x="16860" y="23575"/>
                    <a:pt x="16860" y="23575"/>
                  </a:cubicBezTo>
                  <a:cubicBezTo>
                    <a:pt x="16848" y="23539"/>
                    <a:pt x="16848" y="23515"/>
                    <a:pt x="16836" y="23480"/>
                  </a:cubicBezTo>
                  <a:cubicBezTo>
                    <a:pt x="16776" y="23122"/>
                    <a:pt x="16657" y="21932"/>
                    <a:pt x="17967" y="21932"/>
                  </a:cubicBezTo>
                  <a:lnTo>
                    <a:pt x="28563" y="21932"/>
                  </a:lnTo>
                  <a:cubicBezTo>
                    <a:pt x="28968" y="21932"/>
                    <a:pt x="29302" y="21610"/>
                    <a:pt x="29302" y="21205"/>
                  </a:cubicBezTo>
                  <a:lnTo>
                    <a:pt x="29302" y="15681"/>
                  </a:lnTo>
                  <a:cubicBezTo>
                    <a:pt x="29302" y="14359"/>
                    <a:pt x="30492" y="14490"/>
                    <a:pt x="30837" y="14550"/>
                  </a:cubicBezTo>
                  <a:cubicBezTo>
                    <a:pt x="30861" y="14550"/>
                    <a:pt x="30885" y="14562"/>
                    <a:pt x="30921" y="14562"/>
                  </a:cubicBezTo>
                  <a:cubicBezTo>
                    <a:pt x="30921" y="14562"/>
                    <a:pt x="30933" y="14574"/>
                    <a:pt x="30933" y="14574"/>
                  </a:cubicBezTo>
                  <a:lnTo>
                    <a:pt x="30933" y="14562"/>
                  </a:lnTo>
                  <a:cubicBezTo>
                    <a:pt x="31671" y="14717"/>
                    <a:pt x="32171" y="14776"/>
                    <a:pt x="32457" y="14800"/>
                  </a:cubicBezTo>
                  <a:cubicBezTo>
                    <a:pt x="32492" y="14800"/>
                    <a:pt x="32516" y="14800"/>
                    <a:pt x="32540" y="14800"/>
                  </a:cubicBezTo>
                  <a:cubicBezTo>
                    <a:pt x="32671" y="14812"/>
                    <a:pt x="32731" y="14812"/>
                    <a:pt x="32731" y="14812"/>
                  </a:cubicBezTo>
                  <a:cubicBezTo>
                    <a:pt x="34088" y="14812"/>
                    <a:pt x="35183" y="13716"/>
                    <a:pt x="35183" y="12359"/>
                  </a:cubicBezTo>
                  <a:cubicBezTo>
                    <a:pt x="35183" y="11002"/>
                    <a:pt x="34088" y="9906"/>
                    <a:pt x="32731" y="9906"/>
                  </a:cubicBezTo>
                  <a:cubicBezTo>
                    <a:pt x="32731" y="9906"/>
                    <a:pt x="32671" y="9906"/>
                    <a:pt x="32540" y="9918"/>
                  </a:cubicBezTo>
                  <a:cubicBezTo>
                    <a:pt x="32516" y="9918"/>
                    <a:pt x="32492" y="9918"/>
                    <a:pt x="32457" y="9918"/>
                  </a:cubicBezTo>
                  <a:cubicBezTo>
                    <a:pt x="32183" y="9942"/>
                    <a:pt x="31671" y="10002"/>
                    <a:pt x="30945" y="10145"/>
                  </a:cubicBezTo>
                  <a:lnTo>
                    <a:pt x="30945" y="10145"/>
                  </a:lnTo>
                  <a:cubicBezTo>
                    <a:pt x="30945" y="10145"/>
                    <a:pt x="30945" y="10145"/>
                    <a:pt x="30933" y="10145"/>
                  </a:cubicBezTo>
                  <a:cubicBezTo>
                    <a:pt x="30909" y="10156"/>
                    <a:pt x="30873" y="10156"/>
                    <a:pt x="30849" y="10168"/>
                  </a:cubicBezTo>
                  <a:cubicBezTo>
                    <a:pt x="30492" y="10228"/>
                    <a:pt x="29302" y="10347"/>
                    <a:pt x="29302" y="9037"/>
                  </a:cubicBezTo>
                  <a:lnTo>
                    <a:pt x="29302" y="5477"/>
                  </a:lnTo>
                  <a:cubicBezTo>
                    <a:pt x="29302" y="2453"/>
                    <a:pt x="26849" y="0"/>
                    <a:pt x="23813" y="0"/>
                  </a:cubicBezTo>
                  <a:lnTo>
                    <a:pt x="5477" y="0"/>
                  </a:lnTo>
                  <a:cubicBezTo>
                    <a:pt x="2453" y="0"/>
                    <a:pt x="0" y="2453"/>
                    <a:pt x="0" y="54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 txBox="1"/>
            <p:nvPr/>
          </p:nvSpPr>
          <p:spPr>
            <a:xfrm>
              <a:off x="4671027" y="1617875"/>
              <a:ext cx="1295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4671018" y="1342650"/>
              <a:ext cx="129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671038" y="2599400"/>
              <a:ext cx="12954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2" name="Google Shape;312;p20"/>
          <p:cNvGrpSpPr/>
          <p:nvPr/>
        </p:nvGrpSpPr>
        <p:grpSpPr>
          <a:xfrm>
            <a:off x="3094152" y="1138100"/>
            <a:ext cx="1751969" cy="3232399"/>
            <a:chOff x="3094152" y="1138100"/>
            <a:chExt cx="1751969" cy="3232399"/>
          </a:xfrm>
        </p:grpSpPr>
        <p:sp>
          <p:nvSpPr>
            <p:cNvPr id="313" name="Google Shape;313;p20"/>
            <p:cNvSpPr/>
            <p:nvPr/>
          </p:nvSpPr>
          <p:spPr>
            <a:xfrm>
              <a:off x="3143930" y="1138100"/>
              <a:ext cx="1359623" cy="3187403"/>
            </a:xfrm>
            <a:custGeom>
              <a:rect b="b" l="l" r="r" t="t"/>
              <a:pathLst>
                <a:path extrusionOk="0" h="64033" w="27314">
                  <a:moveTo>
                    <a:pt x="4692" y="0"/>
                  </a:moveTo>
                  <a:cubicBezTo>
                    <a:pt x="2096" y="0"/>
                    <a:pt x="1" y="2096"/>
                    <a:pt x="1" y="4691"/>
                  </a:cubicBezTo>
                  <a:lnTo>
                    <a:pt x="1" y="9573"/>
                  </a:lnTo>
                  <a:cubicBezTo>
                    <a:pt x="37" y="9561"/>
                    <a:pt x="84" y="9561"/>
                    <a:pt x="120" y="9549"/>
                  </a:cubicBezTo>
                  <a:cubicBezTo>
                    <a:pt x="394" y="9502"/>
                    <a:pt x="680" y="9454"/>
                    <a:pt x="953" y="9418"/>
                  </a:cubicBezTo>
                  <a:cubicBezTo>
                    <a:pt x="1025" y="9406"/>
                    <a:pt x="1096" y="9394"/>
                    <a:pt x="1168" y="9394"/>
                  </a:cubicBezTo>
                  <a:cubicBezTo>
                    <a:pt x="1180" y="9394"/>
                    <a:pt x="1203" y="9383"/>
                    <a:pt x="1215" y="9383"/>
                  </a:cubicBezTo>
                  <a:cubicBezTo>
                    <a:pt x="1275" y="9383"/>
                    <a:pt x="1323" y="9371"/>
                    <a:pt x="1382" y="9371"/>
                  </a:cubicBezTo>
                  <a:lnTo>
                    <a:pt x="1430" y="9371"/>
                  </a:lnTo>
                  <a:cubicBezTo>
                    <a:pt x="1501" y="9371"/>
                    <a:pt x="1573" y="9359"/>
                    <a:pt x="1644" y="9359"/>
                  </a:cubicBezTo>
                  <a:lnTo>
                    <a:pt x="1668" y="9359"/>
                  </a:lnTo>
                  <a:cubicBezTo>
                    <a:pt x="1739" y="9359"/>
                    <a:pt x="1799" y="9359"/>
                    <a:pt x="1858" y="9371"/>
                  </a:cubicBezTo>
                  <a:lnTo>
                    <a:pt x="1918" y="9371"/>
                  </a:lnTo>
                  <a:cubicBezTo>
                    <a:pt x="1965" y="9371"/>
                    <a:pt x="2025" y="9371"/>
                    <a:pt x="2085" y="9383"/>
                  </a:cubicBezTo>
                  <a:lnTo>
                    <a:pt x="2120" y="9383"/>
                  </a:lnTo>
                  <a:cubicBezTo>
                    <a:pt x="2192" y="9394"/>
                    <a:pt x="2263" y="9406"/>
                    <a:pt x="2323" y="9418"/>
                  </a:cubicBezTo>
                  <a:cubicBezTo>
                    <a:pt x="2346" y="9418"/>
                    <a:pt x="2358" y="9418"/>
                    <a:pt x="2370" y="9430"/>
                  </a:cubicBezTo>
                  <a:cubicBezTo>
                    <a:pt x="2430" y="9442"/>
                    <a:pt x="2477" y="9454"/>
                    <a:pt x="2537" y="9466"/>
                  </a:cubicBezTo>
                  <a:cubicBezTo>
                    <a:pt x="2549" y="9466"/>
                    <a:pt x="2573" y="9478"/>
                    <a:pt x="2597" y="9478"/>
                  </a:cubicBezTo>
                  <a:cubicBezTo>
                    <a:pt x="2656" y="9502"/>
                    <a:pt x="2727" y="9525"/>
                    <a:pt x="2799" y="9549"/>
                  </a:cubicBezTo>
                  <a:cubicBezTo>
                    <a:pt x="3108" y="9668"/>
                    <a:pt x="3394" y="9835"/>
                    <a:pt x="3644" y="10037"/>
                  </a:cubicBezTo>
                  <a:cubicBezTo>
                    <a:pt x="3811" y="10180"/>
                    <a:pt x="3954" y="10335"/>
                    <a:pt x="4085" y="10502"/>
                  </a:cubicBezTo>
                  <a:cubicBezTo>
                    <a:pt x="4478" y="11002"/>
                    <a:pt x="4704" y="11621"/>
                    <a:pt x="4740" y="12252"/>
                  </a:cubicBezTo>
                  <a:cubicBezTo>
                    <a:pt x="4752" y="12466"/>
                    <a:pt x="4740" y="12681"/>
                    <a:pt x="4704" y="12883"/>
                  </a:cubicBezTo>
                  <a:cubicBezTo>
                    <a:pt x="4680" y="12990"/>
                    <a:pt x="4656" y="13097"/>
                    <a:pt x="4632" y="13204"/>
                  </a:cubicBezTo>
                  <a:cubicBezTo>
                    <a:pt x="4573" y="13407"/>
                    <a:pt x="4490" y="13621"/>
                    <a:pt x="4371" y="13812"/>
                  </a:cubicBezTo>
                  <a:cubicBezTo>
                    <a:pt x="4228" y="14085"/>
                    <a:pt x="4025" y="14336"/>
                    <a:pt x="3811" y="14538"/>
                  </a:cubicBezTo>
                  <a:cubicBezTo>
                    <a:pt x="3585" y="14752"/>
                    <a:pt x="3323" y="14931"/>
                    <a:pt x="3049" y="15062"/>
                  </a:cubicBezTo>
                  <a:cubicBezTo>
                    <a:pt x="2858" y="15145"/>
                    <a:pt x="2668" y="15217"/>
                    <a:pt x="2466" y="15276"/>
                  </a:cubicBezTo>
                  <a:cubicBezTo>
                    <a:pt x="2382" y="15288"/>
                    <a:pt x="2299" y="15312"/>
                    <a:pt x="2204" y="15324"/>
                  </a:cubicBezTo>
                  <a:cubicBezTo>
                    <a:pt x="2192" y="15324"/>
                    <a:pt x="2168" y="15324"/>
                    <a:pt x="2144" y="15336"/>
                  </a:cubicBezTo>
                  <a:cubicBezTo>
                    <a:pt x="2061" y="15336"/>
                    <a:pt x="1977" y="15348"/>
                    <a:pt x="1894" y="15359"/>
                  </a:cubicBezTo>
                  <a:lnTo>
                    <a:pt x="1549" y="15359"/>
                  </a:lnTo>
                  <a:cubicBezTo>
                    <a:pt x="1477" y="15359"/>
                    <a:pt x="1394" y="15348"/>
                    <a:pt x="1311" y="15348"/>
                  </a:cubicBezTo>
                  <a:cubicBezTo>
                    <a:pt x="1287" y="15336"/>
                    <a:pt x="1251" y="15336"/>
                    <a:pt x="1227" y="15336"/>
                  </a:cubicBezTo>
                  <a:cubicBezTo>
                    <a:pt x="1168" y="15336"/>
                    <a:pt x="1108" y="15324"/>
                    <a:pt x="1049" y="15312"/>
                  </a:cubicBezTo>
                  <a:cubicBezTo>
                    <a:pt x="1013" y="15312"/>
                    <a:pt x="989" y="15312"/>
                    <a:pt x="953" y="15300"/>
                  </a:cubicBezTo>
                  <a:cubicBezTo>
                    <a:pt x="668" y="15264"/>
                    <a:pt x="382" y="15217"/>
                    <a:pt x="108" y="15157"/>
                  </a:cubicBezTo>
                  <a:lnTo>
                    <a:pt x="108" y="15169"/>
                  </a:lnTo>
                  <a:cubicBezTo>
                    <a:pt x="72" y="15157"/>
                    <a:pt x="37" y="15145"/>
                    <a:pt x="1" y="15145"/>
                  </a:cubicBezTo>
                  <a:lnTo>
                    <a:pt x="1" y="59341"/>
                  </a:lnTo>
                  <a:cubicBezTo>
                    <a:pt x="1" y="61937"/>
                    <a:pt x="2096" y="64032"/>
                    <a:pt x="4692" y="64032"/>
                  </a:cubicBezTo>
                  <a:lnTo>
                    <a:pt x="22623" y="64032"/>
                  </a:lnTo>
                  <a:cubicBezTo>
                    <a:pt x="25206" y="64032"/>
                    <a:pt x="27314" y="61937"/>
                    <a:pt x="27314" y="59341"/>
                  </a:cubicBezTo>
                  <a:lnTo>
                    <a:pt x="27314" y="4691"/>
                  </a:lnTo>
                  <a:cubicBezTo>
                    <a:pt x="27314" y="2096"/>
                    <a:pt x="25206" y="0"/>
                    <a:pt x="22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094152" y="2985440"/>
              <a:ext cx="1751969" cy="1385059"/>
            </a:xfrm>
            <a:custGeom>
              <a:rect b="b" l="l" r="r" t="t"/>
              <a:pathLst>
                <a:path extrusionOk="0" h="27825" w="35196">
                  <a:moveTo>
                    <a:pt x="12205" y="2453"/>
                  </a:moveTo>
                  <a:cubicBezTo>
                    <a:pt x="12205" y="2453"/>
                    <a:pt x="12205" y="2524"/>
                    <a:pt x="12205" y="2643"/>
                  </a:cubicBezTo>
                  <a:cubicBezTo>
                    <a:pt x="12217" y="2667"/>
                    <a:pt x="12217" y="2703"/>
                    <a:pt x="12217" y="2727"/>
                  </a:cubicBezTo>
                  <a:cubicBezTo>
                    <a:pt x="12240" y="3012"/>
                    <a:pt x="12300" y="3512"/>
                    <a:pt x="12443" y="4239"/>
                  </a:cubicBezTo>
                  <a:lnTo>
                    <a:pt x="12443" y="4239"/>
                  </a:lnTo>
                  <a:cubicBezTo>
                    <a:pt x="12443" y="4239"/>
                    <a:pt x="12443" y="4251"/>
                    <a:pt x="12443" y="4251"/>
                  </a:cubicBezTo>
                  <a:cubicBezTo>
                    <a:pt x="12455" y="4286"/>
                    <a:pt x="12455" y="4310"/>
                    <a:pt x="12467" y="4346"/>
                  </a:cubicBezTo>
                  <a:cubicBezTo>
                    <a:pt x="12526" y="4691"/>
                    <a:pt x="12645" y="5894"/>
                    <a:pt x="11336" y="5894"/>
                  </a:cubicBezTo>
                  <a:lnTo>
                    <a:pt x="739" y="5894"/>
                  </a:lnTo>
                  <a:cubicBezTo>
                    <a:pt x="334" y="5894"/>
                    <a:pt x="1" y="6215"/>
                    <a:pt x="1" y="6620"/>
                  </a:cubicBezTo>
                  <a:lnTo>
                    <a:pt x="1" y="22348"/>
                  </a:lnTo>
                  <a:cubicBezTo>
                    <a:pt x="1" y="25372"/>
                    <a:pt x="2454" y="27825"/>
                    <a:pt x="5490" y="27825"/>
                  </a:cubicBezTo>
                  <a:lnTo>
                    <a:pt x="23825" y="27825"/>
                  </a:lnTo>
                  <a:cubicBezTo>
                    <a:pt x="26849" y="27825"/>
                    <a:pt x="29302" y="25372"/>
                    <a:pt x="29302" y="22348"/>
                  </a:cubicBezTo>
                  <a:lnTo>
                    <a:pt x="29302" y="18788"/>
                  </a:lnTo>
                  <a:cubicBezTo>
                    <a:pt x="29302" y="17478"/>
                    <a:pt x="30493" y="17598"/>
                    <a:pt x="30850" y="17657"/>
                  </a:cubicBezTo>
                  <a:cubicBezTo>
                    <a:pt x="30886" y="17669"/>
                    <a:pt x="30909" y="17669"/>
                    <a:pt x="30945" y="17681"/>
                  </a:cubicBezTo>
                  <a:cubicBezTo>
                    <a:pt x="30945" y="17681"/>
                    <a:pt x="30957" y="17681"/>
                    <a:pt x="30957" y="17681"/>
                  </a:cubicBezTo>
                  <a:lnTo>
                    <a:pt x="30957" y="17681"/>
                  </a:lnTo>
                  <a:cubicBezTo>
                    <a:pt x="31671" y="17824"/>
                    <a:pt x="32183" y="17883"/>
                    <a:pt x="32469" y="17907"/>
                  </a:cubicBezTo>
                  <a:cubicBezTo>
                    <a:pt x="32493" y="17907"/>
                    <a:pt x="32517" y="17907"/>
                    <a:pt x="32553" y="17907"/>
                  </a:cubicBezTo>
                  <a:cubicBezTo>
                    <a:pt x="32672" y="17919"/>
                    <a:pt x="32743" y="17919"/>
                    <a:pt x="32743" y="17919"/>
                  </a:cubicBezTo>
                  <a:cubicBezTo>
                    <a:pt x="34088" y="17919"/>
                    <a:pt x="35196" y="16824"/>
                    <a:pt x="35196" y="15466"/>
                  </a:cubicBezTo>
                  <a:cubicBezTo>
                    <a:pt x="35196" y="14109"/>
                    <a:pt x="34088" y="13014"/>
                    <a:pt x="32743" y="13014"/>
                  </a:cubicBezTo>
                  <a:cubicBezTo>
                    <a:pt x="32743" y="13014"/>
                    <a:pt x="32672" y="13014"/>
                    <a:pt x="32553" y="13026"/>
                  </a:cubicBezTo>
                  <a:cubicBezTo>
                    <a:pt x="32517" y="13026"/>
                    <a:pt x="32493" y="13026"/>
                    <a:pt x="32469" y="13026"/>
                  </a:cubicBezTo>
                  <a:cubicBezTo>
                    <a:pt x="32183" y="13049"/>
                    <a:pt x="31671" y="13109"/>
                    <a:pt x="30957" y="13252"/>
                  </a:cubicBezTo>
                  <a:lnTo>
                    <a:pt x="30957" y="13252"/>
                  </a:lnTo>
                  <a:cubicBezTo>
                    <a:pt x="30957" y="13252"/>
                    <a:pt x="30945" y="13252"/>
                    <a:pt x="30945" y="13252"/>
                  </a:cubicBezTo>
                  <a:cubicBezTo>
                    <a:pt x="30909" y="13264"/>
                    <a:pt x="30886" y="13264"/>
                    <a:pt x="30850" y="13276"/>
                  </a:cubicBezTo>
                  <a:cubicBezTo>
                    <a:pt x="30493" y="13335"/>
                    <a:pt x="29302" y="13454"/>
                    <a:pt x="29302" y="12144"/>
                  </a:cubicBezTo>
                  <a:lnTo>
                    <a:pt x="29302" y="6620"/>
                  </a:lnTo>
                  <a:cubicBezTo>
                    <a:pt x="29302" y="6215"/>
                    <a:pt x="28981" y="5894"/>
                    <a:pt x="28576" y="5894"/>
                  </a:cubicBezTo>
                  <a:lnTo>
                    <a:pt x="17967" y="5894"/>
                  </a:lnTo>
                  <a:cubicBezTo>
                    <a:pt x="16670" y="5894"/>
                    <a:pt x="16777" y="4703"/>
                    <a:pt x="16848" y="4346"/>
                  </a:cubicBezTo>
                  <a:cubicBezTo>
                    <a:pt x="16848" y="4310"/>
                    <a:pt x="16860" y="4286"/>
                    <a:pt x="16860" y="4251"/>
                  </a:cubicBezTo>
                  <a:cubicBezTo>
                    <a:pt x="16860" y="4239"/>
                    <a:pt x="16860" y="4239"/>
                    <a:pt x="16860" y="4239"/>
                  </a:cubicBezTo>
                  <a:lnTo>
                    <a:pt x="16860" y="4239"/>
                  </a:lnTo>
                  <a:cubicBezTo>
                    <a:pt x="17015" y="3512"/>
                    <a:pt x="17074" y="3012"/>
                    <a:pt x="17086" y="2727"/>
                  </a:cubicBezTo>
                  <a:cubicBezTo>
                    <a:pt x="17098" y="2703"/>
                    <a:pt x="17098" y="2667"/>
                    <a:pt x="17098" y="2643"/>
                  </a:cubicBezTo>
                  <a:cubicBezTo>
                    <a:pt x="17110" y="2524"/>
                    <a:pt x="17110" y="2453"/>
                    <a:pt x="17110" y="2453"/>
                  </a:cubicBezTo>
                  <a:cubicBezTo>
                    <a:pt x="17110" y="1096"/>
                    <a:pt x="16015" y="0"/>
                    <a:pt x="14657" y="0"/>
                  </a:cubicBezTo>
                  <a:cubicBezTo>
                    <a:pt x="13300" y="0"/>
                    <a:pt x="12205" y="1096"/>
                    <a:pt x="12205" y="2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 txBox="1"/>
            <p:nvPr/>
          </p:nvSpPr>
          <p:spPr>
            <a:xfrm>
              <a:off x="3176952" y="3715825"/>
              <a:ext cx="1295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6" name="Google Shape;316;p20"/>
            <p:cNvSpPr txBox="1"/>
            <p:nvPr/>
          </p:nvSpPr>
          <p:spPr>
            <a:xfrm>
              <a:off x="3176943" y="3440600"/>
              <a:ext cx="129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3176950" y="1524150"/>
              <a:ext cx="12954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p20"/>
          <p:cNvGrpSpPr/>
          <p:nvPr/>
        </p:nvGrpSpPr>
        <p:grpSpPr>
          <a:xfrm>
            <a:off x="6084734" y="1138100"/>
            <a:ext cx="1458033" cy="3232399"/>
            <a:chOff x="6084734" y="1138100"/>
            <a:chExt cx="1458033" cy="3232399"/>
          </a:xfrm>
        </p:grpSpPr>
        <p:sp>
          <p:nvSpPr>
            <p:cNvPr id="319" name="Google Shape;319;p20"/>
            <p:cNvSpPr/>
            <p:nvPr/>
          </p:nvSpPr>
          <p:spPr>
            <a:xfrm>
              <a:off x="6133914" y="1138100"/>
              <a:ext cx="1359623" cy="3187403"/>
            </a:xfrm>
            <a:custGeom>
              <a:rect b="b" l="l" r="r" t="t"/>
              <a:pathLst>
                <a:path extrusionOk="0" h="64033" w="27314">
                  <a:moveTo>
                    <a:pt x="4692" y="0"/>
                  </a:moveTo>
                  <a:cubicBezTo>
                    <a:pt x="2108" y="0"/>
                    <a:pt x="1" y="2096"/>
                    <a:pt x="1" y="4691"/>
                  </a:cubicBezTo>
                  <a:lnTo>
                    <a:pt x="1" y="9573"/>
                  </a:lnTo>
                  <a:cubicBezTo>
                    <a:pt x="49" y="9561"/>
                    <a:pt x="84" y="9561"/>
                    <a:pt x="120" y="9549"/>
                  </a:cubicBezTo>
                  <a:lnTo>
                    <a:pt x="132" y="9549"/>
                  </a:lnTo>
                  <a:cubicBezTo>
                    <a:pt x="382" y="9502"/>
                    <a:pt x="656" y="9454"/>
                    <a:pt x="918" y="9418"/>
                  </a:cubicBezTo>
                  <a:cubicBezTo>
                    <a:pt x="1073" y="9394"/>
                    <a:pt x="1215" y="9383"/>
                    <a:pt x="1370" y="9371"/>
                  </a:cubicBezTo>
                  <a:lnTo>
                    <a:pt x="1406" y="9371"/>
                  </a:lnTo>
                  <a:cubicBezTo>
                    <a:pt x="1549" y="9359"/>
                    <a:pt x="1704" y="9359"/>
                    <a:pt x="1846" y="9359"/>
                  </a:cubicBezTo>
                  <a:cubicBezTo>
                    <a:pt x="1858" y="9371"/>
                    <a:pt x="1882" y="9371"/>
                    <a:pt x="1894" y="9371"/>
                  </a:cubicBezTo>
                  <a:cubicBezTo>
                    <a:pt x="1954" y="9371"/>
                    <a:pt x="2013" y="9371"/>
                    <a:pt x="2073" y="9383"/>
                  </a:cubicBezTo>
                  <a:lnTo>
                    <a:pt x="2120" y="9383"/>
                  </a:lnTo>
                  <a:cubicBezTo>
                    <a:pt x="2180" y="9394"/>
                    <a:pt x="2251" y="9406"/>
                    <a:pt x="2323" y="9418"/>
                  </a:cubicBezTo>
                  <a:lnTo>
                    <a:pt x="2370" y="9418"/>
                  </a:lnTo>
                  <a:cubicBezTo>
                    <a:pt x="2418" y="9430"/>
                    <a:pt x="2477" y="9442"/>
                    <a:pt x="2537" y="9466"/>
                  </a:cubicBezTo>
                  <a:cubicBezTo>
                    <a:pt x="2549" y="9466"/>
                    <a:pt x="2573" y="9478"/>
                    <a:pt x="2597" y="9478"/>
                  </a:cubicBezTo>
                  <a:cubicBezTo>
                    <a:pt x="2656" y="9502"/>
                    <a:pt x="2728" y="9514"/>
                    <a:pt x="2799" y="9549"/>
                  </a:cubicBezTo>
                  <a:cubicBezTo>
                    <a:pt x="3037" y="9633"/>
                    <a:pt x="3251" y="9752"/>
                    <a:pt x="3454" y="9895"/>
                  </a:cubicBezTo>
                  <a:cubicBezTo>
                    <a:pt x="4228" y="10442"/>
                    <a:pt x="4692" y="11323"/>
                    <a:pt x="4740" y="12252"/>
                  </a:cubicBezTo>
                  <a:cubicBezTo>
                    <a:pt x="4763" y="12776"/>
                    <a:pt x="4656" y="13323"/>
                    <a:pt x="4382" y="13812"/>
                  </a:cubicBezTo>
                  <a:cubicBezTo>
                    <a:pt x="3978" y="14538"/>
                    <a:pt x="3275" y="15074"/>
                    <a:pt x="2466" y="15264"/>
                  </a:cubicBezTo>
                  <a:cubicBezTo>
                    <a:pt x="2466" y="15276"/>
                    <a:pt x="2466" y="15276"/>
                    <a:pt x="2466" y="15276"/>
                  </a:cubicBezTo>
                  <a:cubicBezTo>
                    <a:pt x="2382" y="15288"/>
                    <a:pt x="2299" y="15312"/>
                    <a:pt x="2216" y="15324"/>
                  </a:cubicBezTo>
                  <a:cubicBezTo>
                    <a:pt x="2192" y="15324"/>
                    <a:pt x="2168" y="15324"/>
                    <a:pt x="2144" y="15336"/>
                  </a:cubicBezTo>
                  <a:cubicBezTo>
                    <a:pt x="2061" y="15336"/>
                    <a:pt x="1977" y="15348"/>
                    <a:pt x="1894" y="15359"/>
                  </a:cubicBezTo>
                  <a:lnTo>
                    <a:pt x="1537" y="15359"/>
                  </a:lnTo>
                  <a:cubicBezTo>
                    <a:pt x="1477" y="15359"/>
                    <a:pt x="1406" y="15348"/>
                    <a:pt x="1346" y="15348"/>
                  </a:cubicBezTo>
                  <a:cubicBezTo>
                    <a:pt x="1287" y="15336"/>
                    <a:pt x="1239" y="15336"/>
                    <a:pt x="1180" y="15336"/>
                  </a:cubicBezTo>
                  <a:cubicBezTo>
                    <a:pt x="1144" y="15324"/>
                    <a:pt x="1108" y="15324"/>
                    <a:pt x="1073" y="15324"/>
                  </a:cubicBezTo>
                  <a:cubicBezTo>
                    <a:pt x="1025" y="15312"/>
                    <a:pt x="965" y="15300"/>
                    <a:pt x="918" y="15300"/>
                  </a:cubicBezTo>
                  <a:cubicBezTo>
                    <a:pt x="644" y="15264"/>
                    <a:pt x="370" y="15205"/>
                    <a:pt x="108" y="15157"/>
                  </a:cubicBezTo>
                  <a:lnTo>
                    <a:pt x="108" y="15169"/>
                  </a:lnTo>
                  <a:cubicBezTo>
                    <a:pt x="72" y="15157"/>
                    <a:pt x="37" y="15145"/>
                    <a:pt x="1" y="15145"/>
                  </a:cubicBezTo>
                  <a:lnTo>
                    <a:pt x="1" y="59341"/>
                  </a:lnTo>
                  <a:cubicBezTo>
                    <a:pt x="1" y="61937"/>
                    <a:pt x="2096" y="64032"/>
                    <a:pt x="4692" y="64032"/>
                  </a:cubicBezTo>
                  <a:lnTo>
                    <a:pt x="22623" y="64032"/>
                  </a:lnTo>
                  <a:cubicBezTo>
                    <a:pt x="25207" y="64032"/>
                    <a:pt x="27314" y="61937"/>
                    <a:pt x="27314" y="59341"/>
                  </a:cubicBezTo>
                  <a:lnTo>
                    <a:pt x="27314" y="4691"/>
                  </a:lnTo>
                  <a:cubicBezTo>
                    <a:pt x="27314" y="2096"/>
                    <a:pt x="25207" y="0"/>
                    <a:pt x="22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6084734" y="2985440"/>
              <a:ext cx="1458033" cy="1385059"/>
            </a:xfrm>
            <a:custGeom>
              <a:rect b="b" l="l" r="r" t="t"/>
              <a:pathLst>
                <a:path extrusionOk="0" h="27825" w="29291">
                  <a:moveTo>
                    <a:pt x="12193" y="2453"/>
                  </a:moveTo>
                  <a:cubicBezTo>
                    <a:pt x="12193" y="2453"/>
                    <a:pt x="12193" y="2524"/>
                    <a:pt x="12205" y="2643"/>
                  </a:cubicBezTo>
                  <a:cubicBezTo>
                    <a:pt x="12205" y="2667"/>
                    <a:pt x="12205" y="2703"/>
                    <a:pt x="12205" y="2727"/>
                  </a:cubicBezTo>
                  <a:cubicBezTo>
                    <a:pt x="12228" y="3012"/>
                    <a:pt x="12288" y="3512"/>
                    <a:pt x="12431" y="4239"/>
                  </a:cubicBezTo>
                  <a:lnTo>
                    <a:pt x="12431" y="4239"/>
                  </a:lnTo>
                  <a:cubicBezTo>
                    <a:pt x="12431" y="4239"/>
                    <a:pt x="12431" y="4251"/>
                    <a:pt x="12431" y="4251"/>
                  </a:cubicBezTo>
                  <a:cubicBezTo>
                    <a:pt x="12443" y="4286"/>
                    <a:pt x="12443" y="4310"/>
                    <a:pt x="12455" y="4346"/>
                  </a:cubicBezTo>
                  <a:cubicBezTo>
                    <a:pt x="12514" y="4703"/>
                    <a:pt x="12633" y="5894"/>
                    <a:pt x="11324" y="5894"/>
                  </a:cubicBezTo>
                  <a:lnTo>
                    <a:pt x="727" y="5894"/>
                  </a:lnTo>
                  <a:cubicBezTo>
                    <a:pt x="322" y="5894"/>
                    <a:pt x="1" y="6215"/>
                    <a:pt x="1" y="6620"/>
                  </a:cubicBezTo>
                  <a:lnTo>
                    <a:pt x="1" y="22348"/>
                  </a:lnTo>
                  <a:cubicBezTo>
                    <a:pt x="1" y="25372"/>
                    <a:pt x="2453" y="27825"/>
                    <a:pt x="5478" y="27825"/>
                  </a:cubicBezTo>
                  <a:lnTo>
                    <a:pt x="23813" y="27825"/>
                  </a:lnTo>
                  <a:cubicBezTo>
                    <a:pt x="26837" y="27825"/>
                    <a:pt x="29290" y="25372"/>
                    <a:pt x="29290" y="22348"/>
                  </a:cubicBezTo>
                  <a:lnTo>
                    <a:pt x="29290" y="6620"/>
                  </a:lnTo>
                  <a:cubicBezTo>
                    <a:pt x="29290" y="6215"/>
                    <a:pt x="28969" y="5894"/>
                    <a:pt x="28564" y="5894"/>
                  </a:cubicBezTo>
                  <a:lnTo>
                    <a:pt x="17967" y="5894"/>
                  </a:lnTo>
                  <a:cubicBezTo>
                    <a:pt x="16658" y="5894"/>
                    <a:pt x="16777" y="4703"/>
                    <a:pt x="16836" y="4346"/>
                  </a:cubicBezTo>
                  <a:cubicBezTo>
                    <a:pt x="16848" y="4310"/>
                    <a:pt x="16848" y="4286"/>
                    <a:pt x="16860" y="4251"/>
                  </a:cubicBezTo>
                  <a:cubicBezTo>
                    <a:pt x="16860" y="4251"/>
                    <a:pt x="16860" y="4239"/>
                    <a:pt x="16860" y="4239"/>
                  </a:cubicBezTo>
                  <a:lnTo>
                    <a:pt x="16860" y="4239"/>
                  </a:lnTo>
                  <a:cubicBezTo>
                    <a:pt x="17003" y="3512"/>
                    <a:pt x="17062" y="3012"/>
                    <a:pt x="17086" y="2727"/>
                  </a:cubicBezTo>
                  <a:cubicBezTo>
                    <a:pt x="17086" y="2703"/>
                    <a:pt x="17086" y="2667"/>
                    <a:pt x="17086" y="2643"/>
                  </a:cubicBezTo>
                  <a:cubicBezTo>
                    <a:pt x="17098" y="2524"/>
                    <a:pt x="17098" y="2453"/>
                    <a:pt x="17098" y="2453"/>
                  </a:cubicBezTo>
                  <a:cubicBezTo>
                    <a:pt x="17098" y="1096"/>
                    <a:pt x="16003" y="0"/>
                    <a:pt x="14645" y="0"/>
                  </a:cubicBezTo>
                  <a:cubicBezTo>
                    <a:pt x="13288" y="0"/>
                    <a:pt x="12193" y="1096"/>
                    <a:pt x="12193" y="2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 txBox="1"/>
            <p:nvPr/>
          </p:nvSpPr>
          <p:spPr>
            <a:xfrm>
              <a:off x="6166052" y="3715825"/>
              <a:ext cx="1295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2" name="Google Shape;322;p20"/>
            <p:cNvSpPr txBox="1"/>
            <p:nvPr/>
          </p:nvSpPr>
          <p:spPr>
            <a:xfrm>
              <a:off x="6166043" y="3440600"/>
              <a:ext cx="129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3" name="Google Shape;323;p20"/>
            <p:cNvSpPr txBox="1"/>
            <p:nvPr/>
          </p:nvSpPr>
          <p:spPr>
            <a:xfrm>
              <a:off x="6164575" y="1524150"/>
              <a:ext cx="12954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710275" y="14761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710275" y="18229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6549125" y="14761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6549125" y="18229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gas giant is composed mostly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6549125" y="283710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6549125" y="318394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710275" y="27783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710275" y="31251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7" name="Google Shape;337;p21"/>
          <p:cNvGrpSpPr/>
          <p:nvPr/>
        </p:nvGrpSpPr>
        <p:grpSpPr>
          <a:xfrm>
            <a:off x="4628003" y="2483357"/>
            <a:ext cx="1597759" cy="1804830"/>
            <a:chOff x="4628003" y="2483357"/>
            <a:chExt cx="1597759" cy="1804830"/>
          </a:xfrm>
        </p:grpSpPr>
        <p:grpSp>
          <p:nvGrpSpPr>
            <p:cNvPr id="338" name="Google Shape;338;p21"/>
            <p:cNvGrpSpPr/>
            <p:nvPr/>
          </p:nvGrpSpPr>
          <p:grpSpPr>
            <a:xfrm>
              <a:off x="4628003" y="2483357"/>
              <a:ext cx="1597759" cy="1804830"/>
              <a:chOff x="4628003" y="2483357"/>
              <a:chExt cx="1597759" cy="1804830"/>
            </a:xfrm>
          </p:grpSpPr>
          <p:sp>
            <p:nvSpPr>
              <p:cNvPr id="339" name="Google Shape;339;p21"/>
              <p:cNvSpPr/>
              <p:nvPr/>
            </p:nvSpPr>
            <p:spPr>
              <a:xfrm>
                <a:off x="4628003" y="2483357"/>
                <a:ext cx="1433472" cy="1722418"/>
              </a:xfrm>
              <a:custGeom>
                <a:rect b="b" l="l" r="r" t="t"/>
                <a:pathLst>
                  <a:path extrusionOk="0" h="54007" w="44947">
                    <a:moveTo>
                      <a:pt x="44946" y="9061"/>
                    </a:moveTo>
                    <a:cubicBezTo>
                      <a:pt x="44946" y="33873"/>
                      <a:pt x="24813" y="54007"/>
                      <a:pt x="0" y="54007"/>
                    </a:cubicBezTo>
                    <a:lnTo>
                      <a:pt x="0" y="39648"/>
                    </a:lnTo>
                    <a:cubicBezTo>
                      <a:pt x="429" y="39755"/>
                      <a:pt x="869" y="39803"/>
                      <a:pt x="1334" y="39803"/>
                    </a:cubicBezTo>
                    <a:cubicBezTo>
                      <a:pt x="5025" y="39803"/>
                      <a:pt x="8013" y="36231"/>
                      <a:pt x="8013" y="31814"/>
                    </a:cubicBezTo>
                    <a:cubicBezTo>
                      <a:pt x="8013" y="27396"/>
                      <a:pt x="5025" y="23813"/>
                      <a:pt x="1334" y="23813"/>
                    </a:cubicBezTo>
                    <a:cubicBezTo>
                      <a:pt x="869" y="23813"/>
                      <a:pt x="429" y="23860"/>
                      <a:pt x="0" y="23967"/>
                    </a:cubicBezTo>
                    <a:lnTo>
                      <a:pt x="0" y="9061"/>
                    </a:lnTo>
                    <a:lnTo>
                      <a:pt x="11121" y="9061"/>
                    </a:lnTo>
                    <a:cubicBezTo>
                      <a:pt x="9787" y="8299"/>
                      <a:pt x="8859" y="7144"/>
                      <a:pt x="8585" y="5822"/>
                    </a:cubicBezTo>
                    <a:cubicBezTo>
                      <a:pt x="8525" y="5560"/>
                      <a:pt x="8501" y="5298"/>
                      <a:pt x="8501" y="5025"/>
                    </a:cubicBezTo>
                    <a:cubicBezTo>
                      <a:pt x="8501" y="2250"/>
                      <a:pt x="11395" y="0"/>
                      <a:pt x="14966" y="0"/>
                    </a:cubicBezTo>
                    <a:cubicBezTo>
                      <a:pt x="18526" y="0"/>
                      <a:pt x="21432" y="2250"/>
                      <a:pt x="21432" y="5025"/>
                    </a:cubicBezTo>
                    <a:cubicBezTo>
                      <a:pt x="21432" y="5298"/>
                      <a:pt x="21396" y="5560"/>
                      <a:pt x="21336" y="5822"/>
                    </a:cubicBezTo>
                    <a:cubicBezTo>
                      <a:pt x="21074" y="7144"/>
                      <a:pt x="20134" y="8299"/>
                      <a:pt x="18812" y="906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5401756" y="3464148"/>
                <a:ext cx="824007" cy="824038"/>
              </a:xfrm>
              <a:custGeom>
                <a:rect b="b" l="l" r="r" t="t"/>
                <a:pathLst>
                  <a:path extrusionOk="0" h="25838" w="25837">
                    <a:moveTo>
                      <a:pt x="12918" y="1"/>
                    </a:moveTo>
                    <a:cubicBezTo>
                      <a:pt x="5787" y="1"/>
                      <a:pt x="0" y="5787"/>
                      <a:pt x="0" y="12919"/>
                    </a:cubicBezTo>
                    <a:cubicBezTo>
                      <a:pt x="0" y="20051"/>
                      <a:pt x="5787" y="25837"/>
                      <a:pt x="12918" y="25837"/>
                    </a:cubicBezTo>
                    <a:cubicBezTo>
                      <a:pt x="20050" y="25837"/>
                      <a:pt x="25837" y="20051"/>
                      <a:pt x="25837" y="12919"/>
                    </a:cubicBezTo>
                    <a:cubicBezTo>
                      <a:pt x="25837" y="5787"/>
                      <a:pt x="20050" y="1"/>
                      <a:pt x="129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38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1" name="Google Shape;341;p21"/>
            <p:cNvSpPr txBox="1"/>
            <p:nvPr/>
          </p:nvSpPr>
          <p:spPr>
            <a:xfrm>
              <a:off x="5511085" y="3717764"/>
              <a:ext cx="60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42" name="Google Shape;342;p21"/>
            <p:cNvGrpSpPr/>
            <p:nvPr/>
          </p:nvGrpSpPr>
          <p:grpSpPr>
            <a:xfrm>
              <a:off x="4991891" y="3133415"/>
              <a:ext cx="468439" cy="469059"/>
              <a:chOff x="3510335" y="2892499"/>
              <a:chExt cx="360726" cy="361204"/>
            </a:xfrm>
          </p:grpSpPr>
          <p:sp>
            <p:nvSpPr>
              <p:cNvPr id="343" name="Google Shape;343;p21"/>
              <p:cNvSpPr/>
              <p:nvPr/>
            </p:nvSpPr>
            <p:spPr>
              <a:xfrm>
                <a:off x="3511864" y="2892499"/>
                <a:ext cx="359197" cy="358751"/>
              </a:xfrm>
              <a:custGeom>
                <a:rect b="b" l="l" r="r" t="t"/>
                <a:pathLst>
                  <a:path extrusionOk="0" h="11262" w="11276">
                    <a:moveTo>
                      <a:pt x="2035" y="8898"/>
                    </a:moveTo>
                    <a:cubicBezTo>
                      <a:pt x="2132" y="8898"/>
                      <a:pt x="2227" y="8934"/>
                      <a:pt x="2298" y="9005"/>
                    </a:cubicBezTo>
                    <a:cubicBezTo>
                      <a:pt x="2453" y="9160"/>
                      <a:pt x="2453" y="9398"/>
                      <a:pt x="2298" y="9541"/>
                    </a:cubicBezTo>
                    <a:cubicBezTo>
                      <a:pt x="2227" y="9618"/>
                      <a:pt x="2132" y="9657"/>
                      <a:pt x="2035" y="9657"/>
                    </a:cubicBezTo>
                    <a:cubicBezTo>
                      <a:pt x="1938" y="9657"/>
                      <a:pt x="1840" y="9618"/>
                      <a:pt x="1763" y="9541"/>
                    </a:cubicBezTo>
                    <a:cubicBezTo>
                      <a:pt x="1620" y="9398"/>
                      <a:pt x="1620" y="9160"/>
                      <a:pt x="1763" y="9005"/>
                    </a:cubicBezTo>
                    <a:cubicBezTo>
                      <a:pt x="1840" y="8934"/>
                      <a:pt x="1938" y="8898"/>
                      <a:pt x="2035" y="8898"/>
                    </a:cubicBezTo>
                    <a:close/>
                    <a:moveTo>
                      <a:pt x="10477" y="1"/>
                    </a:moveTo>
                    <a:cubicBezTo>
                      <a:pt x="10261" y="1"/>
                      <a:pt x="10042" y="82"/>
                      <a:pt x="9871" y="254"/>
                    </a:cubicBezTo>
                    <a:lnTo>
                      <a:pt x="6882" y="3243"/>
                    </a:lnTo>
                    <a:cubicBezTo>
                      <a:pt x="6716" y="3196"/>
                      <a:pt x="6544" y="3172"/>
                      <a:pt x="6368" y="3172"/>
                    </a:cubicBezTo>
                    <a:cubicBezTo>
                      <a:pt x="6053" y="3172"/>
                      <a:pt x="5727" y="3249"/>
                      <a:pt x="5406" y="3409"/>
                    </a:cubicBezTo>
                    <a:cubicBezTo>
                      <a:pt x="5204" y="3516"/>
                      <a:pt x="4668" y="3766"/>
                      <a:pt x="4013" y="4040"/>
                    </a:cubicBezTo>
                    <a:cubicBezTo>
                      <a:pt x="3906" y="4076"/>
                      <a:pt x="3858" y="4195"/>
                      <a:pt x="3906" y="4290"/>
                    </a:cubicBezTo>
                    <a:cubicBezTo>
                      <a:pt x="3942" y="4371"/>
                      <a:pt x="4017" y="4411"/>
                      <a:pt x="4088" y="4411"/>
                    </a:cubicBezTo>
                    <a:cubicBezTo>
                      <a:pt x="4112" y="4411"/>
                      <a:pt x="4135" y="4406"/>
                      <a:pt x="4156" y="4398"/>
                    </a:cubicBezTo>
                    <a:cubicBezTo>
                      <a:pt x="4834" y="4124"/>
                      <a:pt x="5382" y="3862"/>
                      <a:pt x="5585" y="3755"/>
                    </a:cubicBezTo>
                    <a:cubicBezTo>
                      <a:pt x="5849" y="3621"/>
                      <a:pt x="6112" y="3561"/>
                      <a:pt x="6358" y="3561"/>
                    </a:cubicBezTo>
                    <a:cubicBezTo>
                      <a:pt x="7385" y="3561"/>
                      <a:pt x="8130" y="4607"/>
                      <a:pt x="7573" y="5731"/>
                    </a:cubicBezTo>
                    <a:cubicBezTo>
                      <a:pt x="7418" y="6029"/>
                      <a:pt x="6930" y="7053"/>
                      <a:pt x="6573" y="8100"/>
                    </a:cubicBezTo>
                    <a:cubicBezTo>
                      <a:pt x="6454" y="8469"/>
                      <a:pt x="6358" y="8803"/>
                      <a:pt x="6299" y="9100"/>
                    </a:cubicBezTo>
                    <a:lnTo>
                      <a:pt x="2227" y="5017"/>
                    </a:lnTo>
                    <a:cubicBezTo>
                      <a:pt x="2572" y="4945"/>
                      <a:pt x="2965" y="4838"/>
                      <a:pt x="3418" y="4671"/>
                    </a:cubicBezTo>
                    <a:cubicBezTo>
                      <a:pt x="3525" y="4648"/>
                      <a:pt x="3584" y="4528"/>
                      <a:pt x="3537" y="4421"/>
                    </a:cubicBezTo>
                    <a:cubicBezTo>
                      <a:pt x="3509" y="4340"/>
                      <a:pt x="3434" y="4286"/>
                      <a:pt x="3352" y="4286"/>
                    </a:cubicBezTo>
                    <a:cubicBezTo>
                      <a:pt x="3326" y="4286"/>
                      <a:pt x="3300" y="4291"/>
                      <a:pt x="3275" y="4302"/>
                    </a:cubicBezTo>
                    <a:cubicBezTo>
                      <a:pt x="2656" y="4517"/>
                      <a:pt x="2203" y="4636"/>
                      <a:pt x="1870" y="4671"/>
                    </a:cubicBezTo>
                    <a:lnTo>
                      <a:pt x="1453" y="4255"/>
                    </a:lnTo>
                    <a:cubicBezTo>
                      <a:pt x="1298" y="4100"/>
                      <a:pt x="1090" y="4022"/>
                      <a:pt x="880" y="4022"/>
                    </a:cubicBezTo>
                    <a:cubicBezTo>
                      <a:pt x="670" y="4022"/>
                      <a:pt x="459" y="4100"/>
                      <a:pt x="298" y="4255"/>
                    </a:cubicBezTo>
                    <a:cubicBezTo>
                      <a:pt x="84" y="4481"/>
                      <a:pt x="1" y="4826"/>
                      <a:pt x="120" y="5136"/>
                    </a:cubicBezTo>
                    <a:cubicBezTo>
                      <a:pt x="157" y="5219"/>
                      <a:pt x="230" y="5266"/>
                      <a:pt x="311" y="5266"/>
                    </a:cubicBezTo>
                    <a:cubicBezTo>
                      <a:pt x="334" y="5266"/>
                      <a:pt x="358" y="5263"/>
                      <a:pt x="382" y="5255"/>
                    </a:cubicBezTo>
                    <a:cubicBezTo>
                      <a:pt x="489" y="5207"/>
                      <a:pt x="524" y="5112"/>
                      <a:pt x="501" y="5005"/>
                    </a:cubicBezTo>
                    <a:cubicBezTo>
                      <a:pt x="379" y="4700"/>
                      <a:pt x="626" y="4433"/>
                      <a:pt x="894" y="4433"/>
                    </a:cubicBezTo>
                    <a:cubicBezTo>
                      <a:pt x="992" y="4433"/>
                      <a:pt x="1093" y="4469"/>
                      <a:pt x="1179" y="4552"/>
                    </a:cubicBezTo>
                    <a:lnTo>
                      <a:pt x="6799" y="10172"/>
                    </a:lnTo>
                    <a:cubicBezTo>
                      <a:pt x="6954" y="10327"/>
                      <a:pt x="6954" y="10601"/>
                      <a:pt x="6799" y="10744"/>
                    </a:cubicBezTo>
                    <a:cubicBezTo>
                      <a:pt x="6716" y="10827"/>
                      <a:pt x="6606" y="10869"/>
                      <a:pt x="6498" y="10869"/>
                    </a:cubicBezTo>
                    <a:cubicBezTo>
                      <a:pt x="6391" y="10869"/>
                      <a:pt x="6287" y="10827"/>
                      <a:pt x="6216" y="10744"/>
                    </a:cubicBezTo>
                    <a:lnTo>
                      <a:pt x="989" y="5529"/>
                    </a:lnTo>
                    <a:cubicBezTo>
                      <a:pt x="953" y="5487"/>
                      <a:pt x="902" y="5466"/>
                      <a:pt x="850" y="5466"/>
                    </a:cubicBezTo>
                    <a:cubicBezTo>
                      <a:pt x="798" y="5466"/>
                      <a:pt x="745" y="5487"/>
                      <a:pt x="703" y="5529"/>
                    </a:cubicBezTo>
                    <a:cubicBezTo>
                      <a:pt x="632" y="5600"/>
                      <a:pt x="632" y="5731"/>
                      <a:pt x="703" y="5802"/>
                    </a:cubicBezTo>
                    <a:lnTo>
                      <a:pt x="2977" y="8088"/>
                    </a:lnTo>
                    <a:lnTo>
                      <a:pt x="2441" y="8624"/>
                    </a:lnTo>
                    <a:cubicBezTo>
                      <a:pt x="2319" y="8551"/>
                      <a:pt x="2182" y="8513"/>
                      <a:pt x="2046" y="8513"/>
                    </a:cubicBezTo>
                    <a:cubicBezTo>
                      <a:pt x="1852" y="8513"/>
                      <a:pt x="1660" y="8589"/>
                      <a:pt x="1513" y="8743"/>
                    </a:cubicBezTo>
                    <a:cubicBezTo>
                      <a:pt x="1215" y="9041"/>
                      <a:pt x="1215" y="9541"/>
                      <a:pt x="1513" y="9839"/>
                    </a:cubicBezTo>
                    <a:cubicBezTo>
                      <a:pt x="1661" y="9987"/>
                      <a:pt x="1861" y="10062"/>
                      <a:pt x="2060" y="10062"/>
                    </a:cubicBezTo>
                    <a:cubicBezTo>
                      <a:pt x="2260" y="10062"/>
                      <a:pt x="2459" y="9987"/>
                      <a:pt x="2608" y="9839"/>
                    </a:cubicBezTo>
                    <a:cubicBezTo>
                      <a:pt x="2870" y="9589"/>
                      <a:pt x="2906" y="9196"/>
                      <a:pt x="2727" y="8898"/>
                    </a:cubicBezTo>
                    <a:lnTo>
                      <a:pt x="3263" y="8362"/>
                    </a:lnTo>
                    <a:lnTo>
                      <a:pt x="5930" y="11029"/>
                    </a:lnTo>
                    <a:cubicBezTo>
                      <a:pt x="6085" y="11184"/>
                      <a:pt x="6293" y="11261"/>
                      <a:pt x="6501" y="11261"/>
                    </a:cubicBezTo>
                    <a:cubicBezTo>
                      <a:pt x="6710" y="11261"/>
                      <a:pt x="6918" y="11184"/>
                      <a:pt x="7073" y="11029"/>
                    </a:cubicBezTo>
                    <a:cubicBezTo>
                      <a:pt x="7359" y="10696"/>
                      <a:pt x="7359" y="10184"/>
                      <a:pt x="7049" y="9874"/>
                    </a:cubicBezTo>
                    <a:lnTo>
                      <a:pt x="6632" y="9458"/>
                    </a:lnTo>
                    <a:cubicBezTo>
                      <a:pt x="6751" y="8529"/>
                      <a:pt x="7299" y="7136"/>
                      <a:pt x="7906" y="5910"/>
                    </a:cubicBezTo>
                    <a:cubicBezTo>
                      <a:pt x="8168" y="5421"/>
                      <a:pt x="8204" y="4898"/>
                      <a:pt x="8073" y="4433"/>
                    </a:cubicBezTo>
                    <a:lnTo>
                      <a:pt x="11109" y="1397"/>
                    </a:lnTo>
                    <a:cubicBezTo>
                      <a:pt x="11181" y="1314"/>
                      <a:pt x="11169" y="1195"/>
                      <a:pt x="11097" y="1123"/>
                    </a:cubicBezTo>
                    <a:cubicBezTo>
                      <a:pt x="11055" y="1086"/>
                      <a:pt x="11008" y="1070"/>
                      <a:pt x="10963" y="1070"/>
                    </a:cubicBezTo>
                    <a:cubicBezTo>
                      <a:pt x="10906" y="1070"/>
                      <a:pt x="10851" y="1095"/>
                      <a:pt x="10811" y="1135"/>
                    </a:cubicBezTo>
                    <a:cubicBezTo>
                      <a:pt x="10800" y="1147"/>
                      <a:pt x="10990" y="969"/>
                      <a:pt x="7906" y="4040"/>
                    </a:cubicBezTo>
                    <a:cubicBezTo>
                      <a:pt x="7763" y="3778"/>
                      <a:pt x="7537" y="3564"/>
                      <a:pt x="7275" y="3409"/>
                    </a:cubicBezTo>
                    <a:lnTo>
                      <a:pt x="10157" y="528"/>
                    </a:lnTo>
                    <a:cubicBezTo>
                      <a:pt x="10248" y="437"/>
                      <a:pt x="10365" y="393"/>
                      <a:pt x="10480" y="393"/>
                    </a:cubicBezTo>
                    <a:cubicBezTo>
                      <a:pt x="10636" y="393"/>
                      <a:pt x="10789" y="473"/>
                      <a:pt x="10871" y="623"/>
                    </a:cubicBezTo>
                    <a:cubicBezTo>
                      <a:pt x="10912" y="690"/>
                      <a:pt x="10983" y="733"/>
                      <a:pt x="11054" y="733"/>
                    </a:cubicBezTo>
                    <a:cubicBezTo>
                      <a:pt x="11085" y="733"/>
                      <a:pt x="11116" y="725"/>
                      <a:pt x="11145" y="707"/>
                    </a:cubicBezTo>
                    <a:cubicBezTo>
                      <a:pt x="11228" y="647"/>
                      <a:pt x="11276" y="528"/>
                      <a:pt x="11216" y="433"/>
                    </a:cubicBezTo>
                    <a:cubicBezTo>
                      <a:pt x="11058" y="152"/>
                      <a:pt x="10770" y="1"/>
                      <a:pt x="10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3510335" y="2959936"/>
                <a:ext cx="176413" cy="43291"/>
              </a:xfrm>
              <a:custGeom>
                <a:rect b="b" l="l" r="r" t="t"/>
                <a:pathLst>
                  <a:path extrusionOk="0" h="1359" w="5538">
                    <a:moveTo>
                      <a:pt x="3439" y="0"/>
                    </a:moveTo>
                    <a:cubicBezTo>
                      <a:pt x="2239" y="0"/>
                      <a:pt x="999" y="350"/>
                      <a:pt x="96" y="995"/>
                    </a:cubicBezTo>
                    <a:cubicBezTo>
                      <a:pt x="13" y="1054"/>
                      <a:pt x="1" y="1185"/>
                      <a:pt x="60" y="1280"/>
                    </a:cubicBezTo>
                    <a:cubicBezTo>
                      <a:pt x="96" y="1330"/>
                      <a:pt x="156" y="1358"/>
                      <a:pt x="217" y="1358"/>
                    </a:cubicBezTo>
                    <a:cubicBezTo>
                      <a:pt x="259" y="1358"/>
                      <a:pt x="300" y="1345"/>
                      <a:pt x="334" y="1316"/>
                    </a:cubicBezTo>
                    <a:cubicBezTo>
                      <a:pt x="965" y="876"/>
                      <a:pt x="1787" y="578"/>
                      <a:pt x="2656" y="459"/>
                    </a:cubicBezTo>
                    <a:cubicBezTo>
                      <a:pt x="2927" y="424"/>
                      <a:pt x="3196" y="407"/>
                      <a:pt x="3459" y="407"/>
                    </a:cubicBezTo>
                    <a:cubicBezTo>
                      <a:pt x="4099" y="407"/>
                      <a:pt x="4708" y="510"/>
                      <a:pt x="5240" y="721"/>
                    </a:cubicBezTo>
                    <a:cubicBezTo>
                      <a:pt x="5258" y="729"/>
                      <a:pt x="5279" y="733"/>
                      <a:pt x="5300" y="733"/>
                    </a:cubicBezTo>
                    <a:cubicBezTo>
                      <a:pt x="5373" y="733"/>
                      <a:pt x="5453" y="687"/>
                      <a:pt x="5490" y="614"/>
                    </a:cubicBezTo>
                    <a:cubicBezTo>
                      <a:pt x="5537" y="506"/>
                      <a:pt x="5478" y="387"/>
                      <a:pt x="5383" y="352"/>
                    </a:cubicBezTo>
                    <a:cubicBezTo>
                      <a:pt x="4795" y="114"/>
                      <a:pt x="4123" y="0"/>
                      <a:pt x="34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3530435" y="2920213"/>
                <a:ext cx="133918" cy="35072"/>
              </a:xfrm>
              <a:custGeom>
                <a:rect b="b" l="l" r="r" t="t"/>
                <a:pathLst>
                  <a:path extrusionOk="0" h="1101" w="4204">
                    <a:moveTo>
                      <a:pt x="2585" y="0"/>
                    </a:moveTo>
                    <a:cubicBezTo>
                      <a:pt x="1695" y="0"/>
                      <a:pt x="780" y="258"/>
                      <a:pt x="108" y="741"/>
                    </a:cubicBezTo>
                    <a:cubicBezTo>
                      <a:pt x="13" y="801"/>
                      <a:pt x="1" y="932"/>
                      <a:pt x="60" y="1027"/>
                    </a:cubicBezTo>
                    <a:cubicBezTo>
                      <a:pt x="95" y="1076"/>
                      <a:pt x="158" y="1100"/>
                      <a:pt x="221" y="1100"/>
                    </a:cubicBezTo>
                    <a:cubicBezTo>
                      <a:pt x="266" y="1100"/>
                      <a:pt x="311" y="1088"/>
                      <a:pt x="346" y="1063"/>
                    </a:cubicBezTo>
                    <a:cubicBezTo>
                      <a:pt x="955" y="637"/>
                      <a:pt x="1801" y="405"/>
                      <a:pt x="2613" y="405"/>
                    </a:cubicBezTo>
                    <a:cubicBezTo>
                      <a:pt x="3071" y="405"/>
                      <a:pt x="3519" y="479"/>
                      <a:pt x="3906" y="634"/>
                    </a:cubicBezTo>
                    <a:cubicBezTo>
                      <a:pt x="3925" y="642"/>
                      <a:pt x="3945" y="646"/>
                      <a:pt x="3966" y="646"/>
                    </a:cubicBezTo>
                    <a:cubicBezTo>
                      <a:pt x="4039" y="646"/>
                      <a:pt x="4119" y="599"/>
                      <a:pt x="4156" y="515"/>
                    </a:cubicBezTo>
                    <a:cubicBezTo>
                      <a:pt x="4204" y="408"/>
                      <a:pt x="4144" y="289"/>
                      <a:pt x="4049" y="265"/>
                    </a:cubicBezTo>
                    <a:cubicBezTo>
                      <a:pt x="3604" y="86"/>
                      <a:pt x="3099" y="0"/>
                      <a:pt x="25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3761416" y="3078787"/>
                <a:ext cx="53134" cy="174916"/>
              </a:xfrm>
              <a:custGeom>
                <a:rect b="b" l="l" r="r" t="t"/>
                <a:pathLst>
                  <a:path extrusionOk="0" h="5491" w="1668">
                    <a:moveTo>
                      <a:pt x="830" y="1"/>
                    </a:moveTo>
                    <a:cubicBezTo>
                      <a:pt x="807" y="1"/>
                      <a:pt x="784" y="5"/>
                      <a:pt x="763" y="14"/>
                    </a:cubicBezTo>
                    <a:cubicBezTo>
                      <a:pt x="656" y="62"/>
                      <a:pt x="608" y="181"/>
                      <a:pt x="656" y="276"/>
                    </a:cubicBezTo>
                    <a:cubicBezTo>
                      <a:pt x="953" y="1002"/>
                      <a:pt x="1061" y="1919"/>
                      <a:pt x="918" y="2848"/>
                    </a:cubicBezTo>
                    <a:cubicBezTo>
                      <a:pt x="799" y="3717"/>
                      <a:pt x="501" y="4550"/>
                      <a:pt x="60" y="5169"/>
                    </a:cubicBezTo>
                    <a:cubicBezTo>
                      <a:pt x="1" y="5253"/>
                      <a:pt x="13" y="5372"/>
                      <a:pt x="108" y="5443"/>
                    </a:cubicBezTo>
                    <a:cubicBezTo>
                      <a:pt x="136" y="5476"/>
                      <a:pt x="174" y="5491"/>
                      <a:pt x="213" y="5491"/>
                    </a:cubicBezTo>
                    <a:cubicBezTo>
                      <a:pt x="272" y="5491"/>
                      <a:pt x="334" y="5458"/>
                      <a:pt x="370" y="5407"/>
                    </a:cubicBezTo>
                    <a:cubicBezTo>
                      <a:pt x="1370" y="3991"/>
                      <a:pt x="1668" y="1740"/>
                      <a:pt x="1013" y="121"/>
                    </a:cubicBezTo>
                    <a:cubicBezTo>
                      <a:pt x="977" y="41"/>
                      <a:pt x="901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3809230" y="3100990"/>
                <a:ext cx="42877" cy="132326"/>
              </a:xfrm>
              <a:custGeom>
                <a:rect b="b" l="l" r="r" t="t"/>
                <a:pathLst>
                  <a:path extrusionOk="0" h="4154" w="1346">
                    <a:moveTo>
                      <a:pt x="674" y="1"/>
                    </a:moveTo>
                    <a:cubicBezTo>
                      <a:pt x="647" y="1"/>
                      <a:pt x="620" y="7"/>
                      <a:pt x="595" y="19"/>
                    </a:cubicBezTo>
                    <a:cubicBezTo>
                      <a:pt x="488" y="67"/>
                      <a:pt x="452" y="186"/>
                      <a:pt x="488" y="269"/>
                    </a:cubicBezTo>
                    <a:cubicBezTo>
                      <a:pt x="929" y="1365"/>
                      <a:pt x="750" y="2877"/>
                      <a:pt x="60" y="3829"/>
                    </a:cubicBezTo>
                    <a:cubicBezTo>
                      <a:pt x="0" y="3925"/>
                      <a:pt x="24" y="4044"/>
                      <a:pt x="107" y="4115"/>
                    </a:cubicBezTo>
                    <a:cubicBezTo>
                      <a:pt x="134" y="4142"/>
                      <a:pt x="170" y="4153"/>
                      <a:pt x="209" y="4153"/>
                    </a:cubicBezTo>
                    <a:cubicBezTo>
                      <a:pt x="273" y="4153"/>
                      <a:pt x="344" y="4120"/>
                      <a:pt x="381" y="4068"/>
                    </a:cubicBezTo>
                    <a:cubicBezTo>
                      <a:pt x="1119" y="3008"/>
                      <a:pt x="1345" y="1341"/>
                      <a:pt x="857" y="127"/>
                    </a:cubicBezTo>
                    <a:cubicBezTo>
                      <a:pt x="822" y="48"/>
                      <a:pt x="748" y="1"/>
                      <a:pt x="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" name="Google Shape;348;p21"/>
          <p:cNvGrpSpPr/>
          <p:nvPr/>
        </p:nvGrpSpPr>
        <p:grpSpPr>
          <a:xfrm>
            <a:off x="4626472" y="1220413"/>
            <a:ext cx="1599290" cy="1433823"/>
            <a:chOff x="4626472" y="1220413"/>
            <a:chExt cx="1599290" cy="1433823"/>
          </a:xfrm>
        </p:grpSpPr>
        <p:grpSp>
          <p:nvGrpSpPr>
            <p:cNvPr id="349" name="Google Shape;349;p21"/>
            <p:cNvGrpSpPr/>
            <p:nvPr/>
          </p:nvGrpSpPr>
          <p:grpSpPr>
            <a:xfrm>
              <a:off x="4626472" y="1220413"/>
              <a:ext cx="1599290" cy="1433823"/>
              <a:chOff x="4626472" y="1220413"/>
              <a:chExt cx="1599290" cy="1433823"/>
            </a:xfrm>
          </p:grpSpPr>
          <p:sp>
            <p:nvSpPr>
              <p:cNvPr id="350" name="Google Shape;350;p21"/>
              <p:cNvSpPr/>
              <p:nvPr/>
            </p:nvSpPr>
            <p:spPr>
              <a:xfrm>
                <a:off x="4626472" y="1220413"/>
                <a:ext cx="1433472" cy="1433823"/>
              </a:xfrm>
              <a:custGeom>
                <a:rect b="b" l="l" r="r" t="t"/>
                <a:pathLst>
                  <a:path extrusionOk="0" h="44958" w="44947">
                    <a:moveTo>
                      <a:pt x="22932" y="44958"/>
                    </a:moveTo>
                    <a:cubicBezTo>
                      <a:pt x="22980" y="44696"/>
                      <a:pt x="23004" y="44434"/>
                      <a:pt x="23004" y="44160"/>
                    </a:cubicBezTo>
                    <a:cubicBezTo>
                      <a:pt x="23004" y="40731"/>
                      <a:pt x="19432" y="37945"/>
                      <a:pt x="15014" y="37945"/>
                    </a:cubicBezTo>
                    <a:cubicBezTo>
                      <a:pt x="10585" y="37945"/>
                      <a:pt x="7013" y="40731"/>
                      <a:pt x="7013" y="44160"/>
                    </a:cubicBezTo>
                    <a:cubicBezTo>
                      <a:pt x="7013" y="44434"/>
                      <a:pt x="7037" y="44696"/>
                      <a:pt x="7085" y="44958"/>
                    </a:cubicBezTo>
                    <a:lnTo>
                      <a:pt x="1" y="44958"/>
                    </a:lnTo>
                    <a:lnTo>
                      <a:pt x="1" y="22884"/>
                    </a:lnTo>
                    <a:cubicBezTo>
                      <a:pt x="358" y="22967"/>
                      <a:pt x="739" y="23015"/>
                      <a:pt x="1120" y="23015"/>
                    </a:cubicBezTo>
                    <a:cubicBezTo>
                      <a:pt x="4406" y="23015"/>
                      <a:pt x="7061" y="19693"/>
                      <a:pt x="7061" y="15585"/>
                    </a:cubicBezTo>
                    <a:cubicBezTo>
                      <a:pt x="7061" y="11478"/>
                      <a:pt x="4406" y="8156"/>
                      <a:pt x="1120" y="8156"/>
                    </a:cubicBezTo>
                    <a:cubicBezTo>
                      <a:pt x="739" y="8156"/>
                      <a:pt x="358" y="8203"/>
                      <a:pt x="1" y="8287"/>
                    </a:cubicBezTo>
                    <a:lnTo>
                      <a:pt x="1" y="0"/>
                    </a:lnTo>
                    <a:cubicBezTo>
                      <a:pt x="24825" y="0"/>
                      <a:pt x="44947" y="20133"/>
                      <a:pt x="44947" y="449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5401756" y="1234828"/>
                <a:ext cx="824007" cy="824007"/>
              </a:xfrm>
              <a:custGeom>
                <a:rect b="b" l="l" r="r" t="t"/>
                <a:pathLst>
                  <a:path extrusionOk="0" h="25837" w="25837">
                    <a:moveTo>
                      <a:pt x="12918" y="0"/>
                    </a:moveTo>
                    <a:cubicBezTo>
                      <a:pt x="5787" y="0"/>
                      <a:pt x="0" y="5787"/>
                      <a:pt x="0" y="12919"/>
                    </a:cubicBezTo>
                    <a:cubicBezTo>
                      <a:pt x="0" y="20051"/>
                      <a:pt x="5787" y="25837"/>
                      <a:pt x="12918" y="25837"/>
                    </a:cubicBezTo>
                    <a:cubicBezTo>
                      <a:pt x="20050" y="25837"/>
                      <a:pt x="25837" y="20051"/>
                      <a:pt x="25837" y="12919"/>
                    </a:cubicBezTo>
                    <a:cubicBezTo>
                      <a:pt x="25837" y="5787"/>
                      <a:pt x="20050" y="0"/>
                      <a:pt x="129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2" name="Google Shape;352;p21"/>
            <p:cNvSpPr txBox="1"/>
            <p:nvPr/>
          </p:nvSpPr>
          <p:spPr>
            <a:xfrm>
              <a:off x="5511073" y="1488425"/>
              <a:ext cx="60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53" name="Google Shape;353;p21"/>
            <p:cNvGrpSpPr/>
            <p:nvPr/>
          </p:nvGrpSpPr>
          <p:grpSpPr>
            <a:xfrm>
              <a:off x="4991881" y="1851635"/>
              <a:ext cx="468459" cy="463013"/>
              <a:chOff x="2174559" y="3356116"/>
              <a:chExt cx="364135" cy="359930"/>
            </a:xfrm>
          </p:grpSpPr>
          <p:sp>
            <p:nvSpPr>
              <p:cNvPr id="354" name="Google Shape;354;p21"/>
              <p:cNvSpPr/>
              <p:nvPr/>
            </p:nvSpPr>
            <p:spPr>
              <a:xfrm>
                <a:off x="2273915" y="3452414"/>
                <a:ext cx="166920" cy="166920"/>
              </a:xfrm>
              <a:custGeom>
                <a:rect b="b" l="l" r="r" t="t"/>
                <a:pathLst>
                  <a:path extrusionOk="0" h="5240" w="5240">
                    <a:moveTo>
                      <a:pt x="4715" y="358"/>
                    </a:moveTo>
                    <a:cubicBezTo>
                      <a:pt x="4763" y="358"/>
                      <a:pt x="4787" y="370"/>
                      <a:pt x="4811" y="406"/>
                    </a:cubicBezTo>
                    <a:cubicBezTo>
                      <a:pt x="4846" y="429"/>
                      <a:pt x="4858" y="477"/>
                      <a:pt x="4858" y="513"/>
                    </a:cubicBezTo>
                    <a:cubicBezTo>
                      <a:pt x="4858" y="548"/>
                      <a:pt x="4846" y="584"/>
                      <a:pt x="4811" y="608"/>
                    </a:cubicBezTo>
                    <a:lnTo>
                      <a:pt x="4418" y="1013"/>
                    </a:lnTo>
                    <a:lnTo>
                      <a:pt x="4192" y="787"/>
                    </a:lnTo>
                    <a:lnTo>
                      <a:pt x="4608" y="406"/>
                    </a:lnTo>
                    <a:cubicBezTo>
                      <a:pt x="4644" y="370"/>
                      <a:pt x="4680" y="358"/>
                      <a:pt x="4715" y="358"/>
                    </a:cubicBezTo>
                    <a:close/>
                    <a:moveTo>
                      <a:pt x="3965" y="1048"/>
                    </a:moveTo>
                    <a:lnTo>
                      <a:pt x="4192" y="1263"/>
                    </a:lnTo>
                    <a:lnTo>
                      <a:pt x="3358" y="2084"/>
                    </a:lnTo>
                    <a:lnTo>
                      <a:pt x="3132" y="1858"/>
                    </a:lnTo>
                    <a:lnTo>
                      <a:pt x="3965" y="1048"/>
                    </a:lnTo>
                    <a:close/>
                    <a:moveTo>
                      <a:pt x="2894" y="2096"/>
                    </a:moveTo>
                    <a:lnTo>
                      <a:pt x="3120" y="2322"/>
                    </a:lnTo>
                    <a:lnTo>
                      <a:pt x="2287" y="3156"/>
                    </a:lnTo>
                    <a:lnTo>
                      <a:pt x="2060" y="2930"/>
                    </a:lnTo>
                    <a:lnTo>
                      <a:pt x="2894" y="2096"/>
                    </a:lnTo>
                    <a:close/>
                    <a:moveTo>
                      <a:pt x="1846" y="3168"/>
                    </a:moveTo>
                    <a:lnTo>
                      <a:pt x="2060" y="3394"/>
                    </a:lnTo>
                    <a:lnTo>
                      <a:pt x="1227" y="4227"/>
                    </a:lnTo>
                    <a:lnTo>
                      <a:pt x="1013" y="4001"/>
                    </a:lnTo>
                    <a:lnTo>
                      <a:pt x="1846" y="3168"/>
                    </a:lnTo>
                    <a:close/>
                    <a:moveTo>
                      <a:pt x="774" y="4227"/>
                    </a:moveTo>
                    <a:lnTo>
                      <a:pt x="989" y="4454"/>
                    </a:lnTo>
                    <a:lnTo>
                      <a:pt x="596" y="4858"/>
                    </a:lnTo>
                    <a:cubicBezTo>
                      <a:pt x="560" y="4882"/>
                      <a:pt x="513" y="4894"/>
                      <a:pt x="489" y="4894"/>
                    </a:cubicBezTo>
                    <a:cubicBezTo>
                      <a:pt x="441" y="4894"/>
                      <a:pt x="417" y="4882"/>
                      <a:pt x="382" y="4858"/>
                    </a:cubicBezTo>
                    <a:cubicBezTo>
                      <a:pt x="358" y="4823"/>
                      <a:pt x="334" y="4775"/>
                      <a:pt x="334" y="4751"/>
                    </a:cubicBezTo>
                    <a:cubicBezTo>
                      <a:pt x="322" y="4704"/>
                      <a:pt x="334" y="4656"/>
                      <a:pt x="370" y="4632"/>
                    </a:cubicBezTo>
                    <a:lnTo>
                      <a:pt x="774" y="4227"/>
                    </a:lnTo>
                    <a:close/>
                    <a:moveTo>
                      <a:pt x="4739" y="1"/>
                    </a:moveTo>
                    <a:cubicBezTo>
                      <a:pt x="4608" y="1"/>
                      <a:pt x="4489" y="48"/>
                      <a:pt x="4406" y="144"/>
                    </a:cubicBezTo>
                    <a:lnTo>
                      <a:pt x="4001" y="548"/>
                    </a:lnTo>
                    <a:lnTo>
                      <a:pt x="3846" y="406"/>
                    </a:lnTo>
                    <a:cubicBezTo>
                      <a:pt x="3816" y="376"/>
                      <a:pt x="3772" y="361"/>
                      <a:pt x="3727" y="361"/>
                    </a:cubicBezTo>
                    <a:cubicBezTo>
                      <a:pt x="3683" y="361"/>
                      <a:pt x="3638" y="376"/>
                      <a:pt x="3608" y="406"/>
                    </a:cubicBezTo>
                    <a:cubicBezTo>
                      <a:pt x="3549" y="465"/>
                      <a:pt x="3549" y="584"/>
                      <a:pt x="3608" y="644"/>
                    </a:cubicBezTo>
                    <a:lnTo>
                      <a:pt x="3763" y="787"/>
                    </a:lnTo>
                    <a:lnTo>
                      <a:pt x="2929" y="1620"/>
                    </a:lnTo>
                    <a:lnTo>
                      <a:pt x="2775" y="1477"/>
                    </a:lnTo>
                    <a:cubicBezTo>
                      <a:pt x="2745" y="1447"/>
                      <a:pt x="2700" y="1432"/>
                      <a:pt x="2656" y="1432"/>
                    </a:cubicBezTo>
                    <a:cubicBezTo>
                      <a:pt x="2611" y="1432"/>
                      <a:pt x="2566" y="1447"/>
                      <a:pt x="2537" y="1477"/>
                    </a:cubicBezTo>
                    <a:cubicBezTo>
                      <a:pt x="2477" y="1537"/>
                      <a:pt x="2477" y="1656"/>
                      <a:pt x="2537" y="1715"/>
                    </a:cubicBezTo>
                    <a:lnTo>
                      <a:pt x="2691" y="1858"/>
                    </a:lnTo>
                    <a:lnTo>
                      <a:pt x="1858" y="2692"/>
                    </a:lnTo>
                    <a:lnTo>
                      <a:pt x="1703" y="2549"/>
                    </a:lnTo>
                    <a:cubicBezTo>
                      <a:pt x="1673" y="2519"/>
                      <a:pt x="1629" y="2504"/>
                      <a:pt x="1584" y="2504"/>
                    </a:cubicBezTo>
                    <a:cubicBezTo>
                      <a:pt x="1539" y="2504"/>
                      <a:pt x="1495" y="2519"/>
                      <a:pt x="1465" y="2549"/>
                    </a:cubicBezTo>
                    <a:cubicBezTo>
                      <a:pt x="1405" y="2608"/>
                      <a:pt x="1405" y="2727"/>
                      <a:pt x="1465" y="2787"/>
                    </a:cubicBezTo>
                    <a:lnTo>
                      <a:pt x="1620" y="2930"/>
                    </a:lnTo>
                    <a:lnTo>
                      <a:pt x="786" y="3763"/>
                    </a:lnTo>
                    <a:lnTo>
                      <a:pt x="632" y="3620"/>
                    </a:lnTo>
                    <a:cubicBezTo>
                      <a:pt x="602" y="3590"/>
                      <a:pt x="557" y="3576"/>
                      <a:pt x="513" y="3576"/>
                    </a:cubicBezTo>
                    <a:cubicBezTo>
                      <a:pt x="468" y="3576"/>
                      <a:pt x="423" y="3590"/>
                      <a:pt x="393" y="3620"/>
                    </a:cubicBezTo>
                    <a:cubicBezTo>
                      <a:pt x="334" y="3680"/>
                      <a:pt x="334" y="3799"/>
                      <a:pt x="393" y="3858"/>
                    </a:cubicBezTo>
                    <a:lnTo>
                      <a:pt x="548" y="4001"/>
                    </a:lnTo>
                    <a:lnTo>
                      <a:pt x="143" y="4406"/>
                    </a:lnTo>
                    <a:cubicBezTo>
                      <a:pt x="36" y="4477"/>
                      <a:pt x="1" y="4620"/>
                      <a:pt x="1" y="4751"/>
                    </a:cubicBezTo>
                    <a:cubicBezTo>
                      <a:pt x="1" y="4882"/>
                      <a:pt x="36" y="5001"/>
                      <a:pt x="143" y="5097"/>
                    </a:cubicBezTo>
                    <a:cubicBezTo>
                      <a:pt x="239" y="5180"/>
                      <a:pt x="370" y="5239"/>
                      <a:pt x="489" y="5239"/>
                    </a:cubicBezTo>
                    <a:cubicBezTo>
                      <a:pt x="620" y="5239"/>
                      <a:pt x="739" y="5192"/>
                      <a:pt x="834" y="5097"/>
                    </a:cubicBezTo>
                    <a:lnTo>
                      <a:pt x="1227" y="4692"/>
                    </a:lnTo>
                    <a:lnTo>
                      <a:pt x="1382" y="4835"/>
                    </a:lnTo>
                    <a:cubicBezTo>
                      <a:pt x="1405" y="4870"/>
                      <a:pt x="1453" y="4882"/>
                      <a:pt x="1501" y="4882"/>
                    </a:cubicBezTo>
                    <a:cubicBezTo>
                      <a:pt x="1548" y="4882"/>
                      <a:pt x="1584" y="4870"/>
                      <a:pt x="1620" y="4835"/>
                    </a:cubicBezTo>
                    <a:cubicBezTo>
                      <a:pt x="1679" y="4775"/>
                      <a:pt x="1679" y="4656"/>
                      <a:pt x="1620" y="4597"/>
                    </a:cubicBezTo>
                    <a:lnTo>
                      <a:pt x="1465" y="4454"/>
                    </a:lnTo>
                    <a:lnTo>
                      <a:pt x="2298" y="3620"/>
                    </a:lnTo>
                    <a:lnTo>
                      <a:pt x="2453" y="3763"/>
                    </a:lnTo>
                    <a:cubicBezTo>
                      <a:pt x="2477" y="3799"/>
                      <a:pt x="2525" y="3811"/>
                      <a:pt x="2572" y="3811"/>
                    </a:cubicBezTo>
                    <a:cubicBezTo>
                      <a:pt x="2620" y="3811"/>
                      <a:pt x="2656" y="3799"/>
                      <a:pt x="2691" y="3763"/>
                    </a:cubicBezTo>
                    <a:cubicBezTo>
                      <a:pt x="2751" y="3704"/>
                      <a:pt x="2751" y="3584"/>
                      <a:pt x="2691" y="3525"/>
                    </a:cubicBezTo>
                    <a:lnTo>
                      <a:pt x="2537" y="3382"/>
                    </a:lnTo>
                    <a:lnTo>
                      <a:pt x="3370" y="2549"/>
                    </a:lnTo>
                    <a:lnTo>
                      <a:pt x="3525" y="2692"/>
                    </a:lnTo>
                    <a:cubicBezTo>
                      <a:pt x="3549" y="2727"/>
                      <a:pt x="3596" y="2739"/>
                      <a:pt x="3644" y="2739"/>
                    </a:cubicBezTo>
                    <a:cubicBezTo>
                      <a:pt x="3691" y="2739"/>
                      <a:pt x="3727" y="2727"/>
                      <a:pt x="3763" y="2692"/>
                    </a:cubicBezTo>
                    <a:cubicBezTo>
                      <a:pt x="3822" y="2632"/>
                      <a:pt x="3822" y="2513"/>
                      <a:pt x="3763" y="2453"/>
                    </a:cubicBezTo>
                    <a:lnTo>
                      <a:pt x="3608" y="2311"/>
                    </a:lnTo>
                    <a:lnTo>
                      <a:pt x="4442" y="1477"/>
                    </a:lnTo>
                    <a:lnTo>
                      <a:pt x="4596" y="1620"/>
                    </a:lnTo>
                    <a:cubicBezTo>
                      <a:pt x="4620" y="1656"/>
                      <a:pt x="4668" y="1668"/>
                      <a:pt x="4715" y="1668"/>
                    </a:cubicBezTo>
                    <a:cubicBezTo>
                      <a:pt x="4763" y="1668"/>
                      <a:pt x="4799" y="1656"/>
                      <a:pt x="4834" y="1620"/>
                    </a:cubicBezTo>
                    <a:cubicBezTo>
                      <a:pt x="4894" y="1560"/>
                      <a:pt x="4894" y="1441"/>
                      <a:pt x="4834" y="1382"/>
                    </a:cubicBezTo>
                    <a:lnTo>
                      <a:pt x="4680" y="1239"/>
                    </a:lnTo>
                    <a:lnTo>
                      <a:pt x="5085" y="834"/>
                    </a:lnTo>
                    <a:cubicBezTo>
                      <a:pt x="5180" y="739"/>
                      <a:pt x="5239" y="608"/>
                      <a:pt x="5239" y="489"/>
                    </a:cubicBezTo>
                    <a:cubicBezTo>
                      <a:pt x="5239" y="358"/>
                      <a:pt x="5192" y="239"/>
                      <a:pt x="5085" y="144"/>
                    </a:cubicBezTo>
                    <a:cubicBezTo>
                      <a:pt x="5001" y="60"/>
                      <a:pt x="4858" y="1"/>
                      <a:pt x="47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2174559" y="3356116"/>
                <a:ext cx="364135" cy="359930"/>
              </a:xfrm>
              <a:custGeom>
                <a:rect b="b" l="l" r="r" t="t"/>
                <a:pathLst>
                  <a:path extrusionOk="0" h="11299" w="11431">
                    <a:moveTo>
                      <a:pt x="8142" y="339"/>
                    </a:moveTo>
                    <a:cubicBezTo>
                      <a:pt x="8988" y="339"/>
                      <a:pt x="9829" y="482"/>
                      <a:pt x="10632" y="750"/>
                    </a:cubicBezTo>
                    <a:cubicBezTo>
                      <a:pt x="10930" y="1631"/>
                      <a:pt x="11061" y="2583"/>
                      <a:pt x="11037" y="3500"/>
                    </a:cubicBezTo>
                    <a:lnTo>
                      <a:pt x="7858" y="345"/>
                    </a:lnTo>
                    <a:cubicBezTo>
                      <a:pt x="7953" y="341"/>
                      <a:pt x="8048" y="339"/>
                      <a:pt x="8142" y="339"/>
                    </a:cubicBezTo>
                    <a:close/>
                    <a:moveTo>
                      <a:pt x="572" y="6453"/>
                    </a:moveTo>
                    <a:lnTo>
                      <a:pt x="4917" y="10798"/>
                    </a:lnTo>
                    <a:cubicBezTo>
                      <a:pt x="4620" y="10858"/>
                      <a:pt x="4322" y="10894"/>
                      <a:pt x="4001" y="10929"/>
                    </a:cubicBezTo>
                    <a:lnTo>
                      <a:pt x="441" y="7358"/>
                    </a:lnTo>
                    <a:cubicBezTo>
                      <a:pt x="464" y="7060"/>
                      <a:pt x="512" y="6750"/>
                      <a:pt x="572" y="6453"/>
                    </a:cubicBezTo>
                    <a:close/>
                    <a:moveTo>
                      <a:pt x="405" y="7798"/>
                    </a:moveTo>
                    <a:lnTo>
                      <a:pt x="3560" y="10953"/>
                    </a:lnTo>
                    <a:cubicBezTo>
                      <a:pt x="3462" y="10957"/>
                      <a:pt x="3363" y="10959"/>
                      <a:pt x="3264" y="10959"/>
                    </a:cubicBezTo>
                    <a:cubicBezTo>
                      <a:pt x="2440" y="10959"/>
                      <a:pt x="1596" y="10826"/>
                      <a:pt x="810" y="10560"/>
                    </a:cubicBezTo>
                    <a:cubicBezTo>
                      <a:pt x="512" y="9679"/>
                      <a:pt x="381" y="8727"/>
                      <a:pt x="405" y="7798"/>
                    </a:cubicBezTo>
                    <a:close/>
                    <a:moveTo>
                      <a:pt x="8188" y="1"/>
                    </a:moveTo>
                    <a:cubicBezTo>
                      <a:pt x="7942" y="1"/>
                      <a:pt x="7697" y="12"/>
                      <a:pt x="7453" y="35"/>
                    </a:cubicBezTo>
                    <a:cubicBezTo>
                      <a:pt x="7013" y="71"/>
                      <a:pt x="6560" y="154"/>
                      <a:pt x="6132" y="261"/>
                    </a:cubicBezTo>
                    <a:cubicBezTo>
                      <a:pt x="4739" y="607"/>
                      <a:pt x="3453" y="1345"/>
                      <a:pt x="2429" y="2369"/>
                    </a:cubicBezTo>
                    <a:cubicBezTo>
                      <a:pt x="1893" y="2905"/>
                      <a:pt x="1429" y="3512"/>
                      <a:pt x="1072" y="4167"/>
                    </a:cubicBezTo>
                    <a:cubicBezTo>
                      <a:pt x="1024" y="4250"/>
                      <a:pt x="1060" y="4345"/>
                      <a:pt x="1131" y="4393"/>
                    </a:cubicBezTo>
                    <a:cubicBezTo>
                      <a:pt x="1154" y="4408"/>
                      <a:pt x="1180" y="4415"/>
                      <a:pt x="1206" y="4415"/>
                    </a:cubicBezTo>
                    <a:cubicBezTo>
                      <a:pt x="1264" y="4415"/>
                      <a:pt x="1325" y="4382"/>
                      <a:pt x="1357" y="4333"/>
                    </a:cubicBezTo>
                    <a:cubicBezTo>
                      <a:pt x="1703" y="3714"/>
                      <a:pt x="2143" y="3131"/>
                      <a:pt x="2655" y="2607"/>
                    </a:cubicBezTo>
                    <a:cubicBezTo>
                      <a:pt x="3620" y="1643"/>
                      <a:pt x="4810" y="952"/>
                      <a:pt x="6108" y="595"/>
                    </a:cubicBezTo>
                    <a:lnTo>
                      <a:pt x="9156" y="3655"/>
                    </a:lnTo>
                    <a:cubicBezTo>
                      <a:pt x="9180" y="3679"/>
                      <a:pt x="9227" y="3690"/>
                      <a:pt x="9275" y="3690"/>
                    </a:cubicBezTo>
                    <a:cubicBezTo>
                      <a:pt x="9323" y="3690"/>
                      <a:pt x="9358" y="3679"/>
                      <a:pt x="9394" y="3655"/>
                    </a:cubicBezTo>
                    <a:cubicBezTo>
                      <a:pt x="9454" y="3595"/>
                      <a:pt x="9454" y="3476"/>
                      <a:pt x="9394" y="3417"/>
                    </a:cubicBezTo>
                    <a:lnTo>
                      <a:pt x="6489" y="511"/>
                    </a:lnTo>
                    <a:cubicBezTo>
                      <a:pt x="6787" y="452"/>
                      <a:pt x="7084" y="404"/>
                      <a:pt x="7394" y="381"/>
                    </a:cubicBezTo>
                    <a:lnTo>
                      <a:pt x="10966" y="3952"/>
                    </a:lnTo>
                    <a:cubicBezTo>
                      <a:pt x="10942" y="4250"/>
                      <a:pt x="10894" y="4560"/>
                      <a:pt x="10835" y="4857"/>
                    </a:cubicBezTo>
                    <a:lnTo>
                      <a:pt x="9954" y="3976"/>
                    </a:lnTo>
                    <a:cubicBezTo>
                      <a:pt x="9924" y="3946"/>
                      <a:pt x="9879" y="3932"/>
                      <a:pt x="9835" y="3932"/>
                    </a:cubicBezTo>
                    <a:cubicBezTo>
                      <a:pt x="9790" y="3932"/>
                      <a:pt x="9745" y="3946"/>
                      <a:pt x="9716" y="3976"/>
                    </a:cubicBezTo>
                    <a:cubicBezTo>
                      <a:pt x="9656" y="4036"/>
                      <a:pt x="9656" y="4155"/>
                      <a:pt x="9716" y="4214"/>
                    </a:cubicBezTo>
                    <a:lnTo>
                      <a:pt x="10751" y="5238"/>
                    </a:lnTo>
                    <a:cubicBezTo>
                      <a:pt x="10394" y="6548"/>
                      <a:pt x="9704" y="7739"/>
                      <a:pt x="8751" y="8691"/>
                    </a:cubicBezTo>
                    <a:cubicBezTo>
                      <a:pt x="7787" y="9667"/>
                      <a:pt x="6596" y="10346"/>
                      <a:pt x="5298" y="10703"/>
                    </a:cubicBezTo>
                    <a:lnTo>
                      <a:pt x="679" y="6060"/>
                    </a:lnTo>
                    <a:cubicBezTo>
                      <a:pt x="762" y="5715"/>
                      <a:pt x="881" y="5381"/>
                      <a:pt x="1012" y="5048"/>
                    </a:cubicBezTo>
                    <a:cubicBezTo>
                      <a:pt x="1048" y="4964"/>
                      <a:pt x="1012" y="4869"/>
                      <a:pt x="929" y="4822"/>
                    </a:cubicBezTo>
                    <a:cubicBezTo>
                      <a:pt x="906" y="4816"/>
                      <a:pt x="884" y="4813"/>
                      <a:pt x="864" y="4813"/>
                    </a:cubicBezTo>
                    <a:cubicBezTo>
                      <a:pt x="796" y="4813"/>
                      <a:pt x="739" y="4844"/>
                      <a:pt x="703" y="4917"/>
                    </a:cubicBezTo>
                    <a:cubicBezTo>
                      <a:pt x="536" y="5286"/>
                      <a:pt x="417" y="5679"/>
                      <a:pt x="322" y="6072"/>
                    </a:cubicBezTo>
                    <a:cubicBezTo>
                      <a:pt x="214" y="6512"/>
                      <a:pt x="143" y="6953"/>
                      <a:pt x="95" y="7405"/>
                    </a:cubicBezTo>
                    <a:cubicBezTo>
                      <a:pt x="0" y="8548"/>
                      <a:pt x="143" y="9667"/>
                      <a:pt x="512" y="10751"/>
                    </a:cubicBezTo>
                    <a:cubicBezTo>
                      <a:pt x="524" y="10798"/>
                      <a:pt x="572" y="10834"/>
                      <a:pt x="619" y="10858"/>
                    </a:cubicBezTo>
                    <a:cubicBezTo>
                      <a:pt x="1465" y="11156"/>
                      <a:pt x="2381" y="11299"/>
                      <a:pt x="3298" y="11299"/>
                    </a:cubicBezTo>
                    <a:cubicBezTo>
                      <a:pt x="3512" y="11299"/>
                      <a:pt x="3739" y="11287"/>
                      <a:pt x="3965" y="11275"/>
                    </a:cubicBezTo>
                    <a:cubicBezTo>
                      <a:pt x="4405" y="11227"/>
                      <a:pt x="4858" y="11156"/>
                      <a:pt x="5286" y="11049"/>
                    </a:cubicBezTo>
                    <a:cubicBezTo>
                      <a:pt x="6680" y="10691"/>
                      <a:pt x="7965" y="9965"/>
                      <a:pt x="8989" y="8929"/>
                    </a:cubicBezTo>
                    <a:cubicBezTo>
                      <a:pt x="10013" y="7905"/>
                      <a:pt x="10751" y="6631"/>
                      <a:pt x="11109" y="5226"/>
                    </a:cubicBezTo>
                    <a:cubicBezTo>
                      <a:pt x="11204" y="4798"/>
                      <a:pt x="11287" y="4345"/>
                      <a:pt x="11323" y="3905"/>
                    </a:cubicBezTo>
                    <a:cubicBezTo>
                      <a:pt x="11430" y="2774"/>
                      <a:pt x="11287" y="1631"/>
                      <a:pt x="10906" y="559"/>
                    </a:cubicBezTo>
                    <a:cubicBezTo>
                      <a:pt x="10894" y="511"/>
                      <a:pt x="10859" y="464"/>
                      <a:pt x="10811" y="452"/>
                    </a:cubicBezTo>
                    <a:cubicBezTo>
                      <a:pt x="9980" y="153"/>
                      <a:pt x="9082" y="1"/>
                      <a:pt x="8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6" name="Google Shape;356;p21"/>
          <p:cNvGrpSpPr/>
          <p:nvPr/>
        </p:nvGrpSpPr>
        <p:grpSpPr>
          <a:xfrm>
            <a:off x="2918238" y="1220412"/>
            <a:ext cx="1881028" cy="1725448"/>
            <a:chOff x="2918238" y="1220413"/>
            <a:chExt cx="1881028" cy="1725448"/>
          </a:xfrm>
        </p:grpSpPr>
        <p:grpSp>
          <p:nvGrpSpPr>
            <p:cNvPr id="357" name="Google Shape;357;p21"/>
            <p:cNvGrpSpPr/>
            <p:nvPr/>
          </p:nvGrpSpPr>
          <p:grpSpPr>
            <a:xfrm>
              <a:off x="2918238" y="1220412"/>
              <a:ext cx="1881028" cy="1725448"/>
              <a:chOff x="2918238" y="1220413"/>
              <a:chExt cx="1881028" cy="1725448"/>
            </a:xfrm>
          </p:grpSpPr>
          <p:sp>
            <p:nvSpPr>
              <p:cNvPr id="358" name="Google Shape;358;p21"/>
              <p:cNvSpPr/>
              <p:nvPr/>
            </p:nvSpPr>
            <p:spPr>
              <a:xfrm>
                <a:off x="3084055" y="1220412"/>
                <a:ext cx="1715211" cy="1725448"/>
              </a:xfrm>
              <a:custGeom>
                <a:rect b="b" l="l" r="r" t="t"/>
                <a:pathLst>
                  <a:path extrusionOk="0" h="54102" w="53781">
                    <a:moveTo>
                      <a:pt x="53781" y="15585"/>
                    </a:moveTo>
                    <a:cubicBezTo>
                      <a:pt x="53781" y="18871"/>
                      <a:pt x="51650" y="21526"/>
                      <a:pt x="49030" y="21526"/>
                    </a:cubicBezTo>
                    <a:cubicBezTo>
                      <a:pt x="48649" y="21526"/>
                      <a:pt x="48268" y="21467"/>
                      <a:pt x="47911" y="21360"/>
                    </a:cubicBezTo>
                    <a:cubicBezTo>
                      <a:pt x="46661" y="20979"/>
                      <a:pt x="45601" y="19991"/>
                      <a:pt x="44958" y="18657"/>
                    </a:cubicBezTo>
                    <a:lnTo>
                      <a:pt x="44958" y="44958"/>
                    </a:lnTo>
                    <a:lnTo>
                      <a:pt x="25611" y="44958"/>
                    </a:lnTo>
                    <a:cubicBezTo>
                      <a:pt x="26635" y="45684"/>
                      <a:pt x="27373" y="46649"/>
                      <a:pt x="27671" y="47756"/>
                    </a:cubicBezTo>
                    <a:cubicBezTo>
                      <a:pt x="27766" y="48113"/>
                      <a:pt x="27813" y="48482"/>
                      <a:pt x="27813" y="48863"/>
                    </a:cubicBezTo>
                    <a:cubicBezTo>
                      <a:pt x="27813" y="51756"/>
                      <a:pt x="24873" y="54102"/>
                      <a:pt x="21241" y="54102"/>
                    </a:cubicBezTo>
                    <a:cubicBezTo>
                      <a:pt x="17598" y="54102"/>
                      <a:pt x="14657" y="51756"/>
                      <a:pt x="14657" y="48863"/>
                    </a:cubicBezTo>
                    <a:cubicBezTo>
                      <a:pt x="14657" y="48482"/>
                      <a:pt x="14705" y="48113"/>
                      <a:pt x="14800" y="47756"/>
                    </a:cubicBezTo>
                    <a:cubicBezTo>
                      <a:pt x="15098" y="46649"/>
                      <a:pt x="15836" y="45684"/>
                      <a:pt x="16860" y="44958"/>
                    </a:cubicBezTo>
                    <a:lnTo>
                      <a:pt x="0" y="44958"/>
                    </a:lnTo>
                    <a:cubicBezTo>
                      <a:pt x="0" y="20133"/>
                      <a:pt x="20134" y="0"/>
                      <a:pt x="44958" y="0"/>
                    </a:cubicBezTo>
                    <a:lnTo>
                      <a:pt x="44958" y="12513"/>
                    </a:lnTo>
                    <a:cubicBezTo>
                      <a:pt x="45601" y="11168"/>
                      <a:pt x="46661" y="10180"/>
                      <a:pt x="47911" y="9811"/>
                    </a:cubicBezTo>
                    <a:cubicBezTo>
                      <a:pt x="48268" y="9704"/>
                      <a:pt x="48649" y="9644"/>
                      <a:pt x="49030" y="9644"/>
                    </a:cubicBezTo>
                    <a:cubicBezTo>
                      <a:pt x="51650" y="9644"/>
                      <a:pt x="53781" y="12299"/>
                      <a:pt x="53781" y="15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2918238" y="1234828"/>
                <a:ext cx="824038" cy="824007"/>
              </a:xfrm>
              <a:custGeom>
                <a:rect b="b" l="l" r="r" t="t"/>
                <a:pathLst>
                  <a:path extrusionOk="0" h="25837" w="25838">
                    <a:moveTo>
                      <a:pt x="12919" y="0"/>
                    </a:moveTo>
                    <a:cubicBezTo>
                      <a:pt x="5775" y="0"/>
                      <a:pt x="1" y="5787"/>
                      <a:pt x="1" y="12919"/>
                    </a:cubicBezTo>
                    <a:cubicBezTo>
                      <a:pt x="1" y="20051"/>
                      <a:pt x="5775" y="25837"/>
                      <a:pt x="12919" y="25837"/>
                    </a:cubicBezTo>
                    <a:cubicBezTo>
                      <a:pt x="20051" y="25837"/>
                      <a:pt x="25837" y="20051"/>
                      <a:pt x="25837" y="12919"/>
                    </a:cubicBezTo>
                    <a:cubicBezTo>
                      <a:pt x="25837" y="5787"/>
                      <a:pt x="20051" y="0"/>
                      <a:pt x="129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0" name="Google Shape;360;p21"/>
            <p:cNvSpPr txBox="1"/>
            <p:nvPr/>
          </p:nvSpPr>
          <p:spPr>
            <a:xfrm>
              <a:off x="3027569" y="1488434"/>
              <a:ext cx="60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61" name="Google Shape;361;p21"/>
            <p:cNvGrpSpPr/>
            <p:nvPr/>
          </p:nvGrpSpPr>
          <p:grpSpPr>
            <a:xfrm>
              <a:off x="3771276" y="1850090"/>
              <a:ext cx="454055" cy="470818"/>
              <a:chOff x="1297654" y="1504481"/>
              <a:chExt cx="349354" cy="362223"/>
            </a:xfrm>
          </p:grpSpPr>
          <p:sp>
            <p:nvSpPr>
              <p:cNvPr id="362" name="Google Shape;362;p21"/>
              <p:cNvSpPr/>
              <p:nvPr/>
            </p:nvSpPr>
            <p:spPr>
              <a:xfrm>
                <a:off x="1297654" y="1504481"/>
                <a:ext cx="349354" cy="362223"/>
              </a:xfrm>
              <a:custGeom>
                <a:rect b="b" l="l" r="r" t="t"/>
                <a:pathLst>
                  <a:path extrusionOk="0" h="11371" w="10967">
                    <a:moveTo>
                      <a:pt x="6252" y="381"/>
                    </a:moveTo>
                    <a:cubicBezTo>
                      <a:pt x="6799" y="381"/>
                      <a:pt x="7335" y="679"/>
                      <a:pt x="7621" y="1155"/>
                    </a:cubicBezTo>
                    <a:cubicBezTo>
                      <a:pt x="7704" y="1274"/>
                      <a:pt x="7811" y="1655"/>
                      <a:pt x="8240" y="1786"/>
                    </a:cubicBezTo>
                    <a:cubicBezTo>
                      <a:pt x="8157" y="1858"/>
                      <a:pt x="7978" y="2036"/>
                      <a:pt x="7919" y="2108"/>
                    </a:cubicBezTo>
                    <a:cubicBezTo>
                      <a:pt x="7454" y="1870"/>
                      <a:pt x="7335" y="1501"/>
                      <a:pt x="7252" y="1381"/>
                    </a:cubicBezTo>
                    <a:cubicBezTo>
                      <a:pt x="7037" y="1036"/>
                      <a:pt x="6656" y="822"/>
                      <a:pt x="6252" y="822"/>
                    </a:cubicBezTo>
                    <a:lnTo>
                      <a:pt x="4644" y="822"/>
                    </a:lnTo>
                    <a:cubicBezTo>
                      <a:pt x="4239" y="822"/>
                      <a:pt x="3847" y="1036"/>
                      <a:pt x="3644" y="1381"/>
                    </a:cubicBezTo>
                    <a:cubicBezTo>
                      <a:pt x="3537" y="1512"/>
                      <a:pt x="3442" y="1846"/>
                      <a:pt x="3049" y="2072"/>
                    </a:cubicBezTo>
                    <a:lnTo>
                      <a:pt x="3025" y="2036"/>
                    </a:lnTo>
                    <a:lnTo>
                      <a:pt x="2870" y="1893"/>
                    </a:lnTo>
                    <a:cubicBezTo>
                      <a:pt x="2823" y="1846"/>
                      <a:pt x="2763" y="1798"/>
                      <a:pt x="2704" y="1751"/>
                    </a:cubicBezTo>
                    <a:cubicBezTo>
                      <a:pt x="3085" y="1608"/>
                      <a:pt x="3168" y="1310"/>
                      <a:pt x="3275" y="1155"/>
                    </a:cubicBezTo>
                    <a:cubicBezTo>
                      <a:pt x="3549" y="679"/>
                      <a:pt x="4073" y="381"/>
                      <a:pt x="4644" y="381"/>
                    </a:cubicBezTo>
                    <a:close/>
                    <a:moveTo>
                      <a:pt x="2620" y="3703"/>
                    </a:moveTo>
                    <a:lnTo>
                      <a:pt x="2823" y="3894"/>
                    </a:lnTo>
                    <a:cubicBezTo>
                      <a:pt x="2727" y="3989"/>
                      <a:pt x="2632" y="4096"/>
                      <a:pt x="2549" y="4191"/>
                    </a:cubicBezTo>
                    <a:lnTo>
                      <a:pt x="2334" y="3989"/>
                    </a:lnTo>
                    <a:lnTo>
                      <a:pt x="2620" y="3703"/>
                    </a:lnTo>
                    <a:close/>
                    <a:moveTo>
                      <a:pt x="8383" y="3703"/>
                    </a:moveTo>
                    <a:lnTo>
                      <a:pt x="8657" y="3989"/>
                    </a:lnTo>
                    <a:lnTo>
                      <a:pt x="8454" y="4191"/>
                    </a:lnTo>
                    <a:cubicBezTo>
                      <a:pt x="8383" y="4120"/>
                      <a:pt x="8276" y="4001"/>
                      <a:pt x="8169" y="3894"/>
                    </a:cubicBezTo>
                    <a:lnTo>
                      <a:pt x="8383" y="3703"/>
                    </a:lnTo>
                    <a:close/>
                    <a:moveTo>
                      <a:pt x="1727" y="1774"/>
                    </a:moveTo>
                    <a:cubicBezTo>
                      <a:pt x="2394" y="1774"/>
                      <a:pt x="2704" y="2251"/>
                      <a:pt x="2763" y="2286"/>
                    </a:cubicBezTo>
                    <a:cubicBezTo>
                      <a:pt x="2930" y="2453"/>
                      <a:pt x="2977" y="2691"/>
                      <a:pt x="2882" y="2905"/>
                    </a:cubicBezTo>
                    <a:cubicBezTo>
                      <a:pt x="2846" y="3013"/>
                      <a:pt x="2882" y="2965"/>
                      <a:pt x="1763" y="4072"/>
                    </a:cubicBezTo>
                    <a:cubicBezTo>
                      <a:pt x="1656" y="4185"/>
                      <a:pt x="1516" y="4242"/>
                      <a:pt x="1375" y="4242"/>
                    </a:cubicBezTo>
                    <a:cubicBezTo>
                      <a:pt x="1233" y="4242"/>
                      <a:pt x="1090" y="4185"/>
                      <a:pt x="977" y="4072"/>
                    </a:cubicBezTo>
                    <a:lnTo>
                      <a:pt x="834" y="3929"/>
                    </a:lnTo>
                    <a:cubicBezTo>
                      <a:pt x="37" y="3144"/>
                      <a:pt x="572" y="1774"/>
                      <a:pt x="1727" y="1774"/>
                    </a:cubicBezTo>
                    <a:close/>
                    <a:moveTo>
                      <a:pt x="6228" y="1155"/>
                    </a:moveTo>
                    <a:cubicBezTo>
                      <a:pt x="6514" y="1155"/>
                      <a:pt x="6799" y="1310"/>
                      <a:pt x="6930" y="1560"/>
                    </a:cubicBezTo>
                    <a:cubicBezTo>
                      <a:pt x="7026" y="1679"/>
                      <a:pt x="7180" y="2143"/>
                      <a:pt x="7740" y="2429"/>
                    </a:cubicBezTo>
                    <a:cubicBezTo>
                      <a:pt x="7645" y="2727"/>
                      <a:pt x="7716" y="3060"/>
                      <a:pt x="7954" y="3298"/>
                    </a:cubicBezTo>
                    <a:lnTo>
                      <a:pt x="8109" y="3453"/>
                    </a:lnTo>
                    <a:lnTo>
                      <a:pt x="7883" y="3679"/>
                    </a:lnTo>
                    <a:cubicBezTo>
                      <a:pt x="7190" y="3137"/>
                      <a:pt x="6339" y="2857"/>
                      <a:pt x="5480" y="2857"/>
                    </a:cubicBezTo>
                    <a:cubicBezTo>
                      <a:pt x="4980" y="2857"/>
                      <a:pt x="4478" y="2951"/>
                      <a:pt x="4001" y="3144"/>
                    </a:cubicBezTo>
                    <a:cubicBezTo>
                      <a:pt x="3906" y="3167"/>
                      <a:pt x="3870" y="3275"/>
                      <a:pt x="3906" y="3358"/>
                    </a:cubicBezTo>
                    <a:cubicBezTo>
                      <a:pt x="3933" y="3429"/>
                      <a:pt x="3999" y="3467"/>
                      <a:pt x="4065" y="3467"/>
                    </a:cubicBezTo>
                    <a:cubicBezTo>
                      <a:pt x="4088" y="3467"/>
                      <a:pt x="4111" y="3462"/>
                      <a:pt x="4132" y="3453"/>
                    </a:cubicBezTo>
                    <a:cubicBezTo>
                      <a:pt x="4579" y="3277"/>
                      <a:pt x="5034" y="3195"/>
                      <a:pt x="5479" y="3195"/>
                    </a:cubicBezTo>
                    <a:cubicBezTo>
                      <a:pt x="7404" y="3195"/>
                      <a:pt x="9133" y="4736"/>
                      <a:pt x="9133" y="6835"/>
                    </a:cubicBezTo>
                    <a:cubicBezTo>
                      <a:pt x="9133" y="8925"/>
                      <a:pt x="7411" y="10462"/>
                      <a:pt x="5498" y="10462"/>
                    </a:cubicBezTo>
                    <a:cubicBezTo>
                      <a:pt x="5047" y="10462"/>
                      <a:pt x="4585" y="10376"/>
                      <a:pt x="4132" y="10192"/>
                    </a:cubicBezTo>
                    <a:cubicBezTo>
                      <a:pt x="1442" y="9097"/>
                      <a:pt x="1049" y="5346"/>
                      <a:pt x="3585" y="3763"/>
                    </a:cubicBezTo>
                    <a:cubicBezTo>
                      <a:pt x="3656" y="3715"/>
                      <a:pt x="3692" y="3620"/>
                      <a:pt x="3644" y="3525"/>
                    </a:cubicBezTo>
                    <a:cubicBezTo>
                      <a:pt x="3611" y="3476"/>
                      <a:pt x="3551" y="3443"/>
                      <a:pt x="3489" y="3443"/>
                    </a:cubicBezTo>
                    <a:cubicBezTo>
                      <a:pt x="3461" y="3443"/>
                      <a:pt x="3432" y="3450"/>
                      <a:pt x="3406" y="3465"/>
                    </a:cubicBezTo>
                    <a:cubicBezTo>
                      <a:pt x="3299" y="3536"/>
                      <a:pt x="3192" y="3596"/>
                      <a:pt x="3096" y="3691"/>
                    </a:cubicBezTo>
                    <a:lnTo>
                      <a:pt x="2870" y="3465"/>
                    </a:lnTo>
                    <a:cubicBezTo>
                      <a:pt x="2942" y="3382"/>
                      <a:pt x="3287" y="3167"/>
                      <a:pt x="3287" y="2679"/>
                    </a:cubicBezTo>
                    <a:cubicBezTo>
                      <a:pt x="3287" y="2572"/>
                      <a:pt x="3275" y="2465"/>
                      <a:pt x="3227" y="2370"/>
                    </a:cubicBezTo>
                    <a:cubicBezTo>
                      <a:pt x="3704" y="2084"/>
                      <a:pt x="3835" y="1691"/>
                      <a:pt x="3930" y="1560"/>
                    </a:cubicBezTo>
                    <a:cubicBezTo>
                      <a:pt x="4073" y="1310"/>
                      <a:pt x="4347" y="1155"/>
                      <a:pt x="4620" y="1155"/>
                    </a:cubicBezTo>
                    <a:close/>
                    <a:moveTo>
                      <a:pt x="2811" y="9752"/>
                    </a:moveTo>
                    <a:cubicBezTo>
                      <a:pt x="3037" y="9954"/>
                      <a:pt x="3287" y="10133"/>
                      <a:pt x="3549" y="10287"/>
                    </a:cubicBezTo>
                    <a:lnTo>
                      <a:pt x="2906" y="10942"/>
                    </a:lnTo>
                    <a:cubicBezTo>
                      <a:pt x="2817" y="11031"/>
                      <a:pt x="2701" y="11076"/>
                      <a:pt x="2585" y="11076"/>
                    </a:cubicBezTo>
                    <a:cubicBezTo>
                      <a:pt x="2468" y="11076"/>
                      <a:pt x="2352" y="11031"/>
                      <a:pt x="2263" y="10942"/>
                    </a:cubicBezTo>
                    <a:cubicBezTo>
                      <a:pt x="2084" y="10764"/>
                      <a:pt x="2084" y="10478"/>
                      <a:pt x="2263" y="10299"/>
                    </a:cubicBezTo>
                    <a:lnTo>
                      <a:pt x="2811" y="9752"/>
                    </a:lnTo>
                    <a:close/>
                    <a:moveTo>
                      <a:pt x="8204" y="9752"/>
                    </a:moveTo>
                    <a:lnTo>
                      <a:pt x="8752" y="10299"/>
                    </a:lnTo>
                    <a:cubicBezTo>
                      <a:pt x="8931" y="10478"/>
                      <a:pt x="8931" y="10764"/>
                      <a:pt x="8752" y="10942"/>
                    </a:cubicBezTo>
                    <a:cubicBezTo>
                      <a:pt x="8663" y="11031"/>
                      <a:pt x="8547" y="11076"/>
                      <a:pt x="8430" y="11076"/>
                    </a:cubicBezTo>
                    <a:cubicBezTo>
                      <a:pt x="8314" y="11076"/>
                      <a:pt x="8198" y="11031"/>
                      <a:pt x="8109" y="10942"/>
                    </a:cubicBezTo>
                    <a:lnTo>
                      <a:pt x="7454" y="10287"/>
                    </a:lnTo>
                    <a:cubicBezTo>
                      <a:pt x="7740" y="10121"/>
                      <a:pt x="7978" y="9954"/>
                      <a:pt x="8204" y="9752"/>
                    </a:cubicBezTo>
                    <a:close/>
                    <a:moveTo>
                      <a:pt x="4644" y="0"/>
                    </a:moveTo>
                    <a:cubicBezTo>
                      <a:pt x="3978" y="0"/>
                      <a:pt x="3335" y="358"/>
                      <a:pt x="2989" y="929"/>
                    </a:cubicBezTo>
                    <a:lnTo>
                      <a:pt x="2858" y="1167"/>
                    </a:lnTo>
                    <a:cubicBezTo>
                      <a:pt x="2693" y="1433"/>
                      <a:pt x="2436" y="1452"/>
                      <a:pt x="2316" y="1452"/>
                    </a:cubicBezTo>
                    <a:cubicBezTo>
                      <a:pt x="2296" y="1452"/>
                      <a:pt x="2280" y="1451"/>
                      <a:pt x="2269" y="1451"/>
                    </a:cubicBezTo>
                    <a:cubicBezTo>
                      <a:pt x="2260" y="1451"/>
                      <a:pt x="2254" y="1452"/>
                      <a:pt x="2251" y="1453"/>
                    </a:cubicBezTo>
                    <a:cubicBezTo>
                      <a:pt x="2091" y="1402"/>
                      <a:pt x="1925" y="1376"/>
                      <a:pt x="1760" y="1376"/>
                    </a:cubicBezTo>
                    <a:cubicBezTo>
                      <a:pt x="1350" y="1376"/>
                      <a:pt x="943" y="1535"/>
                      <a:pt x="620" y="1858"/>
                    </a:cubicBezTo>
                    <a:cubicBezTo>
                      <a:pt x="1" y="2477"/>
                      <a:pt x="1" y="3489"/>
                      <a:pt x="620" y="4132"/>
                    </a:cubicBezTo>
                    <a:cubicBezTo>
                      <a:pt x="715" y="4191"/>
                      <a:pt x="918" y="4537"/>
                      <a:pt x="1394" y="4537"/>
                    </a:cubicBezTo>
                    <a:cubicBezTo>
                      <a:pt x="1846" y="4537"/>
                      <a:pt x="2073" y="4227"/>
                      <a:pt x="2108" y="4191"/>
                    </a:cubicBezTo>
                    <a:lnTo>
                      <a:pt x="2334" y="4418"/>
                    </a:lnTo>
                    <a:cubicBezTo>
                      <a:pt x="1144" y="6025"/>
                      <a:pt x="1370" y="8192"/>
                      <a:pt x="2585" y="9466"/>
                    </a:cubicBezTo>
                    <a:lnTo>
                      <a:pt x="2037" y="10013"/>
                    </a:lnTo>
                    <a:cubicBezTo>
                      <a:pt x="1549" y="10502"/>
                      <a:pt x="1894" y="11371"/>
                      <a:pt x="2608" y="11371"/>
                    </a:cubicBezTo>
                    <a:cubicBezTo>
                      <a:pt x="2811" y="11371"/>
                      <a:pt x="3001" y="11287"/>
                      <a:pt x="3168" y="11133"/>
                    </a:cubicBezTo>
                    <a:lnTo>
                      <a:pt x="3894" y="10394"/>
                    </a:lnTo>
                    <a:cubicBezTo>
                      <a:pt x="4403" y="10628"/>
                      <a:pt x="4958" y="10747"/>
                      <a:pt x="5518" y="10747"/>
                    </a:cubicBezTo>
                    <a:cubicBezTo>
                      <a:pt x="6071" y="10747"/>
                      <a:pt x="6630" y="10631"/>
                      <a:pt x="7157" y="10394"/>
                    </a:cubicBezTo>
                    <a:lnTo>
                      <a:pt x="7883" y="11133"/>
                    </a:lnTo>
                    <a:cubicBezTo>
                      <a:pt x="8038" y="11276"/>
                      <a:pt x="8240" y="11371"/>
                      <a:pt x="8454" y="11371"/>
                    </a:cubicBezTo>
                    <a:cubicBezTo>
                      <a:pt x="9157" y="11371"/>
                      <a:pt x="9514" y="10514"/>
                      <a:pt x="9014" y="10013"/>
                    </a:cubicBezTo>
                    <a:lnTo>
                      <a:pt x="8466" y="9466"/>
                    </a:lnTo>
                    <a:cubicBezTo>
                      <a:pt x="9752" y="8061"/>
                      <a:pt x="9871" y="5953"/>
                      <a:pt x="8716" y="4418"/>
                    </a:cubicBezTo>
                    <a:lnTo>
                      <a:pt x="8942" y="4191"/>
                    </a:lnTo>
                    <a:cubicBezTo>
                      <a:pt x="8990" y="4239"/>
                      <a:pt x="9192" y="4537"/>
                      <a:pt x="9657" y="4537"/>
                    </a:cubicBezTo>
                    <a:cubicBezTo>
                      <a:pt x="9895" y="4537"/>
                      <a:pt x="10121" y="4441"/>
                      <a:pt x="10288" y="4287"/>
                    </a:cubicBezTo>
                    <a:cubicBezTo>
                      <a:pt x="10300" y="4251"/>
                      <a:pt x="10967" y="3775"/>
                      <a:pt x="10859" y="2858"/>
                    </a:cubicBezTo>
                    <a:cubicBezTo>
                      <a:pt x="10848" y="2770"/>
                      <a:pt x="10786" y="2702"/>
                      <a:pt x="10701" y="2702"/>
                    </a:cubicBezTo>
                    <a:cubicBezTo>
                      <a:pt x="10695" y="2702"/>
                      <a:pt x="10688" y="2702"/>
                      <a:pt x="10681" y="2703"/>
                    </a:cubicBezTo>
                    <a:cubicBezTo>
                      <a:pt x="10597" y="2727"/>
                      <a:pt x="10526" y="2798"/>
                      <a:pt x="10538" y="2882"/>
                    </a:cubicBezTo>
                    <a:cubicBezTo>
                      <a:pt x="10609" y="3632"/>
                      <a:pt x="10074" y="4001"/>
                      <a:pt x="10026" y="4060"/>
                    </a:cubicBezTo>
                    <a:cubicBezTo>
                      <a:pt x="9922" y="4164"/>
                      <a:pt x="9777" y="4221"/>
                      <a:pt x="9630" y="4221"/>
                    </a:cubicBezTo>
                    <a:cubicBezTo>
                      <a:pt x="9491" y="4221"/>
                      <a:pt x="9350" y="4170"/>
                      <a:pt x="9240" y="4060"/>
                    </a:cubicBezTo>
                    <a:lnTo>
                      <a:pt x="8228" y="3048"/>
                    </a:lnTo>
                    <a:cubicBezTo>
                      <a:pt x="8002" y="2822"/>
                      <a:pt x="8026" y="2477"/>
                      <a:pt x="8228" y="2263"/>
                    </a:cubicBezTo>
                    <a:cubicBezTo>
                      <a:pt x="8300" y="2203"/>
                      <a:pt x="8621" y="1739"/>
                      <a:pt x="9276" y="1739"/>
                    </a:cubicBezTo>
                    <a:cubicBezTo>
                      <a:pt x="9716" y="1739"/>
                      <a:pt x="10109" y="1965"/>
                      <a:pt x="10324" y="2298"/>
                    </a:cubicBezTo>
                    <a:cubicBezTo>
                      <a:pt x="10353" y="2350"/>
                      <a:pt x="10406" y="2379"/>
                      <a:pt x="10462" y="2379"/>
                    </a:cubicBezTo>
                    <a:cubicBezTo>
                      <a:pt x="10495" y="2379"/>
                      <a:pt x="10530" y="2368"/>
                      <a:pt x="10562" y="2346"/>
                    </a:cubicBezTo>
                    <a:cubicBezTo>
                      <a:pt x="10645" y="2298"/>
                      <a:pt x="10669" y="2203"/>
                      <a:pt x="10609" y="2108"/>
                    </a:cubicBezTo>
                    <a:cubicBezTo>
                      <a:pt x="10297" y="1640"/>
                      <a:pt x="9787" y="1384"/>
                      <a:pt x="9254" y="1384"/>
                    </a:cubicBezTo>
                    <a:cubicBezTo>
                      <a:pt x="9095" y="1384"/>
                      <a:pt x="8934" y="1406"/>
                      <a:pt x="8776" y="1453"/>
                    </a:cubicBezTo>
                    <a:lnTo>
                      <a:pt x="8526" y="1453"/>
                    </a:lnTo>
                    <a:cubicBezTo>
                      <a:pt x="8335" y="1453"/>
                      <a:pt x="8145" y="1358"/>
                      <a:pt x="8038" y="1167"/>
                    </a:cubicBezTo>
                    <a:lnTo>
                      <a:pt x="7907" y="929"/>
                    </a:lnTo>
                    <a:cubicBezTo>
                      <a:pt x="7561" y="358"/>
                      <a:pt x="6918" y="0"/>
                      <a:pt x="6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1354930" y="1618713"/>
                <a:ext cx="224960" cy="206516"/>
              </a:xfrm>
              <a:custGeom>
                <a:rect b="b" l="l" r="r" t="t"/>
                <a:pathLst>
                  <a:path extrusionOk="0" h="6483" w="7062">
                    <a:moveTo>
                      <a:pt x="3753" y="1"/>
                    </a:moveTo>
                    <a:cubicBezTo>
                      <a:pt x="2094" y="1"/>
                      <a:pt x="465" y="1260"/>
                      <a:pt x="465" y="3249"/>
                    </a:cubicBezTo>
                    <a:cubicBezTo>
                      <a:pt x="465" y="5198"/>
                      <a:pt x="2076" y="6483"/>
                      <a:pt x="3742" y="6483"/>
                    </a:cubicBezTo>
                    <a:cubicBezTo>
                      <a:pt x="4589" y="6483"/>
                      <a:pt x="5450" y="6150"/>
                      <a:pt x="6121" y="5404"/>
                    </a:cubicBezTo>
                    <a:cubicBezTo>
                      <a:pt x="6347" y="5165"/>
                      <a:pt x="6513" y="4880"/>
                      <a:pt x="6656" y="4582"/>
                    </a:cubicBezTo>
                    <a:cubicBezTo>
                      <a:pt x="6704" y="4487"/>
                      <a:pt x="6656" y="4403"/>
                      <a:pt x="6561" y="4356"/>
                    </a:cubicBezTo>
                    <a:cubicBezTo>
                      <a:pt x="6540" y="4347"/>
                      <a:pt x="6518" y="4342"/>
                      <a:pt x="6496" y="4342"/>
                    </a:cubicBezTo>
                    <a:cubicBezTo>
                      <a:pt x="6433" y="4342"/>
                      <a:pt x="6373" y="4380"/>
                      <a:pt x="6347" y="4451"/>
                    </a:cubicBezTo>
                    <a:cubicBezTo>
                      <a:pt x="5882" y="5463"/>
                      <a:pt x="4858" y="6142"/>
                      <a:pt x="3704" y="6142"/>
                    </a:cubicBezTo>
                    <a:cubicBezTo>
                      <a:pt x="1358" y="6142"/>
                      <a:pt x="1" y="3499"/>
                      <a:pt x="1322" y="1594"/>
                    </a:cubicBezTo>
                    <a:cubicBezTo>
                      <a:pt x="1903" y="762"/>
                      <a:pt x="2811" y="339"/>
                      <a:pt x="3721" y="339"/>
                    </a:cubicBezTo>
                    <a:cubicBezTo>
                      <a:pt x="4621" y="339"/>
                      <a:pt x="5522" y="753"/>
                      <a:pt x="6109" y="1594"/>
                    </a:cubicBezTo>
                    <a:cubicBezTo>
                      <a:pt x="6561" y="2260"/>
                      <a:pt x="6716" y="3082"/>
                      <a:pt x="6549" y="3844"/>
                    </a:cubicBezTo>
                    <a:cubicBezTo>
                      <a:pt x="6537" y="3927"/>
                      <a:pt x="6597" y="4022"/>
                      <a:pt x="6680" y="4034"/>
                    </a:cubicBezTo>
                    <a:cubicBezTo>
                      <a:pt x="6688" y="4035"/>
                      <a:pt x="6696" y="4036"/>
                      <a:pt x="6704" y="4036"/>
                    </a:cubicBezTo>
                    <a:cubicBezTo>
                      <a:pt x="6789" y="4036"/>
                      <a:pt x="6861" y="3980"/>
                      <a:pt x="6883" y="3903"/>
                    </a:cubicBezTo>
                    <a:cubicBezTo>
                      <a:pt x="7061" y="3046"/>
                      <a:pt x="6894" y="2141"/>
                      <a:pt x="6359" y="1379"/>
                    </a:cubicBezTo>
                    <a:cubicBezTo>
                      <a:pt x="5689" y="426"/>
                      <a:pt x="4716" y="1"/>
                      <a:pt x="37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1453553" y="1643305"/>
                <a:ext cx="73235" cy="141436"/>
              </a:xfrm>
              <a:custGeom>
                <a:rect b="b" l="l" r="r" t="t"/>
                <a:pathLst>
                  <a:path extrusionOk="0" h="4440" w="2299">
                    <a:moveTo>
                      <a:pt x="572" y="345"/>
                    </a:moveTo>
                    <a:cubicBezTo>
                      <a:pt x="703" y="345"/>
                      <a:pt x="810" y="441"/>
                      <a:pt x="810" y="583"/>
                    </a:cubicBezTo>
                    <a:lnTo>
                      <a:pt x="810" y="2191"/>
                    </a:lnTo>
                    <a:cubicBezTo>
                      <a:pt x="727" y="2155"/>
                      <a:pt x="640" y="2137"/>
                      <a:pt x="555" y="2137"/>
                    </a:cubicBezTo>
                    <a:cubicBezTo>
                      <a:pt x="471" y="2137"/>
                      <a:pt x="387" y="2155"/>
                      <a:pt x="310" y="2191"/>
                    </a:cubicBezTo>
                    <a:lnTo>
                      <a:pt x="310" y="583"/>
                    </a:lnTo>
                    <a:lnTo>
                      <a:pt x="334" y="583"/>
                    </a:lnTo>
                    <a:cubicBezTo>
                      <a:pt x="334" y="452"/>
                      <a:pt x="429" y="345"/>
                      <a:pt x="572" y="345"/>
                    </a:cubicBezTo>
                    <a:close/>
                    <a:moveTo>
                      <a:pt x="610" y="2488"/>
                    </a:moveTo>
                    <a:cubicBezTo>
                      <a:pt x="726" y="2488"/>
                      <a:pt x="736" y="2510"/>
                      <a:pt x="1905" y="3703"/>
                    </a:cubicBezTo>
                    <a:cubicBezTo>
                      <a:pt x="1977" y="3798"/>
                      <a:pt x="1977" y="3941"/>
                      <a:pt x="1893" y="4036"/>
                    </a:cubicBezTo>
                    <a:cubicBezTo>
                      <a:pt x="1846" y="4078"/>
                      <a:pt x="1783" y="4099"/>
                      <a:pt x="1721" y="4099"/>
                    </a:cubicBezTo>
                    <a:cubicBezTo>
                      <a:pt x="1658" y="4099"/>
                      <a:pt x="1596" y="4078"/>
                      <a:pt x="1548" y="4036"/>
                    </a:cubicBezTo>
                    <a:lnTo>
                      <a:pt x="417" y="2905"/>
                    </a:lnTo>
                    <a:cubicBezTo>
                      <a:pt x="274" y="2750"/>
                      <a:pt x="369" y="2488"/>
                      <a:pt x="596" y="2488"/>
                    </a:cubicBezTo>
                    <a:cubicBezTo>
                      <a:pt x="600" y="2488"/>
                      <a:pt x="605" y="2488"/>
                      <a:pt x="610" y="2488"/>
                    </a:cubicBezTo>
                    <a:close/>
                    <a:moveTo>
                      <a:pt x="584" y="0"/>
                    </a:moveTo>
                    <a:cubicBezTo>
                      <a:pt x="250" y="0"/>
                      <a:pt x="0" y="274"/>
                      <a:pt x="0" y="583"/>
                    </a:cubicBezTo>
                    <a:lnTo>
                      <a:pt x="0" y="2715"/>
                    </a:lnTo>
                    <a:cubicBezTo>
                      <a:pt x="0" y="2858"/>
                      <a:pt x="60" y="3024"/>
                      <a:pt x="167" y="3131"/>
                    </a:cubicBezTo>
                    <a:cubicBezTo>
                      <a:pt x="1322" y="4262"/>
                      <a:pt x="1310" y="4334"/>
                      <a:pt x="1524" y="4405"/>
                    </a:cubicBezTo>
                    <a:cubicBezTo>
                      <a:pt x="1589" y="4428"/>
                      <a:pt x="1655" y="4439"/>
                      <a:pt x="1720" y="4439"/>
                    </a:cubicBezTo>
                    <a:cubicBezTo>
                      <a:pt x="2023" y="4439"/>
                      <a:pt x="2298" y="4201"/>
                      <a:pt x="2298" y="3858"/>
                    </a:cubicBezTo>
                    <a:cubicBezTo>
                      <a:pt x="2298" y="3703"/>
                      <a:pt x="2227" y="3572"/>
                      <a:pt x="2132" y="3453"/>
                    </a:cubicBezTo>
                    <a:lnTo>
                      <a:pt x="1167" y="2488"/>
                    </a:lnTo>
                    <a:lnTo>
                      <a:pt x="1167" y="583"/>
                    </a:lnTo>
                    <a:cubicBezTo>
                      <a:pt x="1167" y="250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21"/>
          <p:cNvGrpSpPr/>
          <p:nvPr/>
        </p:nvGrpSpPr>
        <p:grpSpPr>
          <a:xfrm>
            <a:off x="2918238" y="2758271"/>
            <a:ext cx="1909891" cy="1529916"/>
            <a:chOff x="2918238" y="2758271"/>
            <a:chExt cx="1909891" cy="1529916"/>
          </a:xfrm>
        </p:grpSpPr>
        <p:grpSp>
          <p:nvGrpSpPr>
            <p:cNvPr id="366" name="Google Shape;366;p21"/>
            <p:cNvGrpSpPr/>
            <p:nvPr/>
          </p:nvGrpSpPr>
          <p:grpSpPr>
            <a:xfrm>
              <a:off x="2918238" y="2758271"/>
              <a:ext cx="1909891" cy="1529916"/>
              <a:chOff x="2918238" y="2758271"/>
              <a:chExt cx="1909891" cy="1529916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3085586" y="2758271"/>
                <a:ext cx="1742542" cy="1433472"/>
              </a:xfrm>
              <a:custGeom>
                <a:rect b="b" l="l" r="r" t="t"/>
                <a:pathLst>
                  <a:path extrusionOk="0" h="44947" w="54638">
                    <a:moveTo>
                      <a:pt x="54638" y="23194"/>
                    </a:moveTo>
                    <a:cubicBezTo>
                      <a:pt x="54638" y="26754"/>
                      <a:pt x="52221" y="29647"/>
                      <a:pt x="49244" y="29647"/>
                    </a:cubicBezTo>
                    <a:cubicBezTo>
                      <a:pt x="48780" y="29647"/>
                      <a:pt x="48339" y="29575"/>
                      <a:pt x="47899" y="29456"/>
                    </a:cubicBezTo>
                    <a:cubicBezTo>
                      <a:pt x="46708" y="29087"/>
                      <a:pt x="45684" y="28242"/>
                      <a:pt x="44958" y="27099"/>
                    </a:cubicBezTo>
                    <a:lnTo>
                      <a:pt x="44958" y="44946"/>
                    </a:lnTo>
                    <a:cubicBezTo>
                      <a:pt x="20122" y="44946"/>
                      <a:pt x="0" y="24825"/>
                      <a:pt x="0" y="0"/>
                    </a:cubicBezTo>
                    <a:lnTo>
                      <a:pt x="13514" y="0"/>
                    </a:lnTo>
                    <a:cubicBezTo>
                      <a:pt x="13430" y="357"/>
                      <a:pt x="13383" y="727"/>
                      <a:pt x="13383" y="1108"/>
                    </a:cubicBezTo>
                    <a:cubicBezTo>
                      <a:pt x="13383" y="4536"/>
                      <a:pt x="16883" y="7311"/>
                      <a:pt x="21193" y="7311"/>
                    </a:cubicBezTo>
                    <a:cubicBezTo>
                      <a:pt x="25491" y="7311"/>
                      <a:pt x="28980" y="4536"/>
                      <a:pt x="28980" y="1108"/>
                    </a:cubicBezTo>
                    <a:cubicBezTo>
                      <a:pt x="28980" y="727"/>
                      <a:pt x="28944" y="357"/>
                      <a:pt x="28861" y="0"/>
                    </a:cubicBezTo>
                    <a:lnTo>
                      <a:pt x="44958" y="0"/>
                    </a:lnTo>
                    <a:lnTo>
                      <a:pt x="44958" y="19276"/>
                    </a:lnTo>
                    <a:cubicBezTo>
                      <a:pt x="45684" y="18133"/>
                      <a:pt x="46708" y="17288"/>
                      <a:pt x="47899" y="16919"/>
                    </a:cubicBezTo>
                    <a:cubicBezTo>
                      <a:pt x="48339" y="16788"/>
                      <a:pt x="48780" y="16717"/>
                      <a:pt x="49244" y="16717"/>
                    </a:cubicBezTo>
                    <a:cubicBezTo>
                      <a:pt x="52221" y="16717"/>
                      <a:pt x="54638" y="19622"/>
                      <a:pt x="54638" y="231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2918238" y="3464148"/>
                <a:ext cx="824038" cy="824038"/>
              </a:xfrm>
              <a:custGeom>
                <a:rect b="b" l="l" r="r" t="t"/>
                <a:pathLst>
                  <a:path extrusionOk="0" h="25838" w="25838">
                    <a:moveTo>
                      <a:pt x="12919" y="1"/>
                    </a:moveTo>
                    <a:cubicBezTo>
                      <a:pt x="5775" y="1"/>
                      <a:pt x="1" y="5787"/>
                      <a:pt x="1" y="12919"/>
                    </a:cubicBezTo>
                    <a:cubicBezTo>
                      <a:pt x="1" y="20051"/>
                      <a:pt x="5775" y="25837"/>
                      <a:pt x="12919" y="25837"/>
                    </a:cubicBezTo>
                    <a:cubicBezTo>
                      <a:pt x="20051" y="25837"/>
                      <a:pt x="25837" y="20051"/>
                      <a:pt x="25837" y="12919"/>
                    </a:cubicBezTo>
                    <a:cubicBezTo>
                      <a:pt x="25837" y="5787"/>
                      <a:pt x="20051" y="1"/>
                      <a:pt x="12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381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9" name="Google Shape;369;p21"/>
            <p:cNvSpPr txBox="1"/>
            <p:nvPr/>
          </p:nvSpPr>
          <p:spPr>
            <a:xfrm>
              <a:off x="3027581" y="3717764"/>
              <a:ext cx="6054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70" name="Google Shape;370;p21"/>
            <p:cNvGrpSpPr/>
            <p:nvPr/>
          </p:nvGrpSpPr>
          <p:grpSpPr>
            <a:xfrm>
              <a:off x="3783291" y="3153147"/>
              <a:ext cx="430025" cy="429594"/>
              <a:chOff x="2201806" y="1976585"/>
              <a:chExt cx="349784" cy="349434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2231755" y="2073373"/>
                <a:ext cx="319835" cy="252647"/>
              </a:xfrm>
              <a:custGeom>
                <a:rect b="b" l="l" r="r" t="t"/>
                <a:pathLst>
                  <a:path extrusionOk="0" h="7938" w="10049">
                    <a:moveTo>
                      <a:pt x="9368" y="0"/>
                    </a:moveTo>
                    <a:cubicBezTo>
                      <a:pt x="9345" y="0"/>
                      <a:pt x="9322" y="6"/>
                      <a:pt x="9299" y="20"/>
                    </a:cubicBezTo>
                    <a:cubicBezTo>
                      <a:pt x="9227" y="67"/>
                      <a:pt x="9180" y="151"/>
                      <a:pt x="9227" y="234"/>
                    </a:cubicBezTo>
                    <a:cubicBezTo>
                      <a:pt x="9561" y="925"/>
                      <a:pt x="9716" y="1675"/>
                      <a:pt x="9716" y="2449"/>
                    </a:cubicBezTo>
                    <a:cubicBezTo>
                      <a:pt x="9716" y="3830"/>
                      <a:pt x="9180" y="5127"/>
                      <a:pt x="8203" y="6104"/>
                    </a:cubicBezTo>
                    <a:cubicBezTo>
                      <a:pt x="7215" y="7092"/>
                      <a:pt x="5917" y="7628"/>
                      <a:pt x="4536" y="7628"/>
                    </a:cubicBezTo>
                    <a:cubicBezTo>
                      <a:pt x="3715" y="7628"/>
                      <a:pt x="2929" y="7449"/>
                      <a:pt x="2203" y="7080"/>
                    </a:cubicBezTo>
                    <a:cubicBezTo>
                      <a:pt x="1596" y="6759"/>
                      <a:pt x="1060" y="6342"/>
                      <a:pt x="607" y="5830"/>
                    </a:cubicBezTo>
                    <a:lnTo>
                      <a:pt x="607" y="5830"/>
                    </a:lnTo>
                    <a:lnTo>
                      <a:pt x="1250" y="6032"/>
                    </a:lnTo>
                    <a:cubicBezTo>
                      <a:pt x="1272" y="6040"/>
                      <a:pt x="1293" y="6044"/>
                      <a:pt x="1312" y="6044"/>
                    </a:cubicBezTo>
                    <a:cubicBezTo>
                      <a:pt x="1380" y="6044"/>
                      <a:pt x="1434" y="5999"/>
                      <a:pt x="1453" y="5925"/>
                    </a:cubicBezTo>
                    <a:cubicBezTo>
                      <a:pt x="1488" y="5842"/>
                      <a:pt x="1441" y="5747"/>
                      <a:pt x="1357" y="5723"/>
                    </a:cubicBezTo>
                    <a:lnTo>
                      <a:pt x="202" y="5330"/>
                    </a:lnTo>
                    <a:cubicBezTo>
                      <a:pt x="191" y="5327"/>
                      <a:pt x="179" y="5325"/>
                      <a:pt x="167" y="5325"/>
                    </a:cubicBezTo>
                    <a:cubicBezTo>
                      <a:pt x="131" y="5325"/>
                      <a:pt x="95" y="5339"/>
                      <a:pt x="60" y="5366"/>
                    </a:cubicBezTo>
                    <a:cubicBezTo>
                      <a:pt x="12" y="5389"/>
                      <a:pt x="0" y="5449"/>
                      <a:pt x="0" y="5508"/>
                    </a:cubicBezTo>
                    <a:lnTo>
                      <a:pt x="191" y="6854"/>
                    </a:lnTo>
                    <a:cubicBezTo>
                      <a:pt x="214" y="6925"/>
                      <a:pt x="274" y="6985"/>
                      <a:pt x="357" y="6985"/>
                    </a:cubicBezTo>
                    <a:lnTo>
                      <a:pt x="393" y="6985"/>
                    </a:lnTo>
                    <a:cubicBezTo>
                      <a:pt x="476" y="6973"/>
                      <a:pt x="536" y="6890"/>
                      <a:pt x="524" y="6806"/>
                    </a:cubicBezTo>
                    <a:lnTo>
                      <a:pt x="417" y="6068"/>
                    </a:lnTo>
                    <a:lnTo>
                      <a:pt x="417" y="6068"/>
                    </a:lnTo>
                    <a:cubicBezTo>
                      <a:pt x="881" y="6604"/>
                      <a:pt x="1465" y="7044"/>
                      <a:pt x="2084" y="7354"/>
                    </a:cubicBezTo>
                    <a:cubicBezTo>
                      <a:pt x="2858" y="7747"/>
                      <a:pt x="3691" y="7937"/>
                      <a:pt x="4560" y="7937"/>
                    </a:cubicBezTo>
                    <a:cubicBezTo>
                      <a:pt x="6025" y="7937"/>
                      <a:pt x="7394" y="7366"/>
                      <a:pt x="8442" y="6330"/>
                    </a:cubicBezTo>
                    <a:cubicBezTo>
                      <a:pt x="9477" y="5282"/>
                      <a:pt x="10049" y="3913"/>
                      <a:pt x="10049" y="2449"/>
                    </a:cubicBezTo>
                    <a:cubicBezTo>
                      <a:pt x="10049" y="1627"/>
                      <a:pt x="9870" y="829"/>
                      <a:pt x="9513" y="91"/>
                    </a:cubicBezTo>
                    <a:cubicBezTo>
                      <a:pt x="9479" y="40"/>
                      <a:pt x="9426" y="0"/>
                      <a:pt x="9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2201806" y="1976585"/>
                <a:ext cx="319484" cy="252424"/>
              </a:xfrm>
              <a:custGeom>
                <a:rect b="b" l="l" r="r" t="t"/>
                <a:pathLst>
                  <a:path extrusionOk="0" h="7931" w="10038">
                    <a:moveTo>
                      <a:pt x="5501" y="1"/>
                    </a:moveTo>
                    <a:cubicBezTo>
                      <a:pt x="4025" y="1"/>
                      <a:pt x="2656" y="560"/>
                      <a:pt x="1608" y="1608"/>
                    </a:cubicBezTo>
                    <a:cubicBezTo>
                      <a:pt x="572" y="2644"/>
                      <a:pt x="0" y="4013"/>
                      <a:pt x="0" y="5490"/>
                    </a:cubicBezTo>
                    <a:cubicBezTo>
                      <a:pt x="0" y="6311"/>
                      <a:pt x="179" y="7109"/>
                      <a:pt x="536" y="7835"/>
                    </a:cubicBezTo>
                    <a:cubicBezTo>
                      <a:pt x="572" y="7895"/>
                      <a:pt x="632" y="7930"/>
                      <a:pt x="691" y="7930"/>
                    </a:cubicBezTo>
                    <a:cubicBezTo>
                      <a:pt x="715" y="7930"/>
                      <a:pt x="739" y="7930"/>
                      <a:pt x="762" y="7918"/>
                    </a:cubicBezTo>
                    <a:cubicBezTo>
                      <a:pt x="834" y="7871"/>
                      <a:pt x="882" y="7776"/>
                      <a:pt x="834" y="7704"/>
                    </a:cubicBezTo>
                    <a:cubicBezTo>
                      <a:pt x="512" y="7002"/>
                      <a:pt x="346" y="6263"/>
                      <a:pt x="346" y="5490"/>
                    </a:cubicBezTo>
                    <a:cubicBezTo>
                      <a:pt x="346" y="4108"/>
                      <a:pt x="882" y="2811"/>
                      <a:pt x="1870" y="1822"/>
                    </a:cubicBezTo>
                    <a:cubicBezTo>
                      <a:pt x="2846" y="846"/>
                      <a:pt x="4144" y="310"/>
                      <a:pt x="5525" y="310"/>
                    </a:cubicBezTo>
                    <a:cubicBezTo>
                      <a:pt x="7049" y="310"/>
                      <a:pt x="8454" y="965"/>
                      <a:pt x="9454" y="2108"/>
                    </a:cubicBezTo>
                    <a:lnTo>
                      <a:pt x="8811" y="1906"/>
                    </a:lnTo>
                    <a:cubicBezTo>
                      <a:pt x="8792" y="1898"/>
                      <a:pt x="8772" y="1894"/>
                      <a:pt x="8753" y="1894"/>
                    </a:cubicBezTo>
                    <a:cubicBezTo>
                      <a:pt x="8688" y="1894"/>
                      <a:pt x="8627" y="1937"/>
                      <a:pt x="8609" y="2001"/>
                    </a:cubicBezTo>
                    <a:cubicBezTo>
                      <a:pt x="8573" y="2096"/>
                      <a:pt x="8621" y="2180"/>
                      <a:pt x="8716" y="2215"/>
                    </a:cubicBezTo>
                    <a:lnTo>
                      <a:pt x="9859" y="2596"/>
                    </a:lnTo>
                    <a:cubicBezTo>
                      <a:pt x="9871" y="2596"/>
                      <a:pt x="9883" y="2620"/>
                      <a:pt x="9906" y="2620"/>
                    </a:cubicBezTo>
                    <a:cubicBezTo>
                      <a:pt x="9930" y="2620"/>
                      <a:pt x="9978" y="2596"/>
                      <a:pt x="10002" y="2572"/>
                    </a:cubicBezTo>
                    <a:cubicBezTo>
                      <a:pt x="10026" y="2525"/>
                      <a:pt x="10037" y="2465"/>
                      <a:pt x="10037" y="2418"/>
                    </a:cubicBezTo>
                    <a:lnTo>
                      <a:pt x="9847" y="1084"/>
                    </a:lnTo>
                    <a:cubicBezTo>
                      <a:pt x="9827" y="1003"/>
                      <a:pt x="9772" y="948"/>
                      <a:pt x="9705" y="948"/>
                    </a:cubicBezTo>
                    <a:cubicBezTo>
                      <a:pt x="9693" y="948"/>
                      <a:pt x="9681" y="950"/>
                      <a:pt x="9668" y="953"/>
                    </a:cubicBezTo>
                    <a:cubicBezTo>
                      <a:pt x="9573" y="965"/>
                      <a:pt x="9514" y="1037"/>
                      <a:pt x="9525" y="1132"/>
                    </a:cubicBezTo>
                    <a:lnTo>
                      <a:pt x="9633" y="1870"/>
                    </a:lnTo>
                    <a:cubicBezTo>
                      <a:pt x="8597" y="667"/>
                      <a:pt x="7085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>
                <a:off x="2331789" y="2068662"/>
                <a:ext cx="16709" cy="27340"/>
              </a:xfrm>
              <a:custGeom>
                <a:rect b="b" l="l" r="r" t="t"/>
                <a:pathLst>
                  <a:path extrusionOk="0" h="859" w="525">
                    <a:moveTo>
                      <a:pt x="358" y="1"/>
                    </a:moveTo>
                    <a:cubicBezTo>
                      <a:pt x="262" y="1"/>
                      <a:pt x="191" y="84"/>
                      <a:pt x="191" y="168"/>
                    </a:cubicBezTo>
                    <a:lnTo>
                      <a:pt x="191" y="465"/>
                    </a:lnTo>
                    <a:lnTo>
                      <a:pt x="72" y="584"/>
                    </a:lnTo>
                    <a:cubicBezTo>
                      <a:pt x="12" y="644"/>
                      <a:pt x="0" y="751"/>
                      <a:pt x="72" y="811"/>
                    </a:cubicBezTo>
                    <a:cubicBezTo>
                      <a:pt x="96" y="834"/>
                      <a:pt x="143" y="858"/>
                      <a:pt x="191" y="858"/>
                    </a:cubicBezTo>
                    <a:cubicBezTo>
                      <a:pt x="238" y="858"/>
                      <a:pt x="262" y="834"/>
                      <a:pt x="298" y="811"/>
                    </a:cubicBezTo>
                    <a:lnTo>
                      <a:pt x="453" y="644"/>
                    </a:lnTo>
                    <a:cubicBezTo>
                      <a:pt x="488" y="620"/>
                      <a:pt x="500" y="572"/>
                      <a:pt x="500" y="525"/>
                    </a:cubicBezTo>
                    <a:lnTo>
                      <a:pt x="524" y="168"/>
                    </a:lnTo>
                    <a:cubicBezTo>
                      <a:pt x="524" y="84"/>
                      <a:pt x="441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2243118" y="2021653"/>
                <a:ext cx="265664" cy="261908"/>
              </a:xfrm>
              <a:custGeom>
                <a:rect b="b" l="l" r="r" t="t"/>
                <a:pathLst>
                  <a:path extrusionOk="0" h="8229" w="8347">
                    <a:moveTo>
                      <a:pt x="2751" y="3109"/>
                    </a:moveTo>
                    <a:lnTo>
                      <a:pt x="2977" y="3133"/>
                    </a:lnTo>
                    <a:lnTo>
                      <a:pt x="3084" y="3133"/>
                    </a:lnTo>
                    <a:lnTo>
                      <a:pt x="2917" y="3502"/>
                    </a:lnTo>
                    <a:lnTo>
                      <a:pt x="2643" y="3431"/>
                    </a:lnTo>
                    <a:lnTo>
                      <a:pt x="2751" y="3109"/>
                    </a:lnTo>
                    <a:close/>
                    <a:moveTo>
                      <a:pt x="3834" y="3026"/>
                    </a:moveTo>
                    <a:lnTo>
                      <a:pt x="4156" y="3419"/>
                    </a:lnTo>
                    <a:lnTo>
                      <a:pt x="4120" y="3526"/>
                    </a:lnTo>
                    <a:cubicBezTo>
                      <a:pt x="4096" y="3609"/>
                      <a:pt x="4144" y="3704"/>
                      <a:pt x="4227" y="3728"/>
                    </a:cubicBezTo>
                    <a:cubicBezTo>
                      <a:pt x="4239" y="3728"/>
                      <a:pt x="4263" y="3740"/>
                      <a:pt x="4275" y="3740"/>
                    </a:cubicBezTo>
                    <a:cubicBezTo>
                      <a:pt x="4346" y="3740"/>
                      <a:pt x="4406" y="3704"/>
                      <a:pt x="4417" y="3645"/>
                    </a:cubicBezTo>
                    <a:lnTo>
                      <a:pt x="4465" y="3526"/>
                    </a:lnTo>
                    <a:cubicBezTo>
                      <a:pt x="4501" y="3419"/>
                      <a:pt x="4477" y="3312"/>
                      <a:pt x="4417" y="3240"/>
                    </a:cubicBezTo>
                    <a:lnTo>
                      <a:pt x="4334" y="3133"/>
                    </a:lnTo>
                    <a:lnTo>
                      <a:pt x="4608" y="3359"/>
                    </a:lnTo>
                    <a:cubicBezTo>
                      <a:pt x="4638" y="3374"/>
                      <a:pt x="4673" y="3389"/>
                      <a:pt x="4710" y="3389"/>
                    </a:cubicBezTo>
                    <a:cubicBezTo>
                      <a:pt x="4731" y="3389"/>
                      <a:pt x="4753" y="3384"/>
                      <a:pt x="4775" y="3371"/>
                    </a:cubicBezTo>
                    <a:lnTo>
                      <a:pt x="4989" y="3288"/>
                    </a:lnTo>
                    <a:lnTo>
                      <a:pt x="5108" y="3419"/>
                    </a:lnTo>
                    <a:cubicBezTo>
                      <a:pt x="5132" y="3466"/>
                      <a:pt x="5191" y="3478"/>
                      <a:pt x="5239" y="3478"/>
                    </a:cubicBezTo>
                    <a:lnTo>
                      <a:pt x="5644" y="3442"/>
                    </a:lnTo>
                    <a:lnTo>
                      <a:pt x="5656" y="3526"/>
                    </a:lnTo>
                    <a:cubicBezTo>
                      <a:pt x="5668" y="3562"/>
                      <a:pt x="5644" y="3597"/>
                      <a:pt x="5644" y="3609"/>
                    </a:cubicBezTo>
                    <a:cubicBezTo>
                      <a:pt x="5620" y="3621"/>
                      <a:pt x="5608" y="3657"/>
                      <a:pt x="5560" y="3657"/>
                    </a:cubicBezTo>
                    <a:lnTo>
                      <a:pt x="4882" y="3716"/>
                    </a:lnTo>
                    <a:cubicBezTo>
                      <a:pt x="4787" y="3716"/>
                      <a:pt x="4715" y="3764"/>
                      <a:pt x="4668" y="3835"/>
                    </a:cubicBezTo>
                    <a:cubicBezTo>
                      <a:pt x="4644" y="3895"/>
                      <a:pt x="4608" y="3954"/>
                      <a:pt x="4632" y="4014"/>
                    </a:cubicBezTo>
                    <a:lnTo>
                      <a:pt x="4167" y="3859"/>
                    </a:lnTo>
                    <a:cubicBezTo>
                      <a:pt x="4156" y="3859"/>
                      <a:pt x="4156" y="3847"/>
                      <a:pt x="4156" y="3835"/>
                    </a:cubicBezTo>
                    <a:cubicBezTo>
                      <a:pt x="4120" y="3657"/>
                      <a:pt x="3977" y="3538"/>
                      <a:pt x="3798" y="3538"/>
                    </a:cubicBezTo>
                    <a:lnTo>
                      <a:pt x="3775" y="3538"/>
                    </a:lnTo>
                    <a:lnTo>
                      <a:pt x="3286" y="3550"/>
                    </a:lnTo>
                    <a:lnTo>
                      <a:pt x="3405" y="3204"/>
                    </a:lnTo>
                    <a:cubicBezTo>
                      <a:pt x="3429" y="3181"/>
                      <a:pt x="3453" y="3169"/>
                      <a:pt x="3489" y="3145"/>
                    </a:cubicBezTo>
                    <a:lnTo>
                      <a:pt x="3834" y="3026"/>
                    </a:lnTo>
                    <a:close/>
                    <a:moveTo>
                      <a:pt x="7561" y="3562"/>
                    </a:moveTo>
                    <a:cubicBezTo>
                      <a:pt x="7573" y="3562"/>
                      <a:pt x="7620" y="3562"/>
                      <a:pt x="7656" y="3597"/>
                    </a:cubicBezTo>
                    <a:lnTo>
                      <a:pt x="7977" y="3907"/>
                    </a:lnTo>
                    <a:cubicBezTo>
                      <a:pt x="7989" y="4026"/>
                      <a:pt x="7989" y="4133"/>
                      <a:pt x="7977" y="4216"/>
                    </a:cubicBezTo>
                    <a:cubicBezTo>
                      <a:pt x="7930" y="5169"/>
                      <a:pt x="7549" y="6086"/>
                      <a:pt x="6858" y="6752"/>
                    </a:cubicBezTo>
                    <a:cubicBezTo>
                      <a:pt x="6763" y="6860"/>
                      <a:pt x="6656" y="6943"/>
                      <a:pt x="6537" y="7050"/>
                    </a:cubicBezTo>
                    <a:cubicBezTo>
                      <a:pt x="6596" y="6955"/>
                      <a:pt x="6644" y="6871"/>
                      <a:pt x="6680" y="6776"/>
                    </a:cubicBezTo>
                    <a:lnTo>
                      <a:pt x="7430" y="5074"/>
                    </a:lnTo>
                    <a:cubicBezTo>
                      <a:pt x="7454" y="5026"/>
                      <a:pt x="7442" y="4966"/>
                      <a:pt x="7418" y="4907"/>
                    </a:cubicBezTo>
                    <a:cubicBezTo>
                      <a:pt x="7382" y="4859"/>
                      <a:pt x="7323" y="4836"/>
                      <a:pt x="7263" y="4836"/>
                    </a:cubicBezTo>
                    <a:lnTo>
                      <a:pt x="7192" y="4836"/>
                    </a:lnTo>
                    <a:lnTo>
                      <a:pt x="7596" y="4026"/>
                    </a:lnTo>
                    <a:cubicBezTo>
                      <a:pt x="7656" y="3895"/>
                      <a:pt x="7620" y="3728"/>
                      <a:pt x="7501" y="3657"/>
                    </a:cubicBezTo>
                    <a:lnTo>
                      <a:pt x="7477" y="3621"/>
                    </a:lnTo>
                    <a:lnTo>
                      <a:pt x="7489" y="3609"/>
                    </a:lnTo>
                    <a:cubicBezTo>
                      <a:pt x="7513" y="3562"/>
                      <a:pt x="7549" y="3562"/>
                      <a:pt x="7561" y="3562"/>
                    </a:cubicBezTo>
                    <a:close/>
                    <a:moveTo>
                      <a:pt x="4088" y="0"/>
                    </a:moveTo>
                    <a:cubicBezTo>
                      <a:pt x="4055" y="0"/>
                      <a:pt x="4022" y="1"/>
                      <a:pt x="3989" y="2"/>
                    </a:cubicBezTo>
                    <a:cubicBezTo>
                      <a:pt x="2953" y="49"/>
                      <a:pt x="1977" y="478"/>
                      <a:pt x="1250" y="1216"/>
                    </a:cubicBezTo>
                    <a:cubicBezTo>
                      <a:pt x="524" y="1942"/>
                      <a:pt x="96" y="2919"/>
                      <a:pt x="48" y="3954"/>
                    </a:cubicBezTo>
                    <a:cubicBezTo>
                      <a:pt x="0" y="4978"/>
                      <a:pt x="346" y="5979"/>
                      <a:pt x="1012" y="6764"/>
                    </a:cubicBezTo>
                    <a:cubicBezTo>
                      <a:pt x="1048" y="6812"/>
                      <a:pt x="1084" y="6824"/>
                      <a:pt x="1131" y="6824"/>
                    </a:cubicBezTo>
                    <a:cubicBezTo>
                      <a:pt x="1167" y="6824"/>
                      <a:pt x="1203" y="6812"/>
                      <a:pt x="1239" y="6776"/>
                    </a:cubicBezTo>
                    <a:cubicBezTo>
                      <a:pt x="1310" y="6717"/>
                      <a:pt x="1310" y="6610"/>
                      <a:pt x="1250" y="6550"/>
                    </a:cubicBezTo>
                    <a:cubicBezTo>
                      <a:pt x="643" y="5824"/>
                      <a:pt x="334" y="4907"/>
                      <a:pt x="369" y="3966"/>
                    </a:cubicBezTo>
                    <a:cubicBezTo>
                      <a:pt x="417" y="3014"/>
                      <a:pt x="810" y="2109"/>
                      <a:pt x="1489" y="1430"/>
                    </a:cubicBezTo>
                    <a:cubicBezTo>
                      <a:pt x="2155" y="764"/>
                      <a:pt x="3072" y="359"/>
                      <a:pt x="4025" y="323"/>
                    </a:cubicBezTo>
                    <a:cubicBezTo>
                      <a:pt x="4087" y="316"/>
                      <a:pt x="4150" y="313"/>
                      <a:pt x="4213" y="313"/>
                    </a:cubicBezTo>
                    <a:cubicBezTo>
                      <a:pt x="4363" y="313"/>
                      <a:pt x="4512" y="330"/>
                      <a:pt x="4656" y="347"/>
                    </a:cubicBezTo>
                    <a:lnTo>
                      <a:pt x="4882" y="621"/>
                    </a:lnTo>
                    <a:lnTo>
                      <a:pt x="4798" y="823"/>
                    </a:lnTo>
                    <a:lnTo>
                      <a:pt x="4656" y="585"/>
                    </a:lnTo>
                    <a:cubicBezTo>
                      <a:pt x="4632" y="537"/>
                      <a:pt x="4572" y="502"/>
                      <a:pt x="4525" y="502"/>
                    </a:cubicBezTo>
                    <a:lnTo>
                      <a:pt x="4025" y="502"/>
                    </a:lnTo>
                    <a:cubicBezTo>
                      <a:pt x="3965" y="502"/>
                      <a:pt x="3906" y="525"/>
                      <a:pt x="3870" y="585"/>
                    </a:cubicBezTo>
                    <a:lnTo>
                      <a:pt x="3513" y="1276"/>
                    </a:lnTo>
                    <a:cubicBezTo>
                      <a:pt x="3465" y="1359"/>
                      <a:pt x="3465" y="1478"/>
                      <a:pt x="3513" y="1573"/>
                    </a:cubicBezTo>
                    <a:cubicBezTo>
                      <a:pt x="3560" y="1657"/>
                      <a:pt x="3667" y="1716"/>
                      <a:pt x="3763" y="1728"/>
                    </a:cubicBezTo>
                    <a:lnTo>
                      <a:pt x="4048" y="1764"/>
                    </a:lnTo>
                    <a:cubicBezTo>
                      <a:pt x="4108" y="1764"/>
                      <a:pt x="4167" y="1752"/>
                      <a:pt x="4203" y="1692"/>
                    </a:cubicBezTo>
                    <a:lnTo>
                      <a:pt x="4298" y="1537"/>
                    </a:lnTo>
                    <a:lnTo>
                      <a:pt x="4358" y="1609"/>
                    </a:lnTo>
                    <a:lnTo>
                      <a:pt x="4310" y="1895"/>
                    </a:lnTo>
                    <a:lnTo>
                      <a:pt x="3822" y="1966"/>
                    </a:lnTo>
                    <a:cubicBezTo>
                      <a:pt x="3798" y="1966"/>
                      <a:pt x="3775" y="1990"/>
                      <a:pt x="3751" y="2002"/>
                    </a:cubicBezTo>
                    <a:lnTo>
                      <a:pt x="3108" y="2466"/>
                    </a:lnTo>
                    <a:cubicBezTo>
                      <a:pt x="3084" y="2490"/>
                      <a:pt x="3048" y="2526"/>
                      <a:pt x="3048" y="2550"/>
                    </a:cubicBezTo>
                    <a:lnTo>
                      <a:pt x="2977" y="2847"/>
                    </a:lnTo>
                    <a:lnTo>
                      <a:pt x="2751" y="2823"/>
                    </a:lnTo>
                    <a:cubicBezTo>
                      <a:pt x="2736" y="2821"/>
                      <a:pt x="2721" y="2819"/>
                      <a:pt x="2706" y="2819"/>
                    </a:cubicBezTo>
                    <a:cubicBezTo>
                      <a:pt x="2591" y="2819"/>
                      <a:pt x="2483" y="2898"/>
                      <a:pt x="2441" y="3014"/>
                    </a:cubicBezTo>
                    <a:lnTo>
                      <a:pt x="2310" y="3371"/>
                    </a:lnTo>
                    <a:cubicBezTo>
                      <a:pt x="2274" y="3442"/>
                      <a:pt x="2274" y="3538"/>
                      <a:pt x="2322" y="3609"/>
                    </a:cubicBezTo>
                    <a:cubicBezTo>
                      <a:pt x="2370" y="3681"/>
                      <a:pt x="2429" y="3740"/>
                      <a:pt x="2501" y="3752"/>
                    </a:cubicBezTo>
                    <a:cubicBezTo>
                      <a:pt x="2346" y="3812"/>
                      <a:pt x="2251" y="3978"/>
                      <a:pt x="2251" y="4145"/>
                    </a:cubicBezTo>
                    <a:lnTo>
                      <a:pt x="2251" y="4216"/>
                    </a:lnTo>
                    <a:lnTo>
                      <a:pt x="1798" y="4740"/>
                    </a:lnTo>
                    <a:cubicBezTo>
                      <a:pt x="1727" y="4812"/>
                      <a:pt x="1703" y="4919"/>
                      <a:pt x="1703" y="5026"/>
                    </a:cubicBezTo>
                    <a:lnTo>
                      <a:pt x="1703" y="5621"/>
                    </a:lnTo>
                    <a:cubicBezTo>
                      <a:pt x="1703" y="5764"/>
                      <a:pt x="1750" y="5919"/>
                      <a:pt x="1881" y="6038"/>
                    </a:cubicBezTo>
                    <a:lnTo>
                      <a:pt x="2310" y="6455"/>
                    </a:lnTo>
                    <a:cubicBezTo>
                      <a:pt x="2393" y="6538"/>
                      <a:pt x="2524" y="6598"/>
                      <a:pt x="2643" y="6610"/>
                    </a:cubicBezTo>
                    <a:lnTo>
                      <a:pt x="3917" y="6717"/>
                    </a:lnTo>
                    <a:lnTo>
                      <a:pt x="3917" y="6764"/>
                    </a:lnTo>
                    <a:cubicBezTo>
                      <a:pt x="3894" y="6907"/>
                      <a:pt x="3965" y="7074"/>
                      <a:pt x="4096" y="7169"/>
                    </a:cubicBezTo>
                    <a:lnTo>
                      <a:pt x="4310" y="7324"/>
                    </a:lnTo>
                    <a:lnTo>
                      <a:pt x="4298" y="7372"/>
                    </a:lnTo>
                    <a:cubicBezTo>
                      <a:pt x="4251" y="7538"/>
                      <a:pt x="4298" y="7717"/>
                      <a:pt x="4429" y="7836"/>
                    </a:cubicBezTo>
                    <a:lnTo>
                      <a:pt x="4489" y="7895"/>
                    </a:lnTo>
                    <a:cubicBezTo>
                      <a:pt x="4429" y="7895"/>
                      <a:pt x="4394" y="7907"/>
                      <a:pt x="4334" y="7907"/>
                    </a:cubicBezTo>
                    <a:cubicBezTo>
                      <a:pt x="4272" y="7910"/>
                      <a:pt x="4211" y="7912"/>
                      <a:pt x="4149" y="7912"/>
                    </a:cubicBezTo>
                    <a:cubicBezTo>
                      <a:pt x="3262" y="7912"/>
                      <a:pt x="2407" y="7593"/>
                      <a:pt x="1739" y="7014"/>
                    </a:cubicBezTo>
                    <a:cubicBezTo>
                      <a:pt x="1708" y="6989"/>
                      <a:pt x="1672" y="6976"/>
                      <a:pt x="1637" y="6976"/>
                    </a:cubicBezTo>
                    <a:cubicBezTo>
                      <a:pt x="1591" y="6976"/>
                      <a:pt x="1546" y="6998"/>
                      <a:pt x="1512" y="7038"/>
                    </a:cubicBezTo>
                    <a:cubicBezTo>
                      <a:pt x="1453" y="7110"/>
                      <a:pt x="1477" y="7193"/>
                      <a:pt x="1536" y="7252"/>
                    </a:cubicBezTo>
                    <a:cubicBezTo>
                      <a:pt x="2274" y="7883"/>
                      <a:pt x="3215" y="8229"/>
                      <a:pt x="4179" y="8229"/>
                    </a:cubicBezTo>
                    <a:lnTo>
                      <a:pt x="4346" y="8229"/>
                    </a:lnTo>
                    <a:cubicBezTo>
                      <a:pt x="5382" y="8181"/>
                      <a:pt x="6358" y="7753"/>
                      <a:pt x="7084" y="7014"/>
                    </a:cubicBezTo>
                    <a:cubicBezTo>
                      <a:pt x="7811" y="6288"/>
                      <a:pt x="8239" y="5312"/>
                      <a:pt x="8287" y="4276"/>
                    </a:cubicBezTo>
                    <a:cubicBezTo>
                      <a:pt x="8347" y="3204"/>
                      <a:pt x="8001" y="2216"/>
                      <a:pt x="7335" y="1418"/>
                    </a:cubicBezTo>
                    <a:cubicBezTo>
                      <a:pt x="7303" y="1381"/>
                      <a:pt x="7259" y="1363"/>
                      <a:pt x="7216" y="1363"/>
                    </a:cubicBezTo>
                    <a:cubicBezTo>
                      <a:pt x="7176" y="1363"/>
                      <a:pt x="7137" y="1378"/>
                      <a:pt x="7108" y="1407"/>
                    </a:cubicBezTo>
                    <a:cubicBezTo>
                      <a:pt x="7037" y="1466"/>
                      <a:pt x="7037" y="1573"/>
                      <a:pt x="7096" y="1633"/>
                    </a:cubicBezTo>
                    <a:cubicBezTo>
                      <a:pt x="7525" y="2157"/>
                      <a:pt x="7823" y="2776"/>
                      <a:pt x="7930" y="3431"/>
                    </a:cubicBezTo>
                    <a:lnTo>
                      <a:pt x="7894" y="3383"/>
                    </a:lnTo>
                    <a:cubicBezTo>
                      <a:pt x="7809" y="3308"/>
                      <a:pt x="7694" y="3262"/>
                      <a:pt x="7577" y="3262"/>
                    </a:cubicBezTo>
                    <a:cubicBezTo>
                      <a:pt x="7564" y="3262"/>
                      <a:pt x="7550" y="3263"/>
                      <a:pt x="7537" y="3264"/>
                    </a:cubicBezTo>
                    <a:cubicBezTo>
                      <a:pt x="7394" y="3288"/>
                      <a:pt x="7275" y="3359"/>
                      <a:pt x="7215" y="3466"/>
                    </a:cubicBezTo>
                    <a:lnTo>
                      <a:pt x="7192" y="3502"/>
                    </a:lnTo>
                    <a:cubicBezTo>
                      <a:pt x="7108" y="3502"/>
                      <a:pt x="7037" y="3538"/>
                      <a:pt x="6977" y="3585"/>
                    </a:cubicBezTo>
                    <a:lnTo>
                      <a:pt x="6775" y="3323"/>
                    </a:lnTo>
                    <a:cubicBezTo>
                      <a:pt x="6744" y="3286"/>
                      <a:pt x="6700" y="3268"/>
                      <a:pt x="6656" y="3268"/>
                    </a:cubicBezTo>
                    <a:cubicBezTo>
                      <a:pt x="6616" y="3268"/>
                      <a:pt x="6577" y="3283"/>
                      <a:pt x="6549" y="3312"/>
                    </a:cubicBezTo>
                    <a:cubicBezTo>
                      <a:pt x="6477" y="3371"/>
                      <a:pt x="6477" y="3478"/>
                      <a:pt x="6537" y="3538"/>
                    </a:cubicBezTo>
                    <a:lnTo>
                      <a:pt x="6858" y="3919"/>
                    </a:lnTo>
                    <a:cubicBezTo>
                      <a:pt x="6894" y="3954"/>
                      <a:pt x="6942" y="3978"/>
                      <a:pt x="6977" y="3978"/>
                    </a:cubicBezTo>
                    <a:cubicBezTo>
                      <a:pt x="7025" y="3978"/>
                      <a:pt x="7073" y="3966"/>
                      <a:pt x="7096" y="3943"/>
                    </a:cubicBezTo>
                    <a:lnTo>
                      <a:pt x="7204" y="3835"/>
                    </a:lnTo>
                    <a:lnTo>
                      <a:pt x="7335" y="3919"/>
                    </a:lnTo>
                    <a:lnTo>
                      <a:pt x="6858" y="4871"/>
                    </a:lnTo>
                    <a:lnTo>
                      <a:pt x="6834" y="4871"/>
                    </a:lnTo>
                    <a:cubicBezTo>
                      <a:pt x="6799" y="4871"/>
                      <a:pt x="6763" y="4859"/>
                      <a:pt x="6739" y="4836"/>
                    </a:cubicBezTo>
                    <a:lnTo>
                      <a:pt x="6096" y="4062"/>
                    </a:lnTo>
                    <a:cubicBezTo>
                      <a:pt x="6069" y="4014"/>
                      <a:pt x="6023" y="3994"/>
                      <a:pt x="5977" y="3994"/>
                    </a:cubicBezTo>
                    <a:cubicBezTo>
                      <a:pt x="5942" y="3994"/>
                      <a:pt x="5908" y="4005"/>
                      <a:pt x="5882" y="4026"/>
                    </a:cubicBezTo>
                    <a:cubicBezTo>
                      <a:pt x="5799" y="4085"/>
                      <a:pt x="5799" y="4193"/>
                      <a:pt x="5846" y="4252"/>
                    </a:cubicBezTo>
                    <a:lnTo>
                      <a:pt x="6489" y="5026"/>
                    </a:lnTo>
                    <a:cubicBezTo>
                      <a:pt x="6584" y="5133"/>
                      <a:pt x="6715" y="5193"/>
                      <a:pt x="6858" y="5193"/>
                    </a:cubicBezTo>
                    <a:lnTo>
                      <a:pt x="7073" y="5169"/>
                    </a:lnTo>
                    <a:lnTo>
                      <a:pt x="6430" y="6645"/>
                    </a:lnTo>
                    <a:cubicBezTo>
                      <a:pt x="6382" y="6752"/>
                      <a:pt x="6322" y="6848"/>
                      <a:pt x="6251" y="6943"/>
                    </a:cubicBezTo>
                    <a:lnTo>
                      <a:pt x="5751" y="7550"/>
                    </a:lnTo>
                    <a:cubicBezTo>
                      <a:pt x="5489" y="7657"/>
                      <a:pt x="5227" y="7753"/>
                      <a:pt x="4953" y="7812"/>
                    </a:cubicBezTo>
                    <a:lnTo>
                      <a:pt x="4679" y="7562"/>
                    </a:lnTo>
                    <a:cubicBezTo>
                      <a:pt x="4644" y="7538"/>
                      <a:pt x="4632" y="7491"/>
                      <a:pt x="4644" y="7443"/>
                    </a:cubicBezTo>
                    <a:lnTo>
                      <a:pt x="4691" y="7288"/>
                    </a:lnTo>
                    <a:cubicBezTo>
                      <a:pt x="4703" y="7229"/>
                      <a:pt x="4691" y="7145"/>
                      <a:pt x="4632" y="7110"/>
                    </a:cubicBezTo>
                    <a:lnTo>
                      <a:pt x="4322" y="6871"/>
                    </a:lnTo>
                    <a:cubicBezTo>
                      <a:pt x="4287" y="6836"/>
                      <a:pt x="4275" y="6812"/>
                      <a:pt x="4275" y="6764"/>
                    </a:cubicBezTo>
                    <a:lnTo>
                      <a:pt x="4298" y="6550"/>
                    </a:lnTo>
                    <a:cubicBezTo>
                      <a:pt x="4298" y="6514"/>
                      <a:pt x="4298" y="6467"/>
                      <a:pt x="4275" y="6431"/>
                    </a:cubicBezTo>
                    <a:cubicBezTo>
                      <a:pt x="4239" y="6407"/>
                      <a:pt x="4203" y="6371"/>
                      <a:pt x="4167" y="6371"/>
                    </a:cubicBezTo>
                    <a:lnTo>
                      <a:pt x="2679" y="6264"/>
                    </a:lnTo>
                    <a:cubicBezTo>
                      <a:pt x="2620" y="6264"/>
                      <a:pt x="2572" y="6229"/>
                      <a:pt x="2536" y="6181"/>
                    </a:cubicBezTo>
                    <a:lnTo>
                      <a:pt x="2096" y="5764"/>
                    </a:lnTo>
                    <a:cubicBezTo>
                      <a:pt x="2060" y="5728"/>
                      <a:pt x="2024" y="5645"/>
                      <a:pt x="2024" y="5586"/>
                    </a:cubicBezTo>
                    <a:lnTo>
                      <a:pt x="2024" y="4990"/>
                    </a:lnTo>
                    <a:cubicBezTo>
                      <a:pt x="2024" y="4966"/>
                      <a:pt x="2036" y="4931"/>
                      <a:pt x="2060" y="4919"/>
                    </a:cubicBezTo>
                    <a:lnTo>
                      <a:pt x="2548" y="4359"/>
                    </a:lnTo>
                    <a:cubicBezTo>
                      <a:pt x="2572" y="4324"/>
                      <a:pt x="2596" y="4300"/>
                      <a:pt x="2596" y="4252"/>
                    </a:cubicBezTo>
                    <a:lnTo>
                      <a:pt x="2596" y="4121"/>
                    </a:lnTo>
                    <a:cubicBezTo>
                      <a:pt x="2596" y="4074"/>
                      <a:pt x="2620" y="4038"/>
                      <a:pt x="2655" y="4014"/>
                    </a:cubicBezTo>
                    <a:lnTo>
                      <a:pt x="3036" y="3847"/>
                    </a:lnTo>
                    <a:lnTo>
                      <a:pt x="3751" y="3835"/>
                    </a:lnTo>
                    <a:cubicBezTo>
                      <a:pt x="3763" y="3835"/>
                      <a:pt x="3786" y="3847"/>
                      <a:pt x="3786" y="3859"/>
                    </a:cubicBezTo>
                    <a:cubicBezTo>
                      <a:pt x="3798" y="3990"/>
                      <a:pt x="3906" y="4097"/>
                      <a:pt x="4025" y="4145"/>
                    </a:cubicBezTo>
                    <a:lnTo>
                      <a:pt x="4537" y="4324"/>
                    </a:lnTo>
                    <a:cubicBezTo>
                      <a:pt x="4569" y="4331"/>
                      <a:pt x="4601" y="4335"/>
                      <a:pt x="4633" y="4335"/>
                    </a:cubicBezTo>
                    <a:cubicBezTo>
                      <a:pt x="4705" y="4335"/>
                      <a:pt x="4772" y="4314"/>
                      <a:pt x="4822" y="4264"/>
                    </a:cubicBezTo>
                    <a:cubicBezTo>
                      <a:pt x="4882" y="4204"/>
                      <a:pt x="4918" y="4121"/>
                      <a:pt x="4918" y="4026"/>
                    </a:cubicBezTo>
                    <a:lnTo>
                      <a:pt x="5549" y="3978"/>
                    </a:lnTo>
                    <a:cubicBezTo>
                      <a:pt x="5668" y="3966"/>
                      <a:pt x="5787" y="3907"/>
                      <a:pt x="5870" y="3812"/>
                    </a:cubicBezTo>
                    <a:cubicBezTo>
                      <a:pt x="5941" y="3728"/>
                      <a:pt x="5965" y="3597"/>
                      <a:pt x="5941" y="3478"/>
                    </a:cubicBezTo>
                    <a:lnTo>
                      <a:pt x="5930" y="3383"/>
                    </a:lnTo>
                    <a:cubicBezTo>
                      <a:pt x="5896" y="3247"/>
                      <a:pt x="5776" y="3144"/>
                      <a:pt x="5632" y="3144"/>
                    </a:cubicBezTo>
                    <a:cubicBezTo>
                      <a:pt x="5624" y="3144"/>
                      <a:pt x="5616" y="3144"/>
                      <a:pt x="5608" y="3145"/>
                    </a:cubicBezTo>
                    <a:lnTo>
                      <a:pt x="5275" y="3181"/>
                    </a:lnTo>
                    <a:lnTo>
                      <a:pt x="5227" y="3121"/>
                    </a:lnTo>
                    <a:lnTo>
                      <a:pt x="5668" y="2669"/>
                    </a:lnTo>
                    <a:cubicBezTo>
                      <a:pt x="5727" y="2609"/>
                      <a:pt x="5727" y="2502"/>
                      <a:pt x="5668" y="2442"/>
                    </a:cubicBezTo>
                    <a:cubicBezTo>
                      <a:pt x="5638" y="2413"/>
                      <a:pt x="5599" y="2398"/>
                      <a:pt x="5560" y="2398"/>
                    </a:cubicBezTo>
                    <a:cubicBezTo>
                      <a:pt x="5522" y="2398"/>
                      <a:pt x="5483" y="2413"/>
                      <a:pt x="5453" y="2442"/>
                    </a:cubicBezTo>
                    <a:lnTo>
                      <a:pt x="4918" y="2978"/>
                    </a:lnTo>
                    <a:lnTo>
                      <a:pt x="4739" y="3061"/>
                    </a:lnTo>
                    <a:lnTo>
                      <a:pt x="4227" y="2669"/>
                    </a:lnTo>
                    <a:cubicBezTo>
                      <a:pt x="4193" y="2652"/>
                      <a:pt x="4166" y="2635"/>
                      <a:pt x="4131" y="2635"/>
                    </a:cubicBezTo>
                    <a:cubicBezTo>
                      <a:pt x="4117" y="2635"/>
                      <a:pt x="4102" y="2638"/>
                      <a:pt x="4084" y="2645"/>
                    </a:cubicBezTo>
                    <a:lnTo>
                      <a:pt x="3382" y="2859"/>
                    </a:lnTo>
                    <a:cubicBezTo>
                      <a:pt x="3370" y="2859"/>
                      <a:pt x="3334" y="2883"/>
                      <a:pt x="3322" y="2895"/>
                    </a:cubicBezTo>
                    <a:lnTo>
                      <a:pt x="3370" y="2680"/>
                    </a:lnTo>
                    <a:lnTo>
                      <a:pt x="3917" y="2288"/>
                    </a:lnTo>
                    <a:lnTo>
                      <a:pt x="4501" y="2192"/>
                    </a:lnTo>
                    <a:cubicBezTo>
                      <a:pt x="4572" y="2180"/>
                      <a:pt x="4620" y="2133"/>
                      <a:pt x="4632" y="2061"/>
                    </a:cubicBezTo>
                    <a:lnTo>
                      <a:pt x="4691" y="1597"/>
                    </a:lnTo>
                    <a:cubicBezTo>
                      <a:pt x="4691" y="1549"/>
                      <a:pt x="4691" y="1514"/>
                      <a:pt x="4656" y="1478"/>
                    </a:cubicBezTo>
                    <a:lnTo>
                      <a:pt x="4417" y="1180"/>
                    </a:lnTo>
                    <a:cubicBezTo>
                      <a:pt x="4394" y="1133"/>
                      <a:pt x="4346" y="1121"/>
                      <a:pt x="4287" y="1121"/>
                    </a:cubicBezTo>
                    <a:cubicBezTo>
                      <a:pt x="4239" y="1121"/>
                      <a:pt x="4179" y="1156"/>
                      <a:pt x="4156" y="1192"/>
                    </a:cubicBezTo>
                    <a:lnTo>
                      <a:pt x="3977" y="1454"/>
                    </a:lnTo>
                    <a:lnTo>
                      <a:pt x="3786" y="1430"/>
                    </a:lnTo>
                    <a:lnTo>
                      <a:pt x="4096" y="835"/>
                    </a:lnTo>
                    <a:lnTo>
                      <a:pt x="4417" y="835"/>
                    </a:lnTo>
                    <a:lnTo>
                      <a:pt x="4656" y="1287"/>
                    </a:lnTo>
                    <a:cubicBezTo>
                      <a:pt x="4691" y="1347"/>
                      <a:pt x="4751" y="1371"/>
                      <a:pt x="4810" y="1371"/>
                    </a:cubicBezTo>
                    <a:cubicBezTo>
                      <a:pt x="4870" y="1371"/>
                      <a:pt x="4929" y="1335"/>
                      <a:pt x="4941" y="1276"/>
                    </a:cubicBezTo>
                    <a:lnTo>
                      <a:pt x="5168" y="740"/>
                    </a:lnTo>
                    <a:cubicBezTo>
                      <a:pt x="5215" y="645"/>
                      <a:pt x="5191" y="525"/>
                      <a:pt x="5132" y="454"/>
                    </a:cubicBezTo>
                    <a:lnTo>
                      <a:pt x="5132" y="454"/>
                    </a:lnTo>
                    <a:cubicBezTo>
                      <a:pt x="5668" y="597"/>
                      <a:pt x="6168" y="859"/>
                      <a:pt x="6596" y="1216"/>
                    </a:cubicBezTo>
                    <a:cubicBezTo>
                      <a:pt x="6625" y="1240"/>
                      <a:pt x="6658" y="1250"/>
                      <a:pt x="6691" y="1250"/>
                    </a:cubicBezTo>
                    <a:cubicBezTo>
                      <a:pt x="6739" y="1250"/>
                      <a:pt x="6787" y="1228"/>
                      <a:pt x="6823" y="1192"/>
                    </a:cubicBezTo>
                    <a:cubicBezTo>
                      <a:pt x="6882" y="1121"/>
                      <a:pt x="6858" y="1037"/>
                      <a:pt x="6799" y="978"/>
                    </a:cubicBezTo>
                    <a:cubicBezTo>
                      <a:pt x="6038" y="344"/>
                      <a:pt x="5077" y="0"/>
                      <a:pt x="40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2"/>
          <p:cNvGrpSpPr/>
          <p:nvPr/>
        </p:nvGrpSpPr>
        <p:grpSpPr>
          <a:xfrm>
            <a:off x="5078804" y="1886659"/>
            <a:ext cx="1338736" cy="1380183"/>
            <a:chOff x="5078804" y="1886659"/>
            <a:chExt cx="1338736" cy="1380183"/>
          </a:xfrm>
        </p:grpSpPr>
        <p:sp>
          <p:nvSpPr>
            <p:cNvPr id="380" name="Google Shape;380;p22"/>
            <p:cNvSpPr/>
            <p:nvPr/>
          </p:nvSpPr>
          <p:spPr>
            <a:xfrm flipH="1" rot="10800000">
              <a:off x="5078804" y="1886659"/>
              <a:ext cx="1338736" cy="1380183"/>
            </a:xfrm>
            <a:custGeom>
              <a:rect b="b" l="l" r="r" t="t"/>
              <a:pathLst>
                <a:path extrusionOk="0" h="31302" w="30362">
                  <a:moveTo>
                    <a:pt x="29671" y="10752"/>
                  </a:moveTo>
                  <a:cubicBezTo>
                    <a:pt x="28980" y="9168"/>
                    <a:pt x="26825" y="9013"/>
                    <a:pt x="25670" y="9799"/>
                  </a:cubicBezTo>
                  <a:cubicBezTo>
                    <a:pt x="24503" y="10585"/>
                    <a:pt x="23563" y="10383"/>
                    <a:pt x="23563" y="9430"/>
                  </a:cubicBezTo>
                  <a:lnTo>
                    <a:pt x="23563" y="0"/>
                  </a:lnTo>
                  <a:lnTo>
                    <a:pt x="14645" y="0"/>
                  </a:lnTo>
                  <a:cubicBezTo>
                    <a:pt x="14645" y="0"/>
                    <a:pt x="13276" y="834"/>
                    <a:pt x="14014" y="1941"/>
                  </a:cubicBezTo>
                  <a:cubicBezTo>
                    <a:pt x="14752" y="3048"/>
                    <a:pt x="15443" y="4787"/>
                    <a:pt x="14228" y="6108"/>
                  </a:cubicBezTo>
                  <a:cubicBezTo>
                    <a:pt x="13014" y="7430"/>
                    <a:pt x="9644" y="6894"/>
                    <a:pt x="9644" y="4691"/>
                  </a:cubicBezTo>
                  <a:cubicBezTo>
                    <a:pt x="9644" y="2477"/>
                    <a:pt x="11014" y="1167"/>
                    <a:pt x="9430" y="0"/>
                  </a:cubicBezTo>
                  <a:lnTo>
                    <a:pt x="96" y="0"/>
                  </a:lnTo>
                  <a:cubicBezTo>
                    <a:pt x="96" y="0"/>
                    <a:pt x="0" y="8323"/>
                    <a:pt x="96" y="9323"/>
                  </a:cubicBezTo>
                  <a:cubicBezTo>
                    <a:pt x="203" y="10323"/>
                    <a:pt x="1632" y="10216"/>
                    <a:pt x="3156" y="9383"/>
                  </a:cubicBezTo>
                  <a:cubicBezTo>
                    <a:pt x="4691" y="8537"/>
                    <a:pt x="7263" y="10383"/>
                    <a:pt x="6739" y="12538"/>
                  </a:cubicBezTo>
                  <a:cubicBezTo>
                    <a:pt x="6215" y="14705"/>
                    <a:pt x="3215" y="14645"/>
                    <a:pt x="1739" y="13800"/>
                  </a:cubicBezTo>
                  <a:cubicBezTo>
                    <a:pt x="262" y="12966"/>
                    <a:pt x="155" y="14812"/>
                    <a:pt x="155" y="14812"/>
                  </a:cubicBezTo>
                  <a:lnTo>
                    <a:pt x="155" y="23872"/>
                  </a:lnTo>
                  <a:lnTo>
                    <a:pt x="9752" y="23872"/>
                  </a:lnTo>
                  <a:cubicBezTo>
                    <a:pt x="9752" y="23872"/>
                    <a:pt x="10168" y="23765"/>
                    <a:pt x="10323" y="24611"/>
                  </a:cubicBezTo>
                  <a:cubicBezTo>
                    <a:pt x="10490" y="25456"/>
                    <a:pt x="9954" y="25980"/>
                    <a:pt x="9644" y="27670"/>
                  </a:cubicBezTo>
                  <a:cubicBezTo>
                    <a:pt x="9323" y="29349"/>
                    <a:pt x="11907" y="31302"/>
                    <a:pt x="13907" y="29778"/>
                  </a:cubicBezTo>
                  <a:cubicBezTo>
                    <a:pt x="15919" y="28242"/>
                    <a:pt x="14121" y="26087"/>
                    <a:pt x="14121" y="24873"/>
                  </a:cubicBezTo>
                  <a:cubicBezTo>
                    <a:pt x="14121" y="23658"/>
                    <a:pt x="15812" y="23872"/>
                    <a:pt x="15812" y="23872"/>
                  </a:cubicBezTo>
                  <a:lnTo>
                    <a:pt x="23396" y="23872"/>
                  </a:lnTo>
                  <a:lnTo>
                    <a:pt x="23396" y="14752"/>
                  </a:lnTo>
                  <a:cubicBezTo>
                    <a:pt x="23396" y="14752"/>
                    <a:pt x="23503" y="13907"/>
                    <a:pt x="24194" y="13752"/>
                  </a:cubicBezTo>
                  <a:cubicBezTo>
                    <a:pt x="24873" y="13597"/>
                    <a:pt x="26242" y="14645"/>
                    <a:pt x="27778" y="14490"/>
                  </a:cubicBezTo>
                  <a:cubicBezTo>
                    <a:pt x="29302" y="14336"/>
                    <a:pt x="30361" y="12323"/>
                    <a:pt x="29671" y="10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" name="Google Shape;381;p22"/>
            <p:cNvGrpSpPr/>
            <p:nvPr/>
          </p:nvGrpSpPr>
          <p:grpSpPr>
            <a:xfrm>
              <a:off x="5444266" y="2455399"/>
              <a:ext cx="350431" cy="339887"/>
              <a:chOff x="3270675" y="841800"/>
              <a:chExt cx="497700" cy="482725"/>
            </a:xfrm>
          </p:grpSpPr>
          <p:sp>
            <p:nvSpPr>
              <p:cNvPr id="382" name="Google Shape;382;p22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85" name="Google Shape;385;p22"/>
          <p:cNvGrpSpPr/>
          <p:nvPr/>
        </p:nvGrpSpPr>
        <p:grpSpPr>
          <a:xfrm>
            <a:off x="4051528" y="1167199"/>
            <a:ext cx="1341558" cy="1052708"/>
            <a:chOff x="4051528" y="1167199"/>
            <a:chExt cx="1341558" cy="1052708"/>
          </a:xfrm>
        </p:grpSpPr>
        <p:sp>
          <p:nvSpPr>
            <p:cNvPr id="386" name="Google Shape;386;p22"/>
            <p:cNvSpPr/>
            <p:nvPr/>
          </p:nvSpPr>
          <p:spPr>
            <a:xfrm>
              <a:off x="4051528" y="1167199"/>
              <a:ext cx="1341558" cy="1052708"/>
            </a:xfrm>
            <a:custGeom>
              <a:rect b="b" l="l" r="r" t="t"/>
              <a:pathLst>
                <a:path extrusionOk="0" h="23875" w="30426">
                  <a:moveTo>
                    <a:pt x="47" y="0"/>
                  </a:moveTo>
                  <a:lnTo>
                    <a:pt x="47" y="8680"/>
                  </a:lnTo>
                  <a:cubicBezTo>
                    <a:pt x="47" y="8680"/>
                    <a:pt x="1" y="10003"/>
                    <a:pt x="892" y="10003"/>
                  </a:cubicBezTo>
                  <a:cubicBezTo>
                    <a:pt x="908" y="10003"/>
                    <a:pt x="923" y="10002"/>
                    <a:pt x="939" y="10002"/>
                  </a:cubicBezTo>
                  <a:cubicBezTo>
                    <a:pt x="1618" y="9968"/>
                    <a:pt x="2320" y="9210"/>
                    <a:pt x="3527" y="9210"/>
                  </a:cubicBezTo>
                  <a:cubicBezTo>
                    <a:pt x="4016" y="9210"/>
                    <a:pt x="4587" y="9334"/>
                    <a:pt x="5273" y="9680"/>
                  </a:cubicBezTo>
                  <a:cubicBezTo>
                    <a:pt x="7643" y="10895"/>
                    <a:pt x="6321" y="14109"/>
                    <a:pt x="4428" y="14169"/>
                  </a:cubicBezTo>
                  <a:cubicBezTo>
                    <a:pt x="4364" y="14170"/>
                    <a:pt x="4301" y="14171"/>
                    <a:pt x="4239" y="14171"/>
                  </a:cubicBezTo>
                  <a:cubicBezTo>
                    <a:pt x="2477" y="14171"/>
                    <a:pt x="1823" y="13532"/>
                    <a:pt x="1213" y="13371"/>
                  </a:cubicBezTo>
                  <a:cubicBezTo>
                    <a:pt x="1125" y="13350"/>
                    <a:pt x="1041" y="13339"/>
                    <a:pt x="963" y="13339"/>
                  </a:cubicBezTo>
                  <a:cubicBezTo>
                    <a:pt x="475" y="13339"/>
                    <a:pt x="195" y="13739"/>
                    <a:pt x="154" y="14324"/>
                  </a:cubicBezTo>
                  <a:cubicBezTo>
                    <a:pt x="106" y="15014"/>
                    <a:pt x="154" y="23860"/>
                    <a:pt x="154" y="23860"/>
                  </a:cubicBezTo>
                  <a:lnTo>
                    <a:pt x="7750" y="23860"/>
                  </a:lnTo>
                  <a:cubicBezTo>
                    <a:pt x="7750" y="23860"/>
                    <a:pt x="7864" y="23875"/>
                    <a:pt x="8033" y="23875"/>
                  </a:cubicBezTo>
                  <a:cubicBezTo>
                    <a:pt x="8511" y="23875"/>
                    <a:pt x="9429" y="23758"/>
                    <a:pt x="9429" y="22860"/>
                  </a:cubicBezTo>
                  <a:cubicBezTo>
                    <a:pt x="9429" y="21646"/>
                    <a:pt x="7643" y="19491"/>
                    <a:pt x="9643" y="17967"/>
                  </a:cubicBezTo>
                  <a:cubicBezTo>
                    <a:pt x="10153" y="17575"/>
                    <a:pt x="10702" y="17410"/>
                    <a:pt x="11230" y="17410"/>
                  </a:cubicBezTo>
                  <a:cubicBezTo>
                    <a:pt x="12773" y="17410"/>
                    <a:pt x="14148" y="18815"/>
                    <a:pt x="13917" y="20074"/>
                  </a:cubicBezTo>
                  <a:cubicBezTo>
                    <a:pt x="13596" y="21753"/>
                    <a:pt x="13072" y="22289"/>
                    <a:pt x="13227" y="23122"/>
                  </a:cubicBezTo>
                  <a:cubicBezTo>
                    <a:pt x="13350" y="23797"/>
                    <a:pt x="13648" y="23865"/>
                    <a:pt x="13763" y="23865"/>
                  </a:cubicBezTo>
                  <a:cubicBezTo>
                    <a:pt x="13793" y="23865"/>
                    <a:pt x="13810" y="23860"/>
                    <a:pt x="13810" y="23860"/>
                  </a:cubicBezTo>
                  <a:lnTo>
                    <a:pt x="23395" y="23860"/>
                  </a:lnTo>
                  <a:lnTo>
                    <a:pt x="23395" y="14800"/>
                  </a:lnTo>
                  <a:cubicBezTo>
                    <a:pt x="23395" y="14800"/>
                    <a:pt x="23466" y="13578"/>
                    <a:pt x="24287" y="13578"/>
                  </a:cubicBezTo>
                  <a:cubicBezTo>
                    <a:pt x="24476" y="13578"/>
                    <a:pt x="24703" y="13642"/>
                    <a:pt x="24978" y="13800"/>
                  </a:cubicBezTo>
                  <a:cubicBezTo>
                    <a:pt x="25559" y="14132"/>
                    <a:pt x="26376" y="14341"/>
                    <a:pt x="27186" y="14341"/>
                  </a:cubicBezTo>
                  <a:cubicBezTo>
                    <a:pt x="28434" y="14341"/>
                    <a:pt x="29666" y="13845"/>
                    <a:pt x="29991" y="12538"/>
                  </a:cubicBezTo>
                  <a:cubicBezTo>
                    <a:pt x="30426" y="10739"/>
                    <a:pt x="28719" y="9161"/>
                    <a:pt x="27254" y="9161"/>
                  </a:cubicBezTo>
                  <a:cubicBezTo>
                    <a:pt x="26955" y="9161"/>
                    <a:pt x="26666" y="9227"/>
                    <a:pt x="26407" y="9371"/>
                  </a:cubicBezTo>
                  <a:cubicBezTo>
                    <a:pt x="25629" y="9799"/>
                    <a:pt x="24882" y="10037"/>
                    <a:pt x="24320" y="10037"/>
                  </a:cubicBezTo>
                  <a:cubicBezTo>
                    <a:pt x="23772" y="10037"/>
                    <a:pt x="23400" y="9811"/>
                    <a:pt x="23347" y="9311"/>
                  </a:cubicBezTo>
                  <a:cubicBezTo>
                    <a:pt x="23240" y="8311"/>
                    <a:pt x="23347" y="0"/>
                    <a:pt x="23347" y="0"/>
                  </a:cubicBezTo>
                  <a:lnTo>
                    <a:pt x="14489" y="0"/>
                  </a:lnTo>
                  <a:cubicBezTo>
                    <a:pt x="14489" y="0"/>
                    <a:pt x="13596" y="619"/>
                    <a:pt x="14013" y="1620"/>
                  </a:cubicBezTo>
                  <a:cubicBezTo>
                    <a:pt x="14438" y="2613"/>
                    <a:pt x="15639" y="6835"/>
                    <a:pt x="12192" y="6835"/>
                  </a:cubicBezTo>
                  <a:cubicBezTo>
                    <a:pt x="12168" y="6835"/>
                    <a:pt x="12144" y="6835"/>
                    <a:pt x="12119" y="6835"/>
                  </a:cubicBezTo>
                  <a:cubicBezTo>
                    <a:pt x="8583" y="6787"/>
                    <a:pt x="9488" y="3358"/>
                    <a:pt x="9857" y="2358"/>
                  </a:cubicBezTo>
                  <a:cubicBezTo>
                    <a:pt x="10226" y="1358"/>
                    <a:pt x="10429" y="0"/>
                    <a:pt x="9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22"/>
            <p:cNvGrpSpPr/>
            <p:nvPr/>
          </p:nvGrpSpPr>
          <p:grpSpPr>
            <a:xfrm>
              <a:off x="4412124" y="1523920"/>
              <a:ext cx="339253" cy="339253"/>
              <a:chOff x="4456875" y="1435075"/>
              <a:chExt cx="481825" cy="481825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07" name="Google Shape;407;p22"/>
          <p:cNvGrpSpPr/>
          <p:nvPr/>
        </p:nvGrpSpPr>
        <p:grpSpPr>
          <a:xfrm>
            <a:off x="3746992" y="3262314"/>
            <a:ext cx="1345527" cy="1062056"/>
            <a:chOff x="3746992" y="3262314"/>
            <a:chExt cx="1345527" cy="1062056"/>
          </a:xfrm>
        </p:grpSpPr>
        <p:sp>
          <p:nvSpPr>
            <p:cNvPr id="408" name="Google Shape;408;p22"/>
            <p:cNvSpPr/>
            <p:nvPr/>
          </p:nvSpPr>
          <p:spPr>
            <a:xfrm>
              <a:off x="3746992" y="3262314"/>
              <a:ext cx="1345527" cy="1062056"/>
            </a:xfrm>
            <a:custGeom>
              <a:rect b="b" l="l" r="r" t="t"/>
              <a:pathLst>
                <a:path extrusionOk="0" h="24087" w="30516">
                  <a:moveTo>
                    <a:pt x="7120" y="214"/>
                  </a:moveTo>
                  <a:lnTo>
                    <a:pt x="7120" y="9275"/>
                  </a:lnTo>
                  <a:cubicBezTo>
                    <a:pt x="7120" y="9275"/>
                    <a:pt x="7013" y="11120"/>
                    <a:pt x="5537" y="10287"/>
                  </a:cubicBezTo>
                  <a:cubicBezTo>
                    <a:pt x="4060" y="9442"/>
                    <a:pt x="1048" y="9382"/>
                    <a:pt x="524" y="11549"/>
                  </a:cubicBezTo>
                  <a:cubicBezTo>
                    <a:pt x="0" y="13704"/>
                    <a:pt x="2584" y="15550"/>
                    <a:pt x="4108" y="14704"/>
                  </a:cubicBezTo>
                  <a:cubicBezTo>
                    <a:pt x="5644" y="13871"/>
                    <a:pt x="7061" y="13764"/>
                    <a:pt x="7168" y="14764"/>
                  </a:cubicBezTo>
                  <a:cubicBezTo>
                    <a:pt x="7275" y="15764"/>
                    <a:pt x="7168" y="24086"/>
                    <a:pt x="7168" y="24086"/>
                  </a:cubicBezTo>
                  <a:lnTo>
                    <a:pt x="16026" y="24086"/>
                  </a:lnTo>
                  <a:cubicBezTo>
                    <a:pt x="16026" y="24086"/>
                    <a:pt x="16919" y="23455"/>
                    <a:pt x="16502" y="22455"/>
                  </a:cubicBezTo>
                  <a:cubicBezTo>
                    <a:pt x="16074" y="21455"/>
                    <a:pt x="14859" y="17181"/>
                    <a:pt x="18395" y="17240"/>
                  </a:cubicBezTo>
                  <a:cubicBezTo>
                    <a:pt x="21932" y="17288"/>
                    <a:pt x="21027" y="20717"/>
                    <a:pt x="20658" y="21717"/>
                  </a:cubicBezTo>
                  <a:cubicBezTo>
                    <a:pt x="20289" y="22717"/>
                    <a:pt x="20086" y="24086"/>
                    <a:pt x="21241" y="24086"/>
                  </a:cubicBezTo>
                  <a:lnTo>
                    <a:pt x="30468" y="24086"/>
                  </a:lnTo>
                  <a:lnTo>
                    <a:pt x="30468" y="15395"/>
                  </a:lnTo>
                  <a:cubicBezTo>
                    <a:pt x="30468" y="15395"/>
                    <a:pt x="30516" y="14026"/>
                    <a:pt x="29563" y="14073"/>
                  </a:cubicBezTo>
                  <a:cubicBezTo>
                    <a:pt x="28623" y="14133"/>
                    <a:pt x="27623" y="15609"/>
                    <a:pt x="25242" y="14395"/>
                  </a:cubicBezTo>
                  <a:cubicBezTo>
                    <a:pt x="22872" y="13180"/>
                    <a:pt x="24194" y="9966"/>
                    <a:pt x="26087" y="9918"/>
                  </a:cubicBezTo>
                  <a:cubicBezTo>
                    <a:pt x="27992" y="9858"/>
                    <a:pt x="28671" y="10549"/>
                    <a:pt x="29302" y="10704"/>
                  </a:cubicBezTo>
                  <a:cubicBezTo>
                    <a:pt x="29933" y="10859"/>
                    <a:pt x="30302" y="10442"/>
                    <a:pt x="30361" y="9751"/>
                  </a:cubicBezTo>
                  <a:cubicBezTo>
                    <a:pt x="30409" y="9073"/>
                    <a:pt x="30361" y="214"/>
                    <a:pt x="30361" y="214"/>
                  </a:cubicBezTo>
                  <a:lnTo>
                    <a:pt x="22765" y="214"/>
                  </a:lnTo>
                  <a:cubicBezTo>
                    <a:pt x="22765" y="214"/>
                    <a:pt x="21086" y="0"/>
                    <a:pt x="21086" y="1215"/>
                  </a:cubicBezTo>
                  <a:cubicBezTo>
                    <a:pt x="21086" y="2429"/>
                    <a:pt x="22872" y="4584"/>
                    <a:pt x="20872" y="6120"/>
                  </a:cubicBezTo>
                  <a:cubicBezTo>
                    <a:pt x="18872" y="7644"/>
                    <a:pt x="16288" y="5691"/>
                    <a:pt x="16598" y="4012"/>
                  </a:cubicBezTo>
                  <a:cubicBezTo>
                    <a:pt x="16919" y="2322"/>
                    <a:pt x="17443" y="1798"/>
                    <a:pt x="17288" y="953"/>
                  </a:cubicBezTo>
                  <a:cubicBezTo>
                    <a:pt x="17133" y="107"/>
                    <a:pt x="16705" y="214"/>
                    <a:pt x="16705" y="2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22"/>
            <p:cNvGrpSpPr/>
            <p:nvPr/>
          </p:nvGrpSpPr>
          <p:grpSpPr>
            <a:xfrm>
              <a:off x="4402315" y="3623720"/>
              <a:ext cx="339359" cy="339253"/>
              <a:chOff x="5642475" y="1435075"/>
              <a:chExt cx="481975" cy="481825"/>
            </a:xfrm>
          </p:grpSpPr>
          <p:sp>
            <p:nvSpPr>
              <p:cNvPr id="410" name="Google Shape;410;p22"/>
              <p:cNvSpPr/>
              <p:nvPr/>
            </p:nvSpPr>
            <p:spPr>
              <a:xfrm>
                <a:off x="5642475" y="1435075"/>
                <a:ext cx="481975" cy="340675"/>
              </a:xfrm>
              <a:custGeom>
                <a:rect b="b" l="l" r="r" t="t"/>
                <a:pathLst>
                  <a:path extrusionOk="0" h="13627" w="19279">
                    <a:moveTo>
                      <a:pt x="2262" y="2259"/>
                    </a:moveTo>
                    <a:cubicBezTo>
                      <a:pt x="2883" y="2259"/>
                      <a:pt x="3428" y="2765"/>
                      <a:pt x="3428" y="3389"/>
                    </a:cubicBezTo>
                    <a:lnTo>
                      <a:pt x="3428" y="7342"/>
                    </a:lnTo>
                    <a:cubicBezTo>
                      <a:pt x="3428" y="7366"/>
                      <a:pt x="3434" y="7394"/>
                      <a:pt x="3434" y="7418"/>
                    </a:cubicBezTo>
                    <a:lnTo>
                      <a:pt x="1636" y="6246"/>
                    </a:lnTo>
                    <a:cubicBezTo>
                      <a:pt x="1320" y="6035"/>
                      <a:pt x="1130" y="5683"/>
                      <a:pt x="1133" y="5304"/>
                    </a:cubicBezTo>
                    <a:lnTo>
                      <a:pt x="1133" y="3389"/>
                    </a:lnTo>
                    <a:cubicBezTo>
                      <a:pt x="1133" y="2765"/>
                      <a:pt x="1636" y="2259"/>
                      <a:pt x="2262" y="2259"/>
                    </a:cubicBezTo>
                    <a:close/>
                    <a:moveTo>
                      <a:pt x="17017" y="2259"/>
                    </a:moveTo>
                    <a:cubicBezTo>
                      <a:pt x="17641" y="2259"/>
                      <a:pt x="18147" y="2765"/>
                      <a:pt x="18147" y="3389"/>
                    </a:cubicBezTo>
                    <a:lnTo>
                      <a:pt x="18147" y="5307"/>
                    </a:lnTo>
                    <a:cubicBezTo>
                      <a:pt x="18147" y="5683"/>
                      <a:pt x="17957" y="6035"/>
                      <a:pt x="17644" y="6246"/>
                    </a:cubicBezTo>
                    <a:lnTo>
                      <a:pt x="15843" y="7421"/>
                    </a:lnTo>
                    <a:cubicBezTo>
                      <a:pt x="15843" y="7394"/>
                      <a:pt x="15849" y="7369"/>
                      <a:pt x="15849" y="7342"/>
                    </a:cubicBezTo>
                    <a:lnTo>
                      <a:pt x="15849" y="3389"/>
                    </a:lnTo>
                    <a:cubicBezTo>
                      <a:pt x="15849" y="2765"/>
                      <a:pt x="16394" y="2259"/>
                      <a:pt x="17017" y="2259"/>
                    </a:cubicBezTo>
                    <a:close/>
                    <a:moveTo>
                      <a:pt x="9638" y="2284"/>
                    </a:moveTo>
                    <a:cubicBezTo>
                      <a:pt x="9845" y="2284"/>
                      <a:pt x="10051" y="2381"/>
                      <a:pt x="10146" y="2576"/>
                    </a:cubicBezTo>
                    <a:lnTo>
                      <a:pt x="10883" y="4069"/>
                    </a:lnTo>
                    <a:lnTo>
                      <a:pt x="12534" y="4310"/>
                    </a:lnTo>
                    <a:cubicBezTo>
                      <a:pt x="12994" y="4376"/>
                      <a:pt x="13181" y="4945"/>
                      <a:pt x="12847" y="5274"/>
                    </a:cubicBezTo>
                    <a:lnTo>
                      <a:pt x="11651" y="6439"/>
                    </a:lnTo>
                    <a:lnTo>
                      <a:pt x="11934" y="8080"/>
                    </a:lnTo>
                    <a:cubicBezTo>
                      <a:pt x="11996" y="8445"/>
                      <a:pt x="11705" y="8742"/>
                      <a:pt x="11376" y="8742"/>
                    </a:cubicBezTo>
                    <a:cubicBezTo>
                      <a:pt x="11290" y="8742"/>
                      <a:pt x="11201" y="8721"/>
                      <a:pt x="11115" y="8676"/>
                    </a:cubicBezTo>
                    <a:lnTo>
                      <a:pt x="9637" y="7899"/>
                    </a:lnTo>
                    <a:lnTo>
                      <a:pt x="8161" y="8676"/>
                    </a:lnTo>
                    <a:cubicBezTo>
                      <a:pt x="8076" y="8721"/>
                      <a:pt x="7987" y="8742"/>
                      <a:pt x="7900" y="8742"/>
                    </a:cubicBezTo>
                    <a:cubicBezTo>
                      <a:pt x="7571" y="8742"/>
                      <a:pt x="7280" y="8445"/>
                      <a:pt x="7342" y="8080"/>
                    </a:cubicBezTo>
                    <a:lnTo>
                      <a:pt x="7625" y="6439"/>
                    </a:lnTo>
                    <a:lnTo>
                      <a:pt x="6430" y="5271"/>
                    </a:lnTo>
                    <a:cubicBezTo>
                      <a:pt x="6279" y="5120"/>
                      <a:pt x="6222" y="4897"/>
                      <a:pt x="6288" y="4692"/>
                    </a:cubicBezTo>
                    <a:cubicBezTo>
                      <a:pt x="6355" y="4488"/>
                      <a:pt x="6532" y="4340"/>
                      <a:pt x="6743" y="4310"/>
                    </a:cubicBezTo>
                    <a:lnTo>
                      <a:pt x="8393" y="4069"/>
                    </a:lnTo>
                    <a:lnTo>
                      <a:pt x="9131" y="2576"/>
                    </a:lnTo>
                    <a:cubicBezTo>
                      <a:pt x="9226" y="2381"/>
                      <a:pt x="9432" y="2284"/>
                      <a:pt x="9638" y="2284"/>
                    </a:cubicBezTo>
                    <a:close/>
                    <a:moveTo>
                      <a:pt x="3994" y="1"/>
                    </a:moveTo>
                    <a:cubicBezTo>
                      <a:pt x="3681" y="1"/>
                      <a:pt x="3428" y="254"/>
                      <a:pt x="3428" y="567"/>
                    </a:cubicBezTo>
                    <a:lnTo>
                      <a:pt x="3428" y="1443"/>
                    </a:lnTo>
                    <a:cubicBezTo>
                      <a:pt x="3072" y="1242"/>
                      <a:pt x="2669" y="1133"/>
                      <a:pt x="2262" y="1130"/>
                    </a:cubicBezTo>
                    <a:cubicBezTo>
                      <a:pt x="1013" y="1130"/>
                      <a:pt x="4" y="2142"/>
                      <a:pt x="4" y="3389"/>
                    </a:cubicBezTo>
                    <a:lnTo>
                      <a:pt x="4" y="5307"/>
                    </a:lnTo>
                    <a:cubicBezTo>
                      <a:pt x="1" y="6060"/>
                      <a:pt x="380" y="6767"/>
                      <a:pt x="1010" y="7186"/>
                    </a:cubicBezTo>
                    <a:lnTo>
                      <a:pt x="3681" y="8941"/>
                    </a:lnTo>
                    <a:cubicBezTo>
                      <a:pt x="3690" y="8947"/>
                      <a:pt x="3702" y="8944"/>
                      <a:pt x="3714" y="8950"/>
                    </a:cubicBezTo>
                    <a:cubicBezTo>
                      <a:pt x="4129" y="10107"/>
                      <a:pt x="5006" y="11037"/>
                      <a:pt x="6297" y="11642"/>
                    </a:cubicBezTo>
                    <a:cubicBezTo>
                      <a:pt x="7137" y="12034"/>
                      <a:pt x="7692" y="12817"/>
                      <a:pt x="7866" y="13627"/>
                    </a:cubicBezTo>
                    <a:lnTo>
                      <a:pt x="11386" y="13627"/>
                    </a:lnTo>
                    <a:cubicBezTo>
                      <a:pt x="11504" y="12844"/>
                      <a:pt x="11949" y="12067"/>
                      <a:pt x="12648" y="11676"/>
                    </a:cubicBezTo>
                    <a:cubicBezTo>
                      <a:pt x="14003" y="10908"/>
                      <a:pt x="15027" y="10101"/>
                      <a:pt x="15521" y="8965"/>
                    </a:cubicBezTo>
                    <a:cubicBezTo>
                      <a:pt x="15545" y="8953"/>
                      <a:pt x="15575" y="8956"/>
                      <a:pt x="15599" y="8941"/>
                    </a:cubicBezTo>
                    <a:lnTo>
                      <a:pt x="18273" y="7186"/>
                    </a:lnTo>
                    <a:cubicBezTo>
                      <a:pt x="18899" y="6767"/>
                      <a:pt x="19279" y="6063"/>
                      <a:pt x="19279" y="5307"/>
                    </a:cubicBezTo>
                    <a:lnTo>
                      <a:pt x="19279" y="3389"/>
                    </a:lnTo>
                    <a:cubicBezTo>
                      <a:pt x="19276" y="2142"/>
                      <a:pt x="18267" y="1130"/>
                      <a:pt x="17020" y="1130"/>
                    </a:cubicBezTo>
                    <a:cubicBezTo>
                      <a:pt x="16611" y="1133"/>
                      <a:pt x="16207" y="1242"/>
                      <a:pt x="15852" y="1443"/>
                    </a:cubicBezTo>
                    <a:lnTo>
                      <a:pt x="15852" y="567"/>
                    </a:lnTo>
                    <a:cubicBezTo>
                      <a:pt x="15852" y="254"/>
                      <a:pt x="15599" y="1"/>
                      <a:pt x="152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5756375" y="1803975"/>
                <a:ext cx="254100" cy="112925"/>
              </a:xfrm>
              <a:custGeom>
                <a:rect b="b" l="l" r="r" t="t"/>
                <a:pathLst>
                  <a:path extrusionOk="0" h="4517" w="10164">
                    <a:moveTo>
                      <a:pt x="2259" y="0"/>
                    </a:moveTo>
                    <a:cubicBezTo>
                      <a:pt x="1636" y="0"/>
                      <a:pt x="1130" y="506"/>
                      <a:pt x="1130" y="1129"/>
                    </a:cubicBezTo>
                    <a:lnTo>
                      <a:pt x="1130" y="1695"/>
                    </a:lnTo>
                    <a:lnTo>
                      <a:pt x="2825" y="1695"/>
                    </a:lnTo>
                    <a:cubicBezTo>
                      <a:pt x="3136" y="1695"/>
                      <a:pt x="3389" y="1945"/>
                      <a:pt x="3389" y="2258"/>
                    </a:cubicBezTo>
                    <a:cubicBezTo>
                      <a:pt x="3389" y="2572"/>
                      <a:pt x="3136" y="2825"/>
                      <a:pt x="2825" y="2825"/>
                    </a:cubicBezTo>
                    <a:lnTo>
                      <a:pt x="567" y="2825"/>
                    </a:lnTo>
                    <a:cubicBezTo>
                      <a:pt x="254" y="2825"/>
                      <a:pt x="1" y="3075"/>
                      <a:pt x="1" y="3388"/>
                    </a:cubicBezTo>
                    <a:lnTo>
                      <a:pt x="1" y="3954"/>
                    </a:lnTo>
                    <a:cubicBezTo>
                      <a:pt x="1" y="4264"/>
                      <a:pt x="254" y="4517"/>
                      <a:pt x="567" y="4517"/>
                    </a:cubicBezTo>
                    <a:lnTo>
                      <a:pt x="9601" y="4517"/>
                    </a:lnTo>
                    <a:cubicBezTo>
                      <a:pt x="9911" y="4517"/>
                      <a:pt x="10164" y="4264"/>
                      <a:pt x="10164" y="3954"/>
                    </a:cubicBezTo>
                    <a:lnTo>
                      <a:pt x="10164" y="3388"/>
                    </a:lnTo>
                    <a:cubicBezTo>
                      <a:pt x="10164" y="3075"/>
                      <a:pt x="9911" y="2825"/>
                      <a:pt x="9601" y="2825"/>
                    </a:cubicBezTo>
                    <a:lnTo>
                      <a:pt x="7342" y="2825"/>
                    </a:lnTo>
                    <a:cubicBezTo>
                      <a:pt x="7029" y="2825"/>
                      <a:pt x="6776" y="2572"/>
                      <a:pt x="6776" y="2258"/>
                    </a:cubicBezTo>
                    <a:cubicBezTo>
                      <a:pt x="6776" y="1945"/>
                      <a:pt x="7029" y="1695"/>
                      <a:pt x="7342" y="1695"/>
                    </a:cubicBezTo>
                    <a:lnTo>
                      <a:pt x="9035" y="1695"/>
                    </a:lnTo>
                    <a:lnTo>
                      <a:pt x="9035" y="1129"/>
                    </a:lnTo>
                    <a:cubicBezTo>
                      <a:pt x="9035" y="506"/>
                      <a:pt x="8529" y="0"/>
                      <a:pt x="79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12" name="Google Shape;412;p22"/>
              <p:cNvSpPr/>
              <p:nvPr/>
            </p:nvSpPr>
            <p:spPr>
              <a:xfrm>
                <a:off x="5843400" y="1537550"/>
                <a:ext cx="79975" cy="76125"/>
              </a:xfrm>
              <a:custGeom>
                <a:rect b="b" l="l" r="r" t="t"/>
                <a:pathLst>
                  <a:path extrusionOk="0" h="3045" w="3199">
                    <a:moveTo>
                      <a:pt x="1603" y="0"/>
                    </a:moveTo>
                    <a:lnTo>
                      <a:pt x="1238" y="738"/>
                    </a:lnTo>
                    <a:cubicBezTo>
                      <a:pt x="1157" y="904"/>
                      <a:pt x="998" y="1018"/>
                      <a:pt x="814" y="1045"/>
                    </a:cubicBezTo>
                    <a:lnTo>
                      <a:pt x="1" y="1163"/>
                    </a:lnTo>
                    <a:lnTo>
                      <a:pt x="588" y="1735"/>
                    </a:lnTo>
                    <a:cubicBezTo>
                      <a:pt x="721" y="1864"/>
                      <a:pt x="784" y="2051"/>
                      <a:pt x="751" y="2235"/>
                    </a:cubicBezTo>
                    <a:lnTo>
                      <a:pt x="612" y="3045"/>
                    </a:lnTo>
                    <a:lnTo>
                      <a:pt x="1338" y="2662"/>
                    </a:lnTo>
                    <a:cubicBezTo>
                      <a:pt x="1421" y="2619"/>
                      <a:pt x="1511" y="2597"/>
                      <a:pt x="1601" y="2597"/>
                    </a:cubicBezTo>
                    <a:cubicBezTo>
                      <a:pt x="1691" y="2597"/>
                      <a:pt x="1781" y="2619"/>
                      <a:pt x="1862" y="2662"/>
                    </a:cubicBezTo>
                    <a:lnTo>
                      <a:pt x="2588" y="3045"/>
                    </a:lnTo>
                    <a:lnTo>
                      <a:pt x="2452" y="2235"/>
                    </a:lnTo>
                    <a:cubicBezTo>
                      <a:pt x="2419" y="2051"/>
                      <a:pt x="2479" y="1864"/>
                      <a:pt x="2612" y="1735"/>
                    </a:cubicBezTo>
                    <a:lnTo>
                      <a:pt x="3199" y="1163"/>
                    </a:lnTo>
                    <a:lnTo>
                      <a:pt x="2389" y="1045"/>
                    </a:lnTo>
                    <a:cubicBezTo>
                      <a:pt x="2205" y="1018"/>
                      <a:pt x="2045" y="904"/>
                      <a:pt x="1964" y="735"/>
                    </a:cubicBez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13" name="Google Shape;413;p22"/>
          <p:cNvGrpSpPr/>
          <p:nvPr/>
        </p:nvGrpSpPr>
        <p:grpSpPr>
          <a:xfrm>
            <a:off x="2726462" y="1886637"/>
            <a:ext cx="1338736" cy="1380228"/>
            <a:chOff x="2726462" y="1886637"/>
            <a:chExt cx="1338736" cy="1380228"/>
          </a:xfrm>
        </p:grpSpPr>
        <p:sp>
          <p:nvSpPr>
            <p:cNvPr id="414" name="Google Shape;414;p22"/>
            <p:cNvSpPr/>
            <p:nvPr/>
          </p:nvSpPr>
          <p:spPr>
            <a:xfrm>
              <a:off x="2726462" y="1886637"/>
              <a:ext cx="1338736" cy="1380228"/>
            </a:xfrm>
            <a:custGeom>
              <a:rect b="b" l="l" r="r" t="t"/>
              <a:pathLst>
                <a:path extrusionOk="0" h="31303" w="30362">
                  <a:moveTo>
                    <a:pt x="27206" y="21932"/>
                  </a:moveTo>
                  <a:cubicBezTo>
                    <a:pt x="25670" y="22778"/>
                    <a:pt x="23087" y="20932"/>
                    <a:pt x="23623" y="18765"/>
                  </a:cubicBezTo>
                  <a:cubicBezTo>
                    <a:pt x="24146" y="16610"/>
                    <a:pt x="27147" y="16658"/>
                    <a:pt x="28623" y="17503"/>
                  </a:cubicBezTo>
                  <a:cubicBezTo>
                    <a:pt x="30100" y="18348"/>
                    <a:pt x="30207" y="16503"/>
                    <a:pt x="30207" y="16503"/>
                  </a:cubicBezTo>
                  <a:lnTo>
                    <a:pt x="30207" y="7430"/>
                  </a:lnTo>
                  <a:lnTo>
                    <a:pt x="20610" y="7430"/>
                  </a:lnTo>
                  <a:cubicBezTo>
                    <a:pt x="20610" y="7430"/>
                    <a:pt x="20194" y="7538"/>
                    <a:pt x="20039" y="6692"/>
                  </a:cubicBezTo>
                  <a:cubicBezTo>
                    <a:pt x="19872" y="5859"/>
                    <a:pt x="20408" y="5323"/>
                    <a:pt x="20717" y="3644"/>
                  </a:cubicBezTo>
                  <a:cubicBezTo>
                    <a:pt x="21039" y="1954"/>
                    <a:pt x="18455" y="1"/>
                    <a:pt x="16455" y="1537"/>
                  </a:cubicBezTo>
                  <a:cubicBezTo>
                    <a:pt x="14443" y="3061"/>
                    <a:pt x="16241" y="5216"/>
                    <a:pt x="16241" y="6430"/>
                  </a:cubicBezTo>
                  <a:cubicBezTo>
                    <a:pt x="16241" y="7645"/>
                    <a:pt x="14550" y="7430"/>
                    <a:pt x="14550" y="7430"/>
                  </a:cubicBezTo>
                  <a:lnTo>
                    <a:pt x="6966" y="7430"/>
                  </a:lnTo>
                  <a:lnTo>
                    <a:pt x="6966" y="16551"/>
                  </a:lnTo>
                  <a:cubicBezTo>
                    <a:pt x="6966" y="16551"/>
                    <a:pt x="6859" y="17396"/>
                    <a:pt x="6168" y="17551"/>
                  </a:cubicBezTo>
                  <a:cubicBezTo>
                    <a:pt x="5489" y="17717"/>
                    <a:pt x="4120" y="16658"/>
                    <a:pt x="2584" y="16813"/>
                  </a:cubicBezTo>
                  <a:cubicBezTo>
                    <a:pt x="1060" y="16979"/>
                    <a:pt x="1" y="18979"/>
                    <a:pt x="691" y="20563"/>
                  </a:cubicBezTo>
                  <a:cubicBezTo>
                    <a:pt x="1370" y="22147"/>
                    <a:pt x="3537" y="22301"/>
                    <a:pt x="4692" y="21504"/>
                  </a:cubicBezTo>
                  <a:cubicBezTo>
                    <a:pt x="5858" y="20718"/>
                    <a:pt x="6799" y="20932"/>
                    <a:pt x="6799" y="21873"/>
                  </a:cubicBezTo>
                  <a:lnTo>
                    <a:pt x="6799" y="31302"/>
                  </a:lnTo>
                  <a:lnTo>
                    <a:pt x="15717" y="31302"/>
                  </a:lnTo>
                  <a:cubicBezTo>
                    <a:pt x="15717" y="31302"/>
                    <a:pt x="17086" y="30469"/>
                    <a:pt x="16348" y="29362"/>
                  </a:cubicBezTo>
                  <a:cubicBezTo>
                    <a:pt x="15610" y="28254"/>
                    <a:pt x="14919" y="26516"/>
                    <a:pt x="16133" y="25195"/>
                  </a:cubicBezTo>
                  <a:cubicBezTo>
                    <a:pt x="17348" y="23873"/>
                    <a:pt x="20717" y="24409"/>
                    <a:pt x="20717" y="26623"/>
                  </a:cubicBezTo>
                  <a:cubicBezTo>
                    <a:pt x="20717" y="28838"/>
                    <a:pt x="19348" y="30147"/>
                    <a:pt x="20932" y="31302"/>
                  </a:cubicBezTo>
                  <a:lnTo>
                    <a:pt x="30254" y="31302"/>
                  </a:lnTo>
                  <a:cubicBezTo>
                    <a:pt x="30254" y="31302"/>
                    <a:pt x="30361" y="22980"/>
                    <a:pt x="30254" y="21980"/>
                  </a:cubicBezTo>
                  <a:cubicBezTo>
                    <a:pt x="30159" y="20980"/>
                    <a:pt x="28730" y="21087"/>
                    <a:pt x="27206" y="219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2"/>
            <p:cNvGrpSpPr/>
            <p:nvPr/>
          </p:nvGrpSpPr>
          <p:grpSpPr>
            <a:xfrm>
              <a:off x="3320973" y="2440349"/>
              <a:ext cx="371814" cy="369974"/>
              <a:chOff x="-41893475" y="3584850"/>
              <a:chExt cx="318225" cy="316650"/>
            </a:xfrm>
          </p:grpSpPr>
          <p:sp>
            <p:nvSpPr>
              <p:cNvPr id="416" name="Google Shape;416;p22"/>
              <p:cNvSpPr/>
              <p:nvPr/>
            </p:nvSpPr>
            <p:spPr>
              <a:xfrm>
                <a:off x="-41827300" y="3715600"/>
                <a:ext cx="186675" cy="185900"/>
              </a:xfrm>
              <a:custGeom>
                <a:rect b="b" l="l" r="r" t="t"/>
                <a:pathLst>
                  <a:path extrusionOk="0" h="7436" w="7467">
                    <a:moveTo>
                      <a:pt x="3686" y="1465"/>
                    </a:moveTo>
                    <a:cubicBezTo>
                      <a:pt x="3836" y="1465"/>
                      <a:pt x="3985" y="1544"/>
                      <a:pt x="4064" y="1702"/>
                    </a:cubicBezTo>
                    <a:lnTo>
                      <a:pt x="4537" y="2678"/>
                    </a:lnTo>
                    <a:lnTo>
                      <a:pt x="5608" y="2836"/>
                    </a:lnTo>
                    <a:cubicBezTo>
                      <a:pt x="5955" y="2867"/>
                      <a:pt x="6081" y="3308"/>
                      <a:pt x="5829" y="3561"/>
                    </a:cubicBezTo>
                    <a:lnTo>
                      <a:pt x="5041" y="4285"/>
                    </a:lnTo>
                    <a:lnTo>
                      <a:pt x="5261" y="5356"/>
                    </a:lnTo>
                    <a:cubicBezTo>
                      <a:pt x="5286" y="5630"/>
                      <a:pt x="5075" y="5845"/>
                      <a:pt x="4845" y="5845"/>
                    </a:cubicBezTo>
                    <a:cubicBezTo>
                      <a:pt x="4784" y="5845"/>
                      <a:pt x="4722" y="5830"/>
                      <a:pt x="4663" y="5797"/>
                    </a:cubicBezTo>
                    <a:lnTo>
                      <a:pt x="3686" y="5262"/>
                    </a:lnTo>
                    <a:lnTo>
                      <a:pt x="2678" y="5797"/>
                    </a:lnTo>
                    <a:cubicBezTo>
                      <a:pt x="2616" y="5828"/>
                      <a:pt x="2553" y="5842"/>
                      <a:pt x="2492" y="5842"/>
                    </a:cubicBezTo>
                    <a:cubicBezTo>
                      <a:pt x="2244" y="5842"/>
                      <a:pt x="2035" y="5609"/>
                      <a:pt x="2111" y="5356"/>
                    </a:cubicBezTo>
                    <a:lnTo>
                      <a:pt x="2300" y="4285"/>
                    </a:lnTo>
                    <a:lnTo>
                      <a:pt x="1512" y="3561"/>
                    </a:lnTo>
                    <a:cubicBezTo>
                      <a:pt x="1323" y="3308"/>
                      <a:pt x="1418" y="2867"/>
                      <a:pt x="1796" y="2836"/>
                    </a:cubicBezTo>
                    <a:lnTo>
                      <a:pt x="2836" y="2678"/>
                    </a:lnTo>
                    <a:lnTo>
                      <a:pt x="3308" y="1702"/>
                    </a:lnTo>
                    <a:cubicBezTo>
                      <a:pt x="3387" y="1544"/>
                      <a:pt x="3537" y="1465"/>
                      <a:pt x="3686" y="1465"/>
                    </a:cubicBezTo>
                    <a:close/>
                    <a:moveTo>
                      <a:pt x="3718" y="0"/>
                    </a:moveTo>
                    <a:cubicBezTo>
                      <a:pt x="1670" y="0"/>
                      <a:pt x="32" y="1670"/>
                      <a:pt x="32" y="3750"/>
                    </a:cubicBezTo>
                    <a:cubicBezTo>
                      <a:pt x="0" y="5766"/>
                      <a:pt x="1670" y="7436"/>
                      <a:pt x="3718" y="7436"/>
                    </a:cubicBezTo>
                    <a:cubicBezTo>
                      <a:pt x="5765" y="7436"/>
                      <a:pt x="7404" y="5797"/>
                      <a:pt x="7467" y="3750"/>
                    </a:cubicBezTo>
                    <a:cubicBezTo>
                      <a:pt x="7467" y="1702"/>
                      <a:pt x="5797" y="32"/>
                      <a:pt x="3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>
                <a:off x="-41726500" y="3586725"/>
                <a:ext cx="151250" cy="147800"/>
              </a:xfrm>
              <a:custGeom>
                <a:rect b="b" l="l" r="r" t="t"/>
                <a:pathLst>
                  <a:path extrusionOk="0" h="5912" w="6050">
                    <a:moveTo>
                      <a:pt x="3829" y="0"/>
                    </a:moveTo>
                    <a:cubicBezTo>
                      <a:pt x="3706" y="0"/>
                      <a:pt x="3580" y="47"/>
                      <a:pt x="3498" y="146"/>
                    </a:cubicBezTo>
                    <a:lnTo>
                      <a:pt x="1" y="4336"/>
                    </a:lnTo>
                    <a:cubicBezTo>
                      <a:pt x="1229" y="4399"/>
                      <a:pt x="2332" y="4998"/>
                      <a:pt x="3088" y="5912"/>
                    </a:cubicBezTo>
                    <a:lnTo>
                      <a:pt x="5861" y="2446"/>
                    </a:lnTo>
                    <a:cubicBezTo>
                      <a:pt x="6050" y="2289"/>
                      <a:pt x="6050" y="2037"/>
                      <a:pt x="5924" y="1879"/>
                    </a:cubicBezTo>
                    <a:lnTo>
                      <a:pt x="4128" y="115"/>
                    </a:lnTo>
                    <a:cubicBezTo>
                      <a:pt x="4053" y="40"/>
                      <a:pt x="3942" y="0"/>
                      <a:pt x="3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2"/>
              <p:cNvSpPr/>
              <p:nvPr/>
            </p:nvSpPr>
            <p:spPr>
              <a:xfrm>
                <a:off x="-41808400" y="3584850"/>
                <a:ext cx="148100" cy="89825"/>
              </a:xfrm>
              <a:custGeom>
                <a:rect b="b" l="l" r="r" t="t"/>
                <a:pathLst>
                  <a:path extrusionOk="0" h="3593" w="5924">
                    <a:moveTo>
                      <a:pt x="0" y="1"/>
                    </a:moveTo>
                    <a:lnTo>
                      <a:pt x="2962" y="3592"/>
                    </a:lnTo>
                    <a:lnTo>
                      <a:pt x="59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-41893475" y="3586725"/>
                <a:ext cx="148875" cy="147025"/>
              </a:xfrm>
              <a:custGeom>
                <a:rect b="b" l="l" r="r" t="t"/>
                <a:pathLst>
                  <a:path extrusionOk="0" h="5881" w="5955">
                    <a:moveTo>
                      <a:pt x="2194" y="0"/>
                    </a:moveTo>
                    <a:cubicBezTo>
                      <a:pt x="2084" y="0"/>
                      <a:pt x="1965" y="40"/>
                      <a:pt x="1859" y="115"/>
                    </a:cubicBezTo>
                    <a:lnTo>
                      <a:pt x="95" y="1879"/>
                    </a:lnTo>
                    <a:cubicBezTo>
                      <a:pt x="1" y="2037"/>
                      <a:pt x="1" y="2289"/>
                      <a:pt x="95" y="2446"/>
                    </a:cubicBezTo>
                    <a:lnTo>
                      <a:pt x="2899" y="5880"/>
                    </a:lnTo>
                    <a:cubicBezTo>
                      <a:pt x="3655" y="4998"/>
                      <a:pt x="4758" y="4399"/>
                      <a:pt x="5955" y="4305"/>
                    </a:cubicBezTo>
                    <a:lnTo>
                      <a:pt x="2490" y="146"/>
                    </a:lnTo>
                    <a:cubicBezTo>
                      <a:pt x="2424" y="47"/>
                      <a:pt x="2315" y="0"/>
                      <a:pt x="21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grpSp>
        <p:nvGrpSpPr>
          <p:cNvPr id="421" name="Google Shape;421;p22"/>
          <p:cNvGrpSpPr/>
          <p:nvPr/>
        </p:nvGrpSpPr>
        <p:grpSpPr>
          <a:xfrm>
            <a:off x="4364662" y="2537453"/>
            <a:ext cx="434185" cy="429620"/>
            <a:chOff x="4308667" y="2490196"/>
            <a:chExt cx="546557" cy="540743"/>
          </a:xfrm>
        </p:grpSpPr>
        <p:sp>
          <p:nvSpPr>
            <p:cNvPr id="422" name="Google Shape;422;p22"/>
            <p:cNvSpPr/>
            <p:nvPr/>
          </p:nvSpPr>
          <p:spPr>
            <a:xfrm>
              <a:off x="4482430" y="2490196"/>
              <a:ext cx="191670" cy="191670"/>
            </a:xfrm>
            <a:custGeom>
              <a:rect b="b" l="l" r="r" t="t"/>
              <a:pathLst>
                <a:path extrusionOk="0" h="4347" w="4347">
                  <a:moveTo>
                    <a:pt x="4347" y="2167"/>
                  </a:moveTo>
                  <a:cubicBezTo>
                    <a:pt x="4347" y="3370"/>
                    <a:pt x="3370" y="4346"/>
                    <a:pt x="2180" y="4346"/>
                  </a:cubicBezTo>
                  <a:cubicBezTo>
                    <a:pt x="977" y="4346"/>
                    <a:pt x="1" y="3370"/>
                    <a:pt x="1" y="2167"/>
                  </a:cubicBezTo>
                  <a:cubicBezTo>
                    <a:pt x="1" y="977"/>
                    <a:pt x="977" y="1"/>
                    <a:pt x="2180" y="1"/>
                  </a:cubicBezTo>
                  <a:cubicBezTo>
                    <a:pt x="3370" y="1"/>
                    <a:pt x="4347" y="977"/>
                    <a:pt x="4347" y="21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418409" y="2714883"/>
              <a:ext cx="321302" cy="316055"/>
            </a:xfrm>
            <a:custGeom>
              <a:rect b="b" l="l" r="r" t="t"/>
              <a:pathLst>
                <a:path extrusionOk="0" h="7168" w="7287">
                  <a:moveTo>
                    <a:pt x="2239" y="0"/>
                  </a:moveTo>
                  <a:cubicBezTo>
                    <a:pt x="989" y="0"/>
                    <a:pt x="0" y="1024"/>
                    <a:pt x="48" y="2274"/>
                  </a:cubicBezTo>
                  <a:lnTo>
                    <a:pt x="119" y="7168"/>
                  </a:lnTo>
                  <a:lnTo>
                    <a:pt x="7168" y="7168"/>
                  </a:lnTo>
                  <a:lnTo>
                    <a:pt x="7239" y="2274"/>
                  </a:lnTo>
                  <a:cubicBezTo>
                    <a:pt x="7287" y="1024"/>
                    <a:pt x="6299" y="0"/>
                    <a:pt x="5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715539" y="2711709"/>
              <a:ext cx="139685" cy="295111"/>
            </a:xfrm>
            <a:custGeom>
              <a:rect b="b" l="l" r="r" t="t"/>
              <a:pathLst>
                <a:path extrusionOk="0" h="6693" w="3168">
                  <a:moveTo>
                    <a:pt x="0" y="1"/>
                  </a:moveTo>
                  <a:cubicBezTo>
                    <a:pt x="798" y="370"/>
                    <a:pt x="1393" y="1346"/>
                    <a:pt x="1370" y="2346"/>
                  </a:cubicBezTo>
                  <a:lnTo>
                    <a:pt x="1262" y="6692"/>
                  </a:lnTo>
                  <a:lnTo>
                    <a:pt x="2953" y="6061"/>
                  </a:lnTo>
                  <a:lnTo>
                    <a:pt x="3060" y="2013"/>
                  </a:lnTo>
                  <a:cubicBezTo>
                    <a:pt x="3167" y="834"/>
                    <a:pt x="2489" y="1"/>
                    <a:pt x="1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4676694" y="2544251"/>
              <a:ext cx="126016" cy="142860"/>
            </a:xfrm>
            <a:custGeom>
              <a:rect b="b" l="l" r="r" t="t"/>
              <a:pathLst>
                <a:path extrusionOk="0" h="3240" w="2858">
                  <a:moveTo>
                    <a:pt x="1238" y="1"/>
                  </a:moveTo>
                  <a:cubicBezTo>
                    <a:pt x="988" y="1"/>
                    <a:pt x="750" y="60"/>
                    <a:pt x="524" y="168"/>
                  </a:cubicBezTo>
                  <a:cubicBezTo>
                    <a:pt x="607" y="418"/>
                    <a:pt x="655" y="680"/>
                    <a:pt x="655" y="941"/>
                  </a:cubicBezTo>
                  <a:cubicBezTo>
                    <a:pt x="655" y="1608"/>
                    <a:pt x="405" y="2204"/>
                    <a:pt x="0" y="2656"/>
                  </a:cubicBezTo>
                  <a:cubicBezTo>
                    <a:pt x="298" y="3013"/>
                    <a:pt x="738" y="3239"/>
                    <a:pt x="1238" y="3239"/>
                  </a:cubicBezTo>
                  <a:cubicBezTo>
                    <a:pt x="2131" y="3239"/>
                    <a:pt x="2858" y="2513"/>
                    <a:pt x="2858" y="1620"/>
                  </a:cubicBezTo>
                  <a:cubicBezTo>
                    <a:pt x="2858" y="727"/>
                    <a:pt x="2131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308667" y="2711709"/>
              <a:ext cx="132895" cy="295111"/>
            </a:xfrm>
            <a:custGeom>
              <a:rect b="b" l="l" r="r" t="t"/>
              <a:pathLst>
                <a:path extrusionOk="0" h="6693" w="3014">
                  <a:moveTo>
                    <a:pt x="1799" y="1"/>
                  </a:moveTo>
                  <a:cubicBezTo>
                    <a:pt x="692" y="1"/>
                    <a:pt x="1" y="834"/>
                    <a:pt x="120" y="2013"/>
                  </a:cubicBezTo>
                  <a:lnTo>
                    <a:pt x="227" y="6061"/>
                  </a:lnTo>
                  <a:lnTo>
                    <a:pt x="1751" y="6692"/>
                  </a:lnTo>
                  <a:lnTo>
                    <a:pt x="1656" y="2346"/>
                  </a:lnTo>
                  <a:cubicBezTo>
                    <a:pt x="1632" y="1346"/>
                    <a:pt x="2216" y="370"/>
                    <a:pt x="3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360121" y="2544251"/>
              <a:ext cx="123415" cy="142860"/>
            </a:xfrm>
            <a:custGeom>
              <a:rect b="b" l="l" r="r" t="t"/>
              <a:pathLst>
                <a:path extrusionOk="0" h="3240" w="2799">
                  <a:moveTo>
                    <a:pt x="2072" y="941"/>
                  </a:moveTo>
                  <a:cubicBezTo>
                    <a:pt x="2072" y="656"/>
                    <a:pt x="2120" y="370"/>
                    <a:pt x="2203" y="108"/>
                  </a:cubicBezTo>
                  <a:cubicBezTo>
                    <a:pt x="2025" y="37"/>
                    <a:pt x="1822" y="1"/>
                    <a:pt x="1620" y="1"/>
                  </a:cubicBezTo>
                  <a:cubicBezTo>
                    <a:pt x="727" y="1"/>
                    <a:pt x="1" y="727"/>
                    <a:pt x="1" y="1620"/>
                  </a:cubicBezTo>
                  <a:cubicBezTo>
                    <a:pt x="1" y="2513"/>
                    <a:pt x="727" y="3239"/>
                    <a:pt x="1620" y="3239"/>
                  </a:cubicBezTo>
                  <a:cubicBezTo>
                    <a:pt x="2084" y="3239"/>
                    <a:pt x="2501" y="3037"/>
                    <a:pt x="2799" y="2727"/>
                  </a:cubicBezTo>
                  <a:cubicBezTo>
                    <a:pt x="2346" y="2275"/>
                    <a:pt x="2072" y="1644"/>
                    <a:pt x="2072" y="9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/>
        </p:nvSpPr>
        <p:spPr>
          <a:xfrm>
            <a:off x="862675" y="11299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862675" y="1476812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6396725" y="1129963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6396725" y="1476812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gas giant is composed mostly of hydrogen and helium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6396725" y="326678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6396725" y="361363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862675" y="32080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862675" y="35548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4754713" y="1243390"/>
            <a:ext cx="1282200" cy="1282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 flipH="1">
            <a:off x="3109888" y="1243390"/>
            <a:ext cx="1282200" cy="1282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 flipH="1" rot="10800000">
            <a:off x="4754713" y="2965965"/>
            <a:ext cx="1282200" cy="1282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 rot="10800000">
            <a:off x="3109888" y="2965965"/>
            <a:ext cx="1282200" cy="1282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Infographics</a:t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2884400" y="1173775"/>
            <a:ext cx="3375251" cy="1271813"/>
          </a:xfrm>
          <a:custGeom>
            <a:rect b="b" l="l" r="r" t="t"/>
            <a:pathLst>
              <a:path extrusionOk="0" h="27367" w="72629">
                <a:moveTo>
                  <a:pt x="36320" y="1"/>
                </a:moveTo>
                <a:cubicBezTo>
                  <a:pt x="35654" y="1"/>
                  <a:pt x="34987" y="183"/>
                  <a:pt x="34397" y="546"/>
                </a:cubicBezTo>
                <a:lnTo>
                  <a:pt x="2227" y="20643"/>
                </a:lnTo>
                <a:cubicBezTo>
                  <a:pt x="524" y="21715"/>
                  <a:pt x="0" y="23941"/>
                  <a:pt x="1072" y="25644"/>
                </a:cubicBezTo>
                <a:cubicBezTo>
                  <a:pt x="1759" y="26756"/>
                  <a:pt x="2942" y="27367"/>
                  <a:pt x="4156" y="27367"/>
                </a:cubicBezTo>
                <a:cubicBezTo>
                  <a:pt x="4814" y="27367"/>
                  <a:pt x="5482" y="27187"/>
                  <a:pt x="6084" y="26811"/>
                </a:cubicBezTo>
                <a:lnTo>
                  <a:pt x="36326" y="7928"/>
                </a:lnTo>
                <a:lnTo>
                  <a:pt x="66568" y="26811"/>
                </a:lnTo>
                <a:cubicBezTo>
                  <a:pt x="67175" y="27180"/>
                  <a:pt x="67830" y="27358"/>
                  <a:pt x="68497" y="27358"/>
                </a:cubicBezTo>
                <a:cubicBezTo>
                  <a:pt x="69699" y="27358"/>
                  <a:pt x="70890" y="26751"/>
                  <a:pt x="71569" y="25644"/>
                </a:cubicBezTo>
                <a:cubicBezTo>
                  <a:pt x="72628" y="23941"/>
                  <a:pt x="72116" y="21715"/>
                  <a:pt x="70414" y="20643"/>
                </a:cubicBezTo>
                <a:lnTo>
                  <a:pt x="38243" y="546"/>
                </a:lnTo>
                <a:cubicBezTo>
                  <a:pt x="37654" y="183"/>
                  <a:pt x="36987" y="1"/>
                  <a:pt x="363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"/>
          <p:cNvSpPr/>
          <p:nvPr/>
        </p:nvSpPr>
        <p:spPr>
          <a:xfrm>
            <a:off x="5012456" y="1885237"/>
            <a:ext cx="801790" cy="960587"/>
          </a:xfrm>
          <a:custGeom>
            <a:rect b="b" l="l" r="r" t="t"/>
            <a:pathLst>
              <a:path extrusionOk="0" h="20670" w="17253">
                <a:moveTo>
                  <a:pt x="1" y="0"/>
                </a:moveTo>
                <a:lnTo>
                  <a:pt x="1" y="3751"/>
                </a:lnTo>
                <a:lnTo>
                  <a:pt x="1" y="3870"/>
                </a:lnTo>
                <a:cubicBezTo>
                  <a:pt x="1" y="3894"/>
                  <a:pt x="1" y="3906"/>
                  <a:pt x="1" y="3918"/>
                </a:cubicBezTo>
                <a:cubicBezTo>
                  <a:pt x="24" y="4168"/>
                  <a:pt x="120" y="4358"/>
                  <a:pt x="263" y="4441"/>
                </a:cubicBezTo>
                <a:cubicBezTo>
                  <a:pt x="317" y="4471"/>
                  <a:pt x="382" y="4486"/>
                  <a:pt x="454" y="4486"/>
                </a:cubicBezTo>
                <a:cubicBezTo>
                  <a:pt x="554" y="4486"/>
                  <a:pt x="668" y="4456"/>
                  <a:pt x="786" y="4394"/>
                </a:cubicBezTo>
                <a:cubicBezTo>
                  <a:pt x="906" y="4334"/>
                  <a:pt x="2013" y="3810"/>
                  <a:pt x="2644" y="3810"/>
                </a:cubicBezTo>
                <a:cubicBezTo>
                  <a:pt x="3930" y="3810"/>
                  <a:pt x="4966" y="4953"/>
                  <a:pt x="4966" y="6370"/>
                </a:cubicBezTo>
                <a:cubicBezTo>
                  <a:pt x="4966" y="7775"/>
                  <a:pt x="3930" y="8930"/>
                  <a:pt x="2644" y="8930"/>
                </a:cubicBezTo>
                <a:cubicBezTo>
                  <a:pt x="2013" y="8930"/>
                  <a:pt x="906" y="8394"/>
                  <a:pt x="786" y="8335"/>
                </a:cubicBezTo>
                <a:cubicBezTo>
                  <a:pt x="697" y="8290"/>
                  <a:pt x="579" y="8250"/>
                  <a:pt x="462" y="8250"/>
                </a:cubicBezTo>
                <a:cubicBezTo>
                  <a:pt x="393" y="8250"/>
                  <a:pt x="325" y="8264"/>
                  <a:pt x="263" y="8299"/>
                </a:cubicBezTo>
                <a:cubicBezTo>
                  <a:pt x="132" y="8370"/>
                  <a:pt x="36" y="8549"/>
                  <a:pt x="1" y="8775"/>
                </a:cubicBezTo>
                <a:cubicBezTo>
                  <a:pt x="1" y="8811"/>
                  <a:pt x="1" y="8859"/>
                  <a:pt x="1" y="8942"/>
                </a:cubicBezTo>
                <a:lnTo>
                  <a:pt x="1" y="14216"/>
                </a:lnTo>
                <a:lnTo>
                  <a:pt x="1" y="14538"/>
                </a:lnTo>
                <a:lnTo>
                  <a:pt x="1" y="15419"/>
                </a:lnTo>
                <a:lnTo>
                  <a:pt x="6120" y="15419"/>
                </a:lnTo>
                <a:cubicBezTo>
                  <a:pt x="6859" y="15467"/>
                  <a:pt x="7633" y="15919"/>
                  <a:pt x="7633" y="16538"/>
                </a:cubicBezTo>
                <a:cubicBezTo>
                  <a:pt x="7633" y="16741"/>
                  <a:pt x="7585" y="16943"/>
                  <a:pt x="7478" y="17145"/>
                </a:cubicBezTo>
                <a:cubicBezTo>
                  <a:pt x="7275" y="17562"/>
                  <a:pt x="6954" y="18360"/>
                  <a:pt x="6954" y="18717"/>
                </a:cubicBezTo>
                <a:cubicBezTo>
                  <a:pt x="6954" y="19646"/>
                  <a:pt x="7811" y="20670"/>
                  <a:pt x="8859" y="20670"/>
                </a:cubicBezTo>
                <a:cubicBezTo>
                  <a:pt x="9919" y="20670"/>
                  <a:pt x="10776" y="19646"/>
                  <a:pt x="10776" y="18717"/>
                </a:cubicBezTo>
                <a:cubicBezTo>
                  <a:pt x="10776" y="18360"/>
                  <a:pt x="10454" y="17562"/>
                  <a:pt x="10252" y="17145"/>
                </a:cubicBezTo>
                <a:cubicBezTo>
                  <a:pt x="10145" y="16943"/>
                  <a:pt x="10097" y="16741"/>
                  <a:pt x="10097" y="16538"/>
                </a:cubicBezTo>
                <a:cubicBezTo>
                  <a:pt x="10097" y="16312"/>
                  <a:pt x="10157" y="16098"/>
                  <a:pt x="10288" y="15919"/>
                </a:cubicBezTo>
                <a:cubicBezTo>
                  <a:pt x="10431" y="15728"/>
                  <a:pt x="10621" y="15598"/>
                  <a:pt x="10835" y="15526"/>
                </a:cubicBezTo>
                <a:cubicBezTo>
                  <a:pt x="10907" y="15490"/>
                  <a:pt x="10978" y="15478"/>
                  <a:pt x="11050" y="15455"/>
                </a:cubicBezTo>
                <a:cubicBezTo>
                  <a:pt x="11193" y="15431"/>
                  <a:pt x="11335" y="15419"/>
                  <a:pt x="11478" y="15419"/>
                </a:cubicBezTo>
                <a:lnTo>
                  <a:pt x="17253" y="15419"/>
                </a:lnTo>
                <a:lnTo>
                  <a:pt x="17253" y="12919"/>
                </a:lnTo>
                <a:cubicBezTo>
                  <a:pt x="17253" y="11585"/>
                  <a:pt x="16562" y="10335"/>
                  <a:pt x="15431" y="9632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3915230" y="1637626"/>
            <a:ext cx="1313592" cy="960865"/>
          </a:xfrm>
          <a:custGeom>
            <a:rect b="b" l="l" r="r" t="t"/>
            <a:pathLst>
              <a:path extrusionOk="0" h="20676" w="28266">
                <a:moveTo>
                  <a:pt x="14163" y="0"/>
                </a:moveTo>
                <a:cubicBezTo>
                  <a:pt x="13451" y="0"/>
                  <a:pt x="12740" y="197"/>
                  <a:pt x="12109" y="590"/>
                </a:cubicBezTo>
                <a:lnTo>
                  <a:pt x="5084" y="4983"/>
                </a:lnTo>
                <a:lnTo>
                  <a:pt x="5084" y="8900"/>
                </a:lnTo>
                <a:cubicBezTo>
                  <a:pt x="5084" y="8984"/>
                  <a:pt x="5084" y="9043"/>
                  <a:pt x="5084" y="9067"/>
                </a:cubicBezTo>
                <a:lnTo>
                  <a:pt x="5072" y="9067"/>
                </a:lnTo>
                <a:cubicBezTo>
                  <a:pt x="5037" y="9555"/>
                  <a:pt x="4834" y="9924"/>
                  <a:pt x="4501" y="10115"/>
                </a:cubicBezTo>
                <a:cubicBezTo>
                  <a:pt x="4347" y="10206"/>
                  <a:pt x="4175" y="10250"/>
                  <a:pt x="3993" y="10250"/>
                </a:cubicBezTo>
                <a:cubicBezTo>
                  <a:pt x="3793" y="10250"/>
                  <a:pt x="3581" y="10197"/>
                  <a:pt x="3370" y="10091"/>
                </a:cubicBezTo>
                <a:cubicBezTo>
                  <a:pt x="3072" y="9948"/>
                  <a:pt x="2179" y="9555"/>
                  <a:pt x="1750" y="9555"/>
                </a:cubicBezTo>
                <a:cubicBezTo>
                  <a:pt x="786" y="9555"/>
                  <a:pt x="0" y="10448"/>
                  <a:pt x="0" y="11543"/>
                </a:cubicBezTo>
                <a:cubicBezTo>
                  <a:pt x="0" y="12651"/>
                  <a:pt x="786" y="13544"/>
                  <a:pt x="1750" y="13544"/>
                </a:cubicBezTo>
                <a:cubicBezTo>
                  <a:pt x="2179" y="13544"/>
                  <a:pt x="3072" y="13151"/>
                  <a:pt x="3370" y="12996"/>
                </a:cubicBezTo>
                <a:cubicBezTo>
                  <a:pt x="3578" y="12898"/>
                  <a:pt x="3787" y="12847"/>
                  <a:pt x="3984" y="12847"/>
                </a:cubicBezTo>
                <a:cubicBezTo>
                  <a:pt x="4170" y="12847"/>
                  <a:pt x="4345" y="12892"/>
                  <a:pt x="4501" y="12984"/>
                </a:cubicBezTo>
                <a:cubicBezTo>
                  <a:pt x="4846" y="13186"/>
                  <a:pt x="5048" y="13567"/>
                  <a:pt x="5084" y="14068"/>
                </a:cubicBezTo>
                <a:lnTo>
                  <a:pt x="5084" y="14210"/>
                </a:lnTo>
                <a:lnTo>
                  <a:pt x="5084" y="20675"/>
                </a:lnTo>
                <a:lnTo>
                  <a:pt x="11895" y="20675"/>
                </a:lnTo>
                <a:cubicBezTo>
                  <a:pt x="12323" y="20652"/>
                  <a:pt x="12573" y="20449"/>
                  <a:pt x="12573" y="20152"/>
                </a:cubicBezTo>
                <a:cubicBezTo>
                  <a:pt x="12573" y="20044"/>
                  <a:pt x="12537" y="19925"/>
                  <a:pt x="12478" y="19794"/>
                </a:cubicBezTo>
                <a:cubicBezTo>
                  <a:pt x="12418" y="19675"/>
                  <a:pt x="11883" y="18556"/>
                  <a:pt x="11883" y="17925"/>
                </a:cubicBezTo>
                <a:cubicBezTo>
                  <a:pt x="11883" y="16639"/>
                  <a:pt x="13038" y="15592"/>
                  <a:pt x="14454" y="15592"/>
                </a:cubicBezTo>
                <a:cubicBezTo>
                  <a:pt x="15871" y="15592"/>
                  <a:pt x="17026" y="16639"/>
                  <a:pt x="17026" y="17925"/>
                </a:cubicBezTo>
                <a:cubicBezTo>
                  <a:pt x="17026" y="18556"/>
                  <a:pt x="16478" y="19675"/>
                  <a:pt x="16419" y="19794"/>
                </a:cubicBezTo>
                <a:cubicBezTo>
                  <a:pt x="16359" y="19925"/>
                  <a:pt x="16324" y="20044"/>
                  <a:pt x="16324" y="20152"/>
                </a:cubicBezTo>
                <a:cubicBezTo>
                  <a:pt x="16324" y="20449"/>
                  <a:pt x="16586" y="20640"/>
                  <a:pt x="17002" y="20675"/>
                </a:cubicBezTo>
                <a:lnTo>
                  <a:pt x="22051" y="20675"/>
                </a:lnTo>
                <a:cubicBezTo>
                  <a:pt x="22122" y="20675"/>
                  <a:pt x="22789" y="20664"/>
                  <a:pt x="23182" y="20664"/>
                </a:cubicBezTo>
                <a:lnTo>
                  <a:pt x="23182" y="14353"/>
                </a:lnTo>
                <a:lnTo>
                  <a:pt x="23182" y="14198"/>
                </a:lnTo>
                <a:cubicBezTo>
                  <a:pt x="23217" y="13698"/>
                  <a:pt x="23420" y="13317"/>
                  <a:pt x="23765" y="13115"/>
                </a:cubicBezTo>
                <a:cubicBezTo>
                  <a:pt x="23921" y="13029"/>
                  <a:pt x="24093" y="12984"/>
                  <a:pt x="24276" y="12984"/>
                </a:cubicBezTo>
                <a:cubicBezTo>
                  <a:pt x="24470" y="12984"/>
                  <a:pt x="24675" y="13034"/>
                  <a:pt x="24884" y="13139"/>
                </a:cubicBezTo>
                <a:cubicBezTo>
                  <a:pt x="25194" y="13282"/>
                  <a:pt x="26087" y="13675"/>
                  <a:pt x="26515" y="13675"/>
                </a:cubicBezTo>
                <a:cubicBezTo>
                  <a:pt x="27480" y="13675"/>
                  <a:pt x="28266" y="12782"/>
                  <a:pt x="28266" y="11686"/>
                </a:cubicBezTo>
                <a:cubicBezTo>
                  <a:pt x="28266" y="10591"/>
                  <a:pt x="27480" y="9686"/>
                  <a:pt x="26515" y="9686"/>
                </a:cubicBezTo>
                <a:cubicBezTo>
                  <a:pt x="26087" y="9686"/>
                  <a:pt x="25194" y="10079"/>
                  <a:pt x="24884" y="10234"/>
                </a:cubicBezTo>
                <a:cubicBezTo>
                  <a:pt x="24679" y="10336"/>
                  <a:pt x="24476" y="10387"/>
                  <a:pt x="24285" y="10387"/>
                </a:cubicBezTo>
                <a:cubicBezTo>
                  <a:pt x="24099" y="10387"/>
                  <a:pt x="23923" y="10339"/>
                  <a:pt x="23765" y="10246"/>
                </a:cubicBezTo>
                <a:cubicBezTo>
                  <a:pt x="23432" y="10055"/>
                  <a:pt x="23229" y="9686"/>
                  <a:pt x="23182" y="9210"/>
                </a:cubicBezTo>
                <a:lnTo>
                  <a:pt x="23170" y="9210"/>
                </a:lnTo>
                <a:cubicBezTo>
                  <a:pt x="23182" y="9174"/>
                  <a:pt x="23182" y="9126"/>
                  <a:pt x="23182" y="9043"/>
                </a:cubicBezTo>
                <a:lnTo>
                  <a:pt x="23182" y="4935"/>
                </a:lnTo>
                <a:lnTo>
                  <a:pt x="16216" y="590"/>
                </a:lnTo>
                <a:cubicBezTo>
                  <a:pt x="15585" y="197"/>
                  <a:pt x="14874" y="0"/>
                  <a:pt x="14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3314324" y="1885794"/>
            <a:ext cx="800675" cy="942323"/>
          </a:xfrm>
          <a:custGeom>
            <a:rect b="b" l="l" r="r" t="t"/>
            <a:pathLst>
              <a:path extrusionOk="0" h="20277" w="17229">
                <a:moveTo>
                  <a:pt x="17229" y="0"/>
                </a:moveTo>
                <a:lnTo>
                  <a:pt x="1822" y="9620"/>
                </a:lnTo>
                <a:cubicBezTo>
                  <a:pt x="691" y="10335"/>
                  <a:pt x="0" y="11573"/>
                  <a:pt x="0" y="12907"/>
                </a:cubicBezTo>
                <a:lnTo>
                  <a:pt x="0" y="15300"/>
                </a:lnTo>
                <a:lnTo>
                  <a:pt x="5608" y="15300"/>
                </a:lnTo>
                <a:cubicBezTo>
                  <a:pt x="5703" y="15300"/>
                  <a:pt x="5804" y="15294"/>
                  <a:pt x="5903" y="15294"/>
                </a:cubicBezTo>
                <a:cubicBezTo>
                  <a:pt x="5952" y="15294"/>
                  <a:pt x="6001" y="15296"/>
                  <a:pt x="6049" y="15300"/>
                </a:cubicBezTo>
                <a:cubicBezTo>
                  <a:pt x="6204" y="15300"/>
                  <a:pt x="6358" y="15312"/>
                  <a:pt x="6513" y="15359"/>
                </a:cubicBezTo>
                <a:cubicBezTo>
                  <a:pt x="6739" y="15419"/>
                  <a:pt x="6966" y="15526"/>
                  <a:pt x="7120" y="15693"/>
                </a:cubicBezTo>
                <a:cubicBezTo>
                  <a:pt x="7311" y="15895"/>
                  <a:pt x="7406" y="16157"/>
                  <a:pt x="7406" y="16419"/>
                </a:cubicBezTo>
                <a:cubicBezTo>
                  <a:pt x="7406" y="16621"/>
                  <a:pt x="7358" y="16824"/>
                  <a:pt x="7251" y="17026"/>
                </a:cubicBezTo>
                <a:cubicBezTo>
                  <a:pt x="7049" y="17443"/>
                  <a:pt x="6727" y="18241"/>
                  <a:pt x="6727" y="18610"/>
                </a:cubicBezTo>
                <a:cubicBezTo>
                  <a:pt x="6727" y="19526"/>
                  <a:pt x="7585" y="20277"/>
                  <a:pt x="8644" y="20277"/>
                </a:cubicBezTo>
                <a:cubicBezTo>
                  <a:pt x="9692" y="20277"/>
                  <a:pt x="10549" y="19526"/>
                  <a:pt x="10549" y="18610"/>
                </a:cubicBezTo>
                <a:cubicBezTo>
                  <a:pt x="10549" y="18241"/>
                  <a:pt x="10228" y="17443"/>
                  <a:pt x="10025" y="17026"/>
                </a:cubicBezTo>
                <a:cubicBezTo>
                  <a:pt x="9918" y="16824"/>
                  <a:pt x="9871" y="16621"/>
                  <a:pt x="9871" y="16419"/>
                </a:cubicBezTo>
                <a:cubicBezTo>
                  <a:pt x="9871" y="15800"/>
                  <a:pt x="10359" y="15359"/>
                  <a:pt x="11085" y="15300"/>
                </a:cubicBezTo>
                <a:lnTo>
                  <a:pt x="17229" y="15300"/>
                </a:lnTo>
                <a:cubicBezTo>
                  <a:pt x="17229" y="15300"/>
                  <a:pt x="17229" y="14097"/>
                  <a:pt x="17229" y="14097"/>
                </a:cubicBezTo>
                <a:lnTo>
                  <a:pt x="17229" y="8835"/>
                </a:lnTo>
                <a:cubicBezTo>
                  <a:pt x="17229" y="8751"/>
                  <a:pt x="17229" y="8692"/>
                  <a:pt x="17229" y="8668"/>
                </a:cubicBezTo>
                <a:cubicBezTo>
                  <a:pt x="17193" y="8430"/>
                  <a:pt x="17098" y="8263"/>
                  <a:pt x="16967" y="8180"/>
                </a:cubicBezTo>
                <a:cubicBezTo>
                  <a:pt x="16904" y="8146"/>
                  <a:pt x="16838" y="8133"/>
                  <a:pt x="16773" y="8133"/>
                </a:cubicBezTo>
                <a:cubicBezTo>
                  <a:pt x="16653" y="8133"/>
                  <a:pt x="16535" y="8177"/>
                  <a:pt x="16443" y="8216"/>
                </a:cubicBezTo>
                <a:cubicBezTo>
                  <a:pt x="16312" y="8287"/>
                  <a:pt x="15217" y="8811"/>
                  <a:pt x="14586" y="8811"/>
                </a:cubicBezTo>
                <a:cubicBezTo>
                  <a:pt x="13300" y="8811"/>
                  <a:pt x="12252" y="7668"/>
                  <a:pt x="12252" y="6251"/>
                </a:cubicBezTo>
                <a:cubicBezTo>
                  <a:pt x="12252" y="4834"/>
                  <a:pt x="13300" y="3691"/>
                  <a:pt x="14586" y="3691"/>
                </a:cubicBezTo>
                <a:cubicBezTo>
                  <a:pt x="15217" y="3691"/>
                  <a:pt x="16312" y="4227"/>
                  <a:pt x="16443" y="4287"/>
                </a:cubicBezTo>
                <a:cubicBezTo>
                  <a:pt x="16559" y="4341"/>
                  <a:pt x="16666" y="4368"/>
                  <a:pt x="16764" y="4368"/>
                </a:cubicBezTo>
                <a:cubicBezTo>
                  <a:pt x="16838" y="4368"/>
                  <a:pt x="16906" y="4353"/>
                  <a:pt x="16967" y="4322"/>
                </a:cubicBezTo>
                <a:cubicBezTo>
                  <a:pt x="17110" y="4239"/>
                  <a:pt x="17205" y="4048"/>
                  <a:pt x="17229" y="3798"/>
                </a:cubicBezTo>
                <a:cubicBezTo>
                  <a:pt x="17229" y="3786"/>
                  <a:pt x="17229" y="3786"/>
                  <a:pt x="17229" y="3775"/>
                </a:cubicBezTo>
                <a:lnTo>
                  <a:pt x="17229" y="3632"/>
                </a:lnTo>
                <a:lnTo>
                  <a:pt x="172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5022959" y="2628347"/>
            <a:ext cx="791287" cy="866526"/>
          </a:xfrm>
          <a:custGeom>
            <a:rect b="b" l="l" r="r" t="t"/>
            <a:pathLst>
              <a:path extrusionOk="0" h="18646" w="17027">
                <a:moveTo>
                  <a:pt x="1" y="0"/>
                </a:moveTo>
                <a:lnTo>
                  <a:pt x="1" y="1405"/>
                </a:lnTo>
                <a:lnTo>
                  <a:pt x="1" y="6930"/>
                </a:lnTo>
                <a:cubicBezTo>
                  <a:pt x="1" y="7013"/>
                  <a:pt x="1" y="7073"/>
                  <a:pt x="1" y="7097"/>
                </a:cubicBezTo>
                <a:cubicBezTo>
                  <a:pt x="37" y="7347"/>
                  <a:pt x="132" y="7525"/>
                  <a:pt x="263" y="7609"/>
                </a:cubicBezTo>
                <a:cubicBezTo>
                  <a:pt x="328" y="7643"/>
                  <a:pt x="396" y="7657"/>
                  <a:pt x="463" y="7657"/>
                </a:cubicBezTo>
                <a:cubicBezTo>
                  <a:pt x="581" y="7657"/>
                  <a:pt x="696" y="7614"/>
                  <a:pt x="787" y="7561"/>
                </a:cubicBezTo>
                <a:cubicBezTo>
                  <a:pt x="918" y="7501"/>
                  <a:pt x="2013" y="6942"/>
                  <a:pt x="2644" y="6942"/>
                </a:cubicBezTo>
                <a:cubicBezTo>
                  <a:pt x="3930" y="6942"/>
                  <a:pt x="4978" y="8144"/>
                  <a:pt x="4978" y="9633"/>
                </a:cubicBezTo>
                <a:cubicBezTo>
                  <a:pt x="4978" y="11109"/>
                  <a:pt x="3930" y="12323"/>
                  <a:pt x="2644" y="12323"/>
                </a:cubicBezTo>
                <a:cubicBezTo>
                  <a:pt x="2013" y="12323"/>
                  <a:pt x="918" y="11764"/>
                  <a:pt x="787" y="11692"/>
                </a:cubicBezTo>
                <a:cubicBezTo>
                  <a:pt x="673" y="11632"/>
                  <a:pt x="563" y="11602"/>
                  <a:pt x="465" y="11602"/>
                </a:cubicBezTo>
                <a:cubicBezTo>
                  <a:pt x="389" y="11602"/>
                  <a:pt x="320" y="11620"/>
                  <a:pt x="263" y="11657"/>
                </a:cubicBezTo>
                <a:cubicBezTo>
                  <a:pt x="120" y="11740"/>
                  <a:pt x="25" y="11942"/>
                  <a:pt x="1" y="12204"/>
                </a:cubicBezTo>
                <a:cubicBezTo>
                  <a:pt x="1" y="12204"/>
                  <a:pt x="1" y="12240"/>
                  <a:pt x="1" y="12240"/>
                </a:cubicBezTo>
                <a:lnTo>
                  <a:pt x="1" y="12383"/>
                </a:lnTo>
                <a:lnTo>
                  <a:pt x="1" y="18634"/>
                </a:lnTo>
                <a:lnTo>
                  <a:pt x="6085" y="18634"/>
                </a:lnTo>
                <a:cubicBezTo>
                  <a:pt x="6228" y="18622"/>
                  <a:pt x="6704" y="18562"/>
                  <a:pt x="6704" y="18146"/>
                </a:cubicBezTo>
                <a:cubicBezTo>
                  <a:pt x="6704" y="18038"/>
                  <a:pt x="6668" y="17931"/>
                  <a:pt x="6621" y="17800"/>
                </a:cubicBezTo>
                <a:cubicBezTo>
                  <a:pt x="6549" y="17669"/>
                  <a:pt x="6025" y="16514"/>
                  <a:pt x="6025" y="15848"/>
                </a:cubicBezTo>
                <a:cubicBezTo>
                  <a:pt x="6025" y="14514"/>
                  <a:pt x="7168" y="13419"/>
                  <a:pt x="8585" y="13419"/>
                </a:cubicBezTo>
                <a:cubicBezTo>
                  <a:pt x="10002" y="13419"/>
                  <a:pt x="11145" y="14514"/>
                  <a:pt x="11145" y="15848"/>
                </a:cubicBezTo>
                <a:cubicBezTo>
                  <a:pt x="11145" y="16514"/>
                  <a:pt x="10609" y="17669"/>
                  <a:pt x="10550" y="17800"/>
                </a:cubicBezTo>
                <a:cubicBezTo>
                  <a:pt x="10502" y="17931"/>
                  <a:pt x="10466" y="18038"/>
                  <a:pt x="10466" y="18146"/>
                </a:cubicBezTo>
                <a:cubicBezTo>
                  <a:pt x="10466" y="18527"/>
                  <a:pt x="10871" y="18610"/>
                  <a:pt x="11050" y="18634"/>
                </a:cubicBezTo>
                <a:lnTo>
                  <a:pt x="11074" y="18634"/>
                </a:lnTo>
                <a:lnTo>
                  <a:pt x="11074" y="18646"/>
                </a:lnTo>
                <a:cubicBezTo>
                  <a:pt x="11098" y="18634"/>
                  <a:pt x="11181" y="18634"/>
                  <a:pt x="11181" y="18634"/>
                </a:cubicBezTo>
                <a:lnTo>
                  <a:pt x="17027" y="18634"/>
                </a:lnTo>
                <a:lnTo>
                  <a:pt x="17027" y="0"/>
                </a:lnTo>
                <a:lnTo>
                  <a:pt x="11038" y="0"/>
                </a:lnTo>
                <a:cubicBezTo>
                  <a:pt x="10883" y="24"/>
                  <a:pt x="10478" y="250"/>
                  <a:pt x="10478" y="631"/>
                </a:cubicBezTo>
                <a:cubicBezTo>
                  <a:pt x="10478" y="739"/>
                  <a:pt x="10502" y="846"/>
                  <a:pt x="10562" y="977"/>
                </a:cubicBezTo>
                <a:cubicBezTo>
                  <a:pt x="10621" y="1108"/>
                  <a:pt x="11157" y="2263"/>
                  <a:pt x="11157" y="2929"/>
                </a:cubicBezTo>
                <a:cubicBezTo>
                  <a:pt x="11157" y="4263"/>
                  <a:pt x="10002" y="5358"/>
                  <a:pt x="8585" y="5358"/>
                </a:cubicBezTo>
                <a:cubicBezTo>
                  <a:pt x="7180" y="5358"/>
                  <a:pt x="6025" y="4263"/>
                  <a:pt x="6025" y="2929"/>
                </a:cubicBezTo>
                <a:cubicBezTo>
                  <a:pt x="6025" y="2263"/>
                  <a:pt x="6561" y="1108"/>
                  <a:pt x="6621" y="977"/>
                </a:cubicBezTo>
                <a:cubicBezTo>
                  <a:pt x="6680" y="846"/>
                  <a:pt x="6704" y="739"/>
                  <a:pt x="6704" y="631"/>
                </a:cubicBezTo>
                <a:cubicBezTo>
                  <a:pt x="6704" y="239"/>
                  <a:pt x="6287" y="24"/>
                  <a:pt x="61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5015802" y="3289571"/>
            <a:ext cx="798444" cy="1045259"/>
          </a:xfrm>
          <a:custGeom>
            <a:rect b="b" l="l" r="r" t="t"/>
            <a:pathLst>
              <a:path extrusionOk="0" h="22492" w="17181">
                <a:moveTo>
                  <a:pt x="8727" y="0"/>
                </a:moveTo>
                <a:cubicBezTo>
                  <a:pt x="7680" y="0"/>
                  <a:pt x="6822" y="750"/>
                  <a:pt x="6822" y="1667"/>
                </a:cubicBezTo>
                <a:cubicBezTo>
                  <a:pt x="6822" y="2036"/>
                  <a:pt x="7144" y="2834"/>
                  <a:pt x="7346" y="3251"/>
                </a:cubicBezTo>
                <a:cubicBezTo>
                  <a:pt x="7453" y="3453"/>
                  <a:pt x="7501" y="3656"/>
                  <a:pt x="7501" y="3858"/>
                </a:cubicBezTo>
                <a:cubicBezTo>
                  <a:pt x="7501" y="4477"/>
                  <a:pt x="7013" y="4918"/>
                  <a:pt x="6287" y="4977"/>
                </a:cubicBezTo>
                <a:lnTo>
                  <a:pt x="12" y="4977"/>
                </a:lnTo>
                <a:cubicBezTo>
                  <a:pt x="12" y="4977"/>
                  <a:pt x="12" y="6180"/>
                  <a:pt x="0" y="6180"/>
                </a:cubicBezTo>
                <a:lnTo>
                  <a:pt x="0" y="11442"/>
                </a:lnTo>
                <a:cubicBezTo>
                  <a:pt x="0" y="11526"/>
                  <a:pt x="12" y="11585"/>
                  <a:pt x="12" y="11609"/>
                </a:cubicBezTo>
                <a:cubicBezTo>
                  <a:pt x="36" y="11847"/>
                  <a:pt x="131" y="12014"/>
                  <a:pt x="274" y="12097"/>
                </a:cubicBezTo>
                <a:cubicBezTo>
                  <a:pt x="333" y="12131"/>
                  <a:pt x="396" y="12144"/>
                  <a:pt x="459" y="12144"/>
                </a:cubicBezTo>
                <a:cubicBezTo>
                  <a:pt x="576" y="12144"/>
                  <a:pt x="693" y="12100"/>
                  <a:pt x="786" y="12061"/>
                </a:cubicBezTo>
                <a:cubicBezTo>
                  <a:pt x="917" y="11990"/>
                  <a:pt x="2024" y="11466"/>
                  <a:pt x="2655" y="11466"/>
                </a:cubicBezTo>
                <a:cubicBezTo>
                  <a:pt x="3929" y="11466"/>
                  <a:pt x="5120" y="12609"/>
                  <a:pt x="5120" y="14026"/>
                </a:cubicBezTo>
                <a:cubicBezTo>
                  <a:pt x="5120" y="15443"/>
                  <a:pt x="3929" y="16586"/>
                  <a:pt x="2655" y="16586"/>
                </a:cubicBezTo>
                <a:cubicBezTo>
                  <a:pt x="2024" y="16586"/>
                  <a:pt x="917" y="16050"/>
                  <a:pt x="786" y="15990"/>
                </a:cubicBezTo>
                <a:cubicBezTo>
                  <a:pt x="670" y="15936"/>
                  <a:pt x="562" y="15909"/>
                  <a:pt x="467" y="15909"/>
                </a:cubicBezTo>
                <a:cubicBezTo>
                  <a:pt x="395" y="15909"/>
                  <a:pt x="330" y="15924"/>
                  <a:pt x="274" y="15955"/>
                </a:cubicBezTo>
                <a:cubicBezTo>
                  <a:pt x="131" y="16038"/>
                  <a:pt x="24" y="16229"/>
                  <a:pt x="0" y="16479"/>
                </a:cubicBezTo>
                <a:cubicBezTo>
                  <a:pt x="0" y="16490"/>
                  <a:pt x="0" y="16490"/>
                  <a:pt x="0" y="16502"/>
                </a:cubicBezTo>
                <a:lnTo>
                  <a:pt x="0" y="16645"/>
                </a:lnTo>
                <a:lnTo>
                  <a:pt x="0" y="22491"/>
                </a:lnTo>
                <a:lnTo>
                  <a:pt x="13311" y="22491"/>
                </a:lnTo>
                <a:cubicBezTo>
                  <a:pt x="15443" y="22491"/>
                  <a:pt x="17181" y="20753"/>
                  <a:pt x="17181" y="18622"/>
                </a:cubicBezTo>
                <a:lnTo>
                  <a:pt x="17181" y="4977"/>
                </a:lnTo>
                <a:lnTo>
                  <a:pt x="11323" y="4977"/>
                </a:lnTo>
                <a:cubicBezTo>
                  <a:pt x="10847" y="4977"/>
                  <a:pt x="10323" y="4799"/>
                  <a:pt x="10085" y="4358"/>
                </a:cubicBezTo>
                <a:cubicBezTo>
                  <a:pt x="10001" y="4203"/>
                  <a:pt x="9966" y="4025"/>
                  <a:pt x="9966" y="3858"/>
                </a:cubicBezTo>
                <a:cubicBezTo>
                  <a:pt x="9966" y="3656"/>
                  <a:pt x="10013" y="3453"/>
                  <a:pt x="10120" y="3251"/>
                </a:cubicBezTo>
                <a:cubicBezTo>
                  <a:pt x="10323" y="2834"/>
                  <a:pt x="10644" y="2036"/>
                  <a:pt x="10644" y="1667"/>
                </a:cubicBezTo>
                <a:cubicBezTo>
                  <a:pt x="10644" y="750"/>
                  <a:pt x="9787" y="0"/>
                  <a:pt x="87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3910257" y="3511993"/>
            <a:ext cx="1323537" cy="822842"/>
          </a:xfrm>
          <a:custGeom>
            <a:rect b="b" l="l" r="r" t="t"/>
            <a:pathLst>
              <a:path extrusionOk="0" h="17706" w="28480">
                <a:moveTo>
                  <a:pt x="17050" y="1"/>
                </a:moveTo>
                <a:lnTo>
                  <a:pt x="17050" y="13"/>
                </a:lnTo>
                <a:cubicBezTo>
                  <a:pt x="16621" y="36"/>
                  <a:pt x="16371" y="227"/>
                  <a:pt x="16371" y="536"/>
                </a:cubicBezTo>
                <a:cubicBezTo>
                  <a:pt x="16371" y="644"/>
                  <a:pt x="16407" y="763"/>
                  <a:pt x="16467" y="894"/>
                </a:cubicBezTo>
                <a:cubicBezTo>
                  <a:pt x="16526" y="1013"/>
                  <a:pt x="17074" y="2144"/>
                  <a:pt x="17074" y="2787"/>
                </a:cubicBezTo>
                <a:cubicBezTo>
                  <a:pt x="17074" y="4073"/>
                  <a:pt x="15907" y="5132"/>
                  <a:pt x="14478" y="5132"/>
                </a:cubicBezTo>
                <a:cubicBezTo>
                  <a:pt x="13050" y="5132"/>
                  <a:pt x="11883" y="4073"/>
                  <a:pt x="11883" y="2787"/>
                </a:cubicBezTo>
                <a:cubicBezTo>
                  <a:pt x="11883" y="2144"/>
                  <a:pt x="12430" y="1013"/>
                  <a:pt x="12490" y="894"/>
                </a:cubicBezTo>
                <a:cubicBezTo>
                  <a:pt x="12549" y="763"/>
                  <a:pt x="12585" y="644"/>
                  <a:pt x="12585" y="536"/>
                </a:cubicBezTo>
                <a:cubicBezTo>
                  <a:pt x="12585" y="239"/>
                  <a:pt x="12335" y="36"/>
                  <a:pt x="11907" y="13"/>
                </a:cubicBezTo>
                <a:lnTo>
                  <a:pt x="5120" y="13"/>
                </a:lnTo>
                <a:lnTo>
                  <a:pt x="5120" y="6513"/>
                </a:lnTo>
                <a:lnTo>
                  <a:pt x="5120" y="6668"/>
                </a:lnTo>
                <a:cubicBezTo>
                  <a:pt x="5084" y="7168"/>
                  <a:pt x="4882" y="7561"/>
                  <a:pt x="4537" y="7752"/>
                </a:cubicBezTo>
                <a:cubicBezTo>
                  <a:pt x="4372" y="7845"/>
                  <a:pt x="4194" y="7893"/>
                  <a:pt x="4006" y="7893"/>
                </a:cubicBezTo>
                <a:cubicBezTo>
                  <a:pt x="3813" y="7893"/>
                  <a:pt x="3611" y="7842"/>
                  <a:pt x="3405" y="7740"/>
                </a:cubicBezTo>
                <a:cubicBezTo>
                  <a:pt x="3096" y="7585"/>
                  <a:pt x="2191" y="7192"/>
                  <a:pt x="1762" y="7192"/>
                </a:cubicBezTo>
                <a:cubicBezTo>
                  <a:pt x="786" y="7192"/>
                  <a:pt x="0" y="8097"/>
                  <a:pt x="0" y="9204"/>
                </a:cubicBezTo>
                <a:cubicBezTo>
                  <a:pt x="0" y="10311"/>
                  <a:pt x="786" y="11216"/>
                  <a:pt x="1762" y="11216"/>
                </a:cubicBezTo>
                <a:cubicBezTo>
                  <a:pt x="2191" y="11216"/>
                  <a:pt x="3096" y="10823"/>
                  <a:pt x="3405" y="10669"/>
                </a:cubicBezTo>
                <a:cubicBezTo>
                  <a:pt x="3614" y="10564"/>
                  <a:pt x="3820" y="10514"/>
                  <a:pt x="4016" y="10514"/>
                </a:cubicBezTo>
                <a:cubicBezTo>
                  <a:pt x="4200" y="10514"/>
                  <a:pt x="4375" y="10558"/>
                  <a:pt x="4537" y="10645"/>
                </a:cubicBezTo>
                <a:cubicBezTo>
                  <a:pt x="4870" y="10847"/>
                  <a:pt x="5072" y="11216"/>
                  <a:pt x="5120" y="11704"/>
                </a:cubicBezTo>
                <a:cubicBezTo>
                  <a:pt x="5120" y="11728"/>
                  <a:pt x="5120" y="11788"/>
                  <a:pt x="5120" y="11871"/>
                </a:cubicBezTo>
                <a:lnTo>
                  <a:pt x="5120" y="17705"/>
                </a:lnTo>
                <a:lnTo>
                  <a:pt x="23360" y="17705"/>
                </a:lnTo>
                <a:lnTo>
                  <a:pt x="23360" y="11859"/>
                </a:lnTo>
                <a:cubicBezTo>
                  <a:pt x="23360" y="11788"/>
                  <a:pt x="23348" y="11728"/>
                  <a:pt x="23348" y="11693"/>
                </a:cubicBezTo>
                <a:lnTo>
                  <a:pt x="23360" y="11693"/>
                </a:lnTo>
                <a:cubicBezTo>
                  <a:pt x="23396" y="11216"/>
                  <a:pt x="23610" y="10847"/>
                  <a:pt x="23944" y="10645"/>
                </a:cubicBezTo>
                <a:cubicBezTo>
                  <a:pt x="24099" y="10553"/>
                  <a:pt x="24275" y="10508"/>
                  <a:pt x="24460" y="10508"/>
                </a:cubicBezTo>
                <a:cubicBezTo>
                  <a:pt x="24657" y="10508"/>
                  <a:pt x="24866" y="10559"/>
                  <a:pt x="25075" y="10657"/>
                </a:cubicBezTo>
                <a:cubicBezTo>
                  <a:pt x="25384" y="10812"/>
                  <a:pt x="26289" y="11204"/>
                  <a:pt x="26718" y="11204"/>
                </a:cubicBezTo>
                <a:cubicBezTo>
                  <a:pt x="27682" y="11204"/>
                  <a:pt x="28480" y="10311"/>
                  <a:pt x="28480" y="9204"/>
                </a:cubicBezTo>
                <a:cubicBezTo>
                  <a:pt x="28480" y="8097"/>
                  <a:pt x="27682" y="7192"/>
                  <a:pt x="26718" y="7192"/>
                </a:cubicBezTo>
                <a:cubicBezTo>
                  <a:pt x="26289" y="7192"/>
                  <a:pt x="25384" y="7585"/>
                  <a:pt x="25075" y="7740"/>
                </a:cubicBezTo>
                <a:cubicBezTo>
                  <a:pt x="24869" y="7842"/>
                  <a:pt x="24664" y="7893"/>
                  <a:pt x="24469" y="7893"/>
                </a:cubicBezTo>
                <a:cubicBezTo>
                  <a:pt x="24281" y="7893"/>
                  <a:pt x="24102" y="7845"/>
                  <a:pt x="23944" y="7752"/>
                </a:cubicBezTo>
                <a:cubicBezTo>
                  <a:pt x="23598" y="7549"/>
                  <a:pt x="23384" y="7168"/>
                  <a:pt x="23360" y="6668"/>
                </a:cubicBezTo>
                <a:lnTo>
                  <a:pt x="23360" y="6513"/>
                </a:lnTo>
                <a:lnTo>
                  <a:pt x="23360" y="13"/>
                </a:lnTo>
                <a:lnTo>
                  <a:pt x="17169" y="13"/>
                </a:lnTo>
                <a:lnTo>
                  <a:pt x="170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3314324" y="3283483"/>
            <a:ext cx="800675" cy="1051347"/>
          </a:xfrm>
          <a:custGeom>
            <a:rect b="b" l="l" r="r" t="t"/>
            <a:pathLst>
              <a:path extrusionOk="0" h="22623" w="17229">
                <a:moveTo>
                  <a:pt x="8644" y="0"/>
                </a:moveTo>
                <a:cubicBezTo>
                  <a:pt x="7585" y="0"/>
                  <a:pt x="6727" y="893"/>
                  <a:pt x="6727" y="1810"/>
                </a:cubicBezTo>
                <a:cubicBezTo>
                  <a:pt x="6727" y="2179"/>
                  <a:pt x="7049" y="2977"/>
                  <a:pt x="7251" y="3382"/>
                </a:cubicBezTo>
                <a:cubicBezTo>
                  <a:pt x="7358" y="3596"/>
                  <a:pt x="7406" y="3798"/>
                  <a:pt x="7406" y="4001"/>
                </a:cubicBezTo>
                <a:cubicBezTo>
                  <a:pt x="7406" y="4215"/>
                  <a:pt x="7347" y="4441"/>
                  <a:pt x="7216" y="4620"/>
                </a:cubicBezTo>
                <a:cubicBezTo>
                  <a:pt x="7073" y="4799"/>
                  <a:pt x="6882" y="4930"/>
                  <a:pt x="6668" y="5013"/>
                </a:cubicBezTo>
                <a:cubicBezTo>
                  <a:pt x="6561" y="5061"/>
                  <a:pt x="6442" y="5084"/>
                  <a:pt x="6335" y="5096"/>
                </a:cubicBezTo>
                <a:cubicBezTo>
                  <a:pt x="6239" y="5120"/>
                  <a:pt x="6144" y="5120"/>
                  <a:pt x="6049" y="5120"/>
                </a:cubicBezTo>
                <a:lnTo>
                  <a:pt x="0" y="5120"/>
                </a:lnTo>
                <a:lnTo>
                  <a:pt x="0" y="18753"/>
                </a:lnTo>
                <a:cubicBezTo>
                  <a:pt x="0" y="20896"/>
                  <a:pt x="1739" y="22622"/>
                  <a:pt x="3870" y="22622"/>
                </a:cubicBezTo>
                <a:lnTo>
                  <a:pt x="17229" y="22622"/>
                </a:lnTo>
                <a:lnTo>
                  <a:pt x="17229" y="16788"/>
                </a:lnTo>
                <a:lnTo>
                  <a:pt x="17229" y="16657"/>
                </a:lnTo>
                <a:cubicBezTo>
                  <a:pt x="17229" y="16645"/>
                  <a:pt x="17229" y="16633"/>
                  <a:pt x="17229" y="16621"/>
                </a:cubicBezTo>
                <a:cubicBezTo>
                  <a:pt x="17205" y="16371"/>
                  <a:pt x="17110" y="16181"/>
                  <a:pt x="16967" y="16098"/>
                </a:cubicBezTo>
                <a:cubicBezTo>
                  <a:pt x="16906" y="16067"/>
                  <a:pt x="16838" y="16052"/>
                  <a:pt x="16764" y="16052"/>
                </a:cubicBezTo>
                <a:cubicBezTo>
                  <a:pt x="16666" y="16052"/>
                  <a:pt x="16559" y="16079"/>
                  <a:pt x="16443" y="16133"/>
                </a:cubicBezTo>
                <a:cubicBezTo>
                  <a:pt x="16312" y="16193"/>
                  <a:pt x="15217" y="16729"/>
                  <a:pt x="14586" y="16729"/>
                </a:cubicBezTo>
                <a:cubicBezTo>
                  <a:pt x="13300" y="16729"/>
                  <a:pt x="12252" y="15586"/>
                  <a:pt x="12252" y="14169"/>
                </a:cubicBezTo>
                <a:cubicBezTo>
                  <a:pt x="12252" y="12752"/>
                  <a:pt x="13300" y="11609"/>
                  <a:pt x="14586" y="11609"/>
                </a:cubicBezTo>
                <a:cubicBezTo>
                  <a:pt x="15217" y="11609"/>
                  <a:pt x="16312" y="12133"/>
                  <a:pt x="16443" y="12192"/>
                </a:cubicBezTo>
                <a:cubicBezTo>
                  <a:pt x="16536" y="12239"/>
                  <a:pt x="16656" y="12286"/>
                  <a:pt x="16777" y="12286"/>
                </a:cubicBezTo>
                <a:cubicBezTo>
                  <a:pt x="16841" y="12286"/>
                  <a:pt x="16905" y="12273"/>
                  <a:pt x="16967" y="12240"/>
                </a:cubicBezTo>
                <a:cubicBezTo>
                  <a:pt x="17098" y="12157"/>
                  <a:pt x="17193" y="11990"/>
                  <a:pt x="17229" y="11752"/>
                </a:cubicBezTo>
                <a:cubicBezTo>
                  <a:pt x="17229" y="11728"/>
                  <a:pt x="17229" y="11668"/>
                  <a:pt x="17229" y="11585"/>
                </a:cubicBezTo>
                <a:lnTo>
                  <a:pt x="17229" y="6323"/>
                </a:lnTo>
                <a:lnTo>
                  <a:pt x="17229" y="6001"/>
                </a:lnTo>
                <a:lnTo>
                  <a:pt x="17229" y="5120"/>
                </a:lnTo>
                <a:lnTo>
                  <a:pt x="11264" y="5120"/>
                </a:lnTo>
                <a:cubicBezTo>
                  <a:pt x="10597" y="5120"/>
                  <a:pt x="9871" y="4763"/>
                  <a:pt x="9871" y="4001"/>
                </a:cubicBezTo>
                <a:cubicBezTo>
                  <a:pt x="9871" y="3798"/>
                  <a:pt x="9918" y="3596"/>
                  <a:pt x="10025" y="3382"/>
                </a:cubicBezTo>
                <a:cubicBezTo>
                  <a:pt x="10228" y="2965"/>
                  <a:pt x="10549" y="2179"/>
                  <a:pt x="10549" y="1810"/>
                </a:cubicBezTo>
                <a:cubicBezTo>
                  <a:pt x="10549" y="893"/>
                  <a:pt x="9692" y="0"/>
                  <a:pt x="86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3314324" y="2622259"/>
            <a:ext cx="800675" cy="868199"/>
          </a:xfrm>
          <a:custGeom>
            <a:rect b="b" l="l" r="r" t="t"/>
            <a:pathLst>
              <a:path extrusionOk="0" h="18682" w="17229">
                <a:moveTo>
                  <a:pt x="0" y="0"/>
                </a:moveTo>
                <a:lnTo>
                  <a:pt x="0" y="18681"/>
                </a:lnTo>
                <a:lnTo>
                  <a:pt x="6180" y="18681"/>
                </a:lnTo>
                <a:cubicBezTo>
                  <a:pt x="6358" y="18658"/>
                  <a:pt x="6763" y="18574"/>
                  <a:pt x="6763" y="18181"/>
                </a:cubicBezTo>
                <a:cubicBezTo>
                  <a:pt x="6763" y="18074"/>
                  <a:pt x="6727" y="17967"/>
                  <a:pt x="6668" y="17836"/>
                </a:cubicBezTo>
                <a:cubicBezTo>
                  <a:pt x="6608" y="17705"/>
                  <a:pt x="6084" y="16538"/>
                  <a:pt x="6084" y="15871"/>
                </a:cubicBezTo>
                <a:cubicBezTo>
                  <a:pt x="6084" y="14514"/>
                  <a:pt x="7227" y="13550"/>
                  <a:pt x="8644" y="13550"/>
                </a:cubicBezTo>
                <a:cubicBezTo>
                  <a:pt x="10061" y="13550"/>
                  <a:pt x="11204" y="14514"/>
                  <a:pt x="11204" y="15871"/>
                </a:cubicBezTo>
                <a:cubicBezTo>
                  <a:pt x="11204" y="16538"/>
                  <a:pt x="10668" y="17705"/>
                  <a:pt x="10609" y="17836"/>
                </a:cubicBezTo>
                <a:cubicBezTo>
                  <a:pt x="10549" y="17967"/>
                  <a:pt x="10526" y="18074"/>
                  <a:pt x="10526" y="18181"/>
                </a:cubicBezTo>
                <a:cubicBezTo>
                  <a:pt x="10526" y="18598"/>
                  <a:pt x="11002" y="18669"/>
                  <a:pt x="11145" y="18681"/>
                </a:cubicBezTo>
                <a:lnTo>
                  <a:pt x="17229" y="18681"/>
                </a:lnTo>
                <a:lnTo>
                  <a:pt x="17229" y="12359"/>
                </a:lnTo>
                <a:lnTo>
                  <a:pt x="17229" y="12228"/>
                </a:lnTo>
                <a:cubicBezTo>
                  <a:pt x="17229" y="12204"/>
                  <a:pt x="17229" y="12192"/>
                  <a:pt x="17229" y="12181"/>
                </a:cubicBezTo>
                <a:cubicBezTo>
                  <a:pt x="17205" y="11919"/>
                  <a:pt x="17110" y="11716"/>
                  <a:pt x="16967" y="11633"/>
                </a:cubicBezTo>
                <a:cubicBezTo>
                  <a:pt x="16904" y="11596"/>
                  <a:pt x="16835" y="11578"/>
                  <a:pt x="16760" y="11578"/>
                </a:cubicBezTo>
                <a:cubicBezTo>
                  <a:pt x="16663" y="11578"/>
                  <a:pt x="16557" y="11608"/>
                  <a:pt x="16443" y="11669"/>
                </a:cubicBezTo>
                <a:cubicBezTo>
                  <a:pt x="16312" y="11728"/>
                  <a:pt x="15217" y="12300"/>
                  <a:pt x="14586" y="12300"/>
                </a:cubicBezTo>
                <a:cubicBezTo>
                  <a:pt x="13300" y="12300"/>
                  <a:pt x="12252" y="11085"/>
                  <a:pt x="12252" y="9585"/>
                </a:cubicBezTo>
                <a:cubicBezTo>
                  <a:pt x="12252" y="8085"/>
                  <a:pt x="13300" y="6870"/>
                  <a:pt x="14586" y="6870"/>
                </a:cubicBezTo>
                <a:cubicBezTo>
                  <a:pt x="15217" y="6870"/>
                  <a:pt x="16312" y="7430"/>
                  <a:pt x="16443" y="7501"/>
                </a:cubicBezTo>
                <a:cubicBezTo>
                  <a:pt x="16533" y="7547"/>
                  <a:pt x="16647" y="7592"/>
                  <a:pt x="16764" y="7592"/>
                </a:cubicBezTo>
                <a:cubicBezTo>
                  <a:pt x="16832" y="7592"/>
                  <a:pt x="16901" y="7576"/>
                  <a:pt x="16967" y="7537"/>
                </a:cubicBezTo>
                <a:cubicBezTo>
                  <a:pt x="17098" y="7454"/>
                  <a:pt x="17193" y="7275"/>
                  <a:pt x="17229" y="7025"/>
                </a:cubicBezTo>
                <a:cubicBezTo>
                  <a:pt x="17229" y="7001"/>
                  <a:pt x="17229" y="6942"/>
                  <a:pt x="17229" y="6847"/>
                </a:cubicBezTo>
                <a:lnTo>
                  <a:pt x="17229" y="1274"/>
                </a:lnTo>
                <a:lnTo>
                  <a:pt x="17229" y="929"/>
                </a:lnTo>
                <a:lnTo>
                  <a:pt x="17229" y="0"/>
                </a:lnTo>
                <a:lnTo>
                  <a:pt x="11109" y="0"/>
                </a:lnTo>
                <a:cubicBezTo>
                  <a:pt x="10942" y="12"/>
                  <a:pt x="10526" y="96"/>
                  <a:pt x="10526" y="489"/>
                </a:cubicBezTo>
                <a:cubicBezTo>
                  <a:pt x="10526" y="596"/>
                  <a:pt x="10549" y="715"/>
                  <a:pt x="10609" y="834"/>
                </a:cubicBezTo>
                <a:cubicBezTo>
                  <a:pt x="10668" y="965"/>
                  <a:pt x="11204" y="2144"/>
                  <a:pt x="11204" y="2810"/>
                </a:cubicBezTo>
                <a:cubicBezTo>
                  <a:pt x="11204" y="4168"/>
                  <a:pt x="10049" y="5132"/>
                  <a:pt x="8632" y="5132"/>
                </a:cubicBezTo>
                <a:cubicBezTo>
                  <a:pt x="7227" y="5132"/>
                  <a:pt x="6073" y="4168"/>
                  <a:pt x="6073" y="2810"/>
                </a:cubicBezTo>
                <a:cubicBezTo>
                  <a:pt x="6073" y="2144"/>
                  <a:pt x="6608" y="965"/>
                  <a:pt x="6668" y="834"/>
                </a:cubicBezTo>
                <a:cubicBezTo>
                  <a:pt x="6727" y="715"/>
                  <a:pt x="6751" y="596"/>
                  <a:pt x="6751" y="489"/>
                </a:cubicBezTo>
                <a:cubicBezTo>
                  <a:pt x="6751" y="108"/>
                  <a:pt x="6370" y="24"/>
                  <a:pt x="619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 txBox="1"/>
          <p:nvPr/>
        </p:nvSpPr>
        <p:spPr>
          <a:xfrm>
            <a:off x="1015075" y="1267775"/>
            <a:ext cx="1553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5" name="Google Shape;455;p23"/>
          <p:cNvSpPr txBox="1"/>
          <p:nvPr/>
        </p:nvSpPr>
        <p:spPr>
          <a:xfrm>
            <a:off x="1015075" y="1614619"/>
            <a:ext cx="1553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a gas giant and has several rings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710275" y="2313413"/>
            <a:ext cx="1553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7" name="Google Shape;457;p23"/>
          <p:cNvSpPr txBox="1"/>
          <p:nvPr/>
        </p:nvSpPr>
        <p:spPr>
          <a:xfrm>
            <a:off x="710275" y="2660262"/>
            <a:ext cx="1553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6575150" y="1267788"/>
            <a:ext cx="152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6575150" y="1614637"/>
            <a:ext cx="1527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planet has a beautiful name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6879950" y="2313413"/>
            <a:ext cx="152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6879950" y="2660262"/>
            <a:ext cx="1527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Despite being red, this planet is cold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1015075" y="3705912"/>
            <a:ext cx="1553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6575150" y="3359063"/>
            <a:ext cx="1527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6575150" y="3705912"/>
            <a:ext cx="1527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1015075" y="3359063"/>
            <a:ext cx="1553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5328350" y="1491075"/>
            <a:ext cx="1170600" cy="252425"/>
          </a:xfrm>
          <a:custGeom>
            <a:rect b="b" l="l" r="r" t="t"/>
            <a:pathLst>
              <a:path extrusionOk="0" h="10097" w="46824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67" name="Google Shape;467;p23"/>
          <p:cNvSpPr/>
          <p:nvPr/>
        </p:nvSpPr>
        <p:spPr>
          <a:xfrm>
            <a:off x="5328350" y="3584400"/>
            <a:ext cx="1170600" cy="252425"/>
          </a:xfrm>
          <a:custGeom>
            <a:rect b="b" l="l" r="r" t="t"/>
            <a:pathLst>
              <a:path extrusionOk="0" h="10097" w="46824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68" name="Google Shape;468;p23"/>
          <p:cNvSpPr/>
          <p:nvPr/>
        </p:nvSpPr>
        <p:spPr>
          <a:xfrm>
            <a:off x="5633150" y="2537738"/>
            <a:ext cx="1170600" cy="252425"/>
          </a:xfrm>
          <a:custGeom>
            <a:rect b="b" l="l" r="r" t="t"/>
            <a:pathLst>
              <a:path extrusionOk="0" h="10097" w="46824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69" name="Google Shape;469;p23"/>
          <p:cNvSpPr/>
          <p:nvPr/>
        </p:nvSpPr>
        <p:spPr>
          <a:xfrm flipH="1">
            <a:off x="2568775" y="1491075"/>
            <a:ext cx="1170600" cy="252425"/>
          </a:xfrm>
          <a:custGeom>
            <a:rect b="b" l="l" r="r" t="t"/>
            <a:pathLst>
              <a:path extrusionOk="0" h="10097" w="46824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70" name="Google Shape;470;p23"/>
          <p:cNvSpPr/>
          <p:nvPr/>
        </p:nvSpPr>
        <p:spPr>
          <a:xfrm flipH="1">
            <a:off x="2340175" y="2537738"/>
            <a:ext cx="1170600" cy="252425"/>
          </a:xfrm>
          <a:custGeom>
            <a:rect b="b" l="l" r="r" t="t"/>
            <a:pathLst>
              <a:path extrusionOk="0" h="10097" w="46824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71" name="Google Shape;471;p23"/>
          <p:cNvSpPr/>
          <p:nvPr/>
        </p:nvSpPr>
        <p:spPr>
          <a:xfrm flipH="1">
            <a:off x="2568775" y="3584400"/>
            <a:ext cx="1170600" cy="252425"/>
          </a:xfrm>
          <a:custGeom>
            <a:rect b="b" l="l" r="r" t="t"/>
            <a:pathLst>
              <a:path extrusionOk="0" h="10097" w="46824">
                <a:moveTo>
                  <a:pt x="46824" y="0"/>
                </a:moveTo>
                <a:lnTo>
                  <a:pt x="17488" y="0"/>
                </a:lnTo>
                <a:lnTo>
                  <a:pt x="0" y="1009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472" name="Google Shape;472;p23"/>
          <p:cNvGrpSpPr/>
          <p:nvPr/>
        </p:nvGrpSpPr>
        <p:grpSpPr>
          <a:xfrm>
            <a:off x="3916880" y="2393484"/>
            <a:ext cx="1310292" cy="1336270"/>
            <a:chOff x="3916817" y="2393484"/>
            <a:chExt cx="1310292" cy="1336270"/>
          </a:xfrm>
        </p:grpSpPr>
        <p:sp>
          <p:nvSpPr>
            <p:cNvPr id="473" name="Google Shape;473;p23"/>
            <p:cNvSpPr/>
            <p:nvPr/>
          </p:nvSpPr>
          <p:spPr>
            <a:xfrm>
              <a:off x="3916817" y="2393484"/>
              <a:ext cx="1310292" cy="1336270"/>
            </a:xfrm>
            <a:custGeom>
              <a:rect b="b" l="l" r="r" t="t"/>
              <a:pathLst>
                <a:path extrusionOk="0" h="28754" w="28195">
                  <a:moveTo>
                    <a:pt x="14324" y="0"/>
                  </a:moveTo>
                  <a:cubicBezTo>
                    <a:pt x="13098" y="0"/>
                    <a:pt x="12229" y="893"/>
                    <a:pt x="12229" y="1989"/>
                  </a:cubicBezTo>
                  <a:cubicBezTo>
                    <a:pt x="12229" y="2560"/>
                    <a:pt x="12788" y="3703"/>
                    <a:pt x="12788" y="3703"/>
                  </a:cubicBezTo>
                  <a:cubicBezTo>
                    <a:pt x="13122" y="4370"/>
                    <a:pt x="12622" y="4918"/>
                    <a:pt x="11848" y="4965"/>
                  </a:cubicBezTo>
                  <a:lnTo>
                    <a:pt x="4966" y="4965"/>
                  </a:lnTo>
                  <a:cubicBezTo>
                    <a:pt x="4966" y="4965"/>
                    <a:pt x="4978" y="6525"/>
                    <a:pt x="4978" y="6632"/>
                  </a:cubicBezTo>
                  <a:lnTo>
                    <a:pt x="4978" y="9263"/>
                  </a:lnTo>
                  <a:lnTo>
                    <a:pt x="4978" y="12002"/>
                  </a:lnTo>
                  <a:lnTo>
                    <a:pt x="4978" y="12133"/>
                  </a:lnTo>
                  <a:cubicBezTo>
                    <a:pt x="4940" y="12732"/>
                    <a:pt x="4593" y="13177"/>
                    <a:pt x="4122" y="13177"/>
                  </a:cubicBezTo>
                  <a:cubicBezTo>
                    <a:pt x="3995" y="13177"/>
                    <a:pt x="3858" y="13144"/>
                    <a:pt x="3716" y="13073"/>
                  </a:cubicBezTo>
                  <a:cubicBezTo>
                    <a:pt x="3716" y="13073"/>
                    <a:pt x="2573" y="12371"/>
                    <a:pt x="2001" y="12371"/>
                  </a:cubicBezTo>
                  <a:cubicBezTo>
                    <a:pt x="894" y="12371"/>
                    <a:pt x="1" y="13371"/>
                    <a:pt x="1" y="14609"/>
                  </a:cubicBezTo>
                  <a:cubicBezTo>
                    <a:pt x="1" y="15848"/>
                    <a:pt x="894" y="16848"/>
                    <a:pt x="2001" y="16848"/>
                  </a:cubicBezTo>
                  <a:cubicBezTo>
                    <a:pt x="2573" y="16848"/>
                    <a:pt x="3716" y="16145"/>
                    <a:pt x="3716" y="16145"/>
                  </a:cubicBezTo>
                  <a:cubicBezTo>
                    <a:pt x="3856" y="16077"/>
                    <a:pt x="3991" y="16046"/>
                    <a:pt x="4118" y="16046"/>
                  </a:cubicBezTo>
                  <a:cubicBezTo>
                    <a:pt x="4591" y="16046"/>
                    <a:pt x="4940" y="16484"/>
                    <a:pt x="4978" y="17086"/>
                  </a:cubicBezTo>
                  <a:cubicBezTo>
                    <a:pt x="4978" y="17116"/>
                    <a:pt x="4978" y="17151"/>
                    <a:pt x="4978" y="17193"/>
                  </a:cubicBezTo>
                  <a:lnTo>
                    <a:pt x="4978" y="22396"/>
                  </a:lnTo>
                  <a:cubicBezTo>
                    <a:pt x="4978" y="22801"/>
                    <a:pt x="4978" y="23503"/>
                    <a:pt x="4978" y="23503"/>
                  </a:cubicBezTo>
                  <a:lnTo>
                    <a:pt x="11848" y="23503"/>
                  </a:lnTo>
                  <a:cubicBezTo>
                    <a:pt x="12622" y="23563"/>
                    <a:pt x="13122" y="24110"/>
                    <a:pt x="12800" y="24765"/>
                  </a:cubicBezTo>
                  <a:cubicBezTo>
                    <a:pt x="12800" y="24765"/>
                    <a:pt x="12098" y="26051"/>
                    <a:pt x="12098" y="26623"/>
                  </a:cubicBezTo>
                  <a:cubicBezTo>
                    <a:pt x="12098" y="27718"/>
                    <a:pt x="13098" y="28754"/>
                    <a:pt x="14324" y="28754"/>
                  </a:cubicBezTo>
                  <a:cubicBezTo>
                    <a:pt x="15562" y="28754"/>
                    <a:pt x="16563" y="27718"/>
                    <a:pt x="16563" y="26623"/>
                  </a:cubicBezTo>
                  <a:cubicBezTo>
                    <a:pt x="16563" y="26051"/>
                    <a:pt x="15860" y="24765"/>
                    <a:pt x="15860" y="24765"/>
                  </a:cubicBezTo>
                  <a:cubicBezTo>
                    <a:pt x="15539" y="24110"/>
                    <a:pt x="16039" y="23563"/>
                    <a:pt x="16813" y="23503"/>
                  </a:cubicBezTo>
                  <a:lnTo>
                    <a:pt x="23218" y="23503"/>
                  </a:lnTo>
                  <a:lnTo>
                    <a:pt x="23218" y="19491"/>
                  </a:lnTo>
                  <a:lnTo>
                    <a:pt x="23218" y="17217"/>
                  </a:lnTo>
                  <a:lnTo>
                    <a:pt x="23218" y="17086"/>
                  </a:lnTo>
                  <a:cubicBezTo>
                    <a:pt x="23254" y="16515"/>
                    <a:pt x="23570" y="16165"/>
                    <a:pt x="24006" y="16165"/>
                  </a:cubicBezTo>
                  <a:cubicBezTo>
                    <a:pt x="24153" y="16165"/>
                    <a:pt x="24313" y="16204"/>
                    <a:pt x="24480" y="16288"/>
                  </a:cubicBezTo>
                  <a:cubicBezTo>
                    <a:pt x="24480" y="16288"/>
                    <a:pt x="25623" y="16848"/>
                    <a:pt x="26195" y="16848"/>
                  </a:cubicBezTo>
                  <a:cubicBezTo>
                    <a:pt x="27302" y="16848"/>
                    <a:pt x="28195" y="15848"/>
                    <a:pt x="28195" y="14609"/>
                  </a:cubicBezTo>
                  <a:cubicBezTo>
                    <a:pt x="28195" y="13371"/>
                    <a:pt x="27302" y="12371"/>
                    <a:pt x="26195" y="12371"/>
                  </a:cubicBezTo>
                  <a:cubicBezTo>
                    <a:pt x="25623" y="12371"/>
                    <a:pt x="24480" y="13073"/>
                    <a:pt x="24480" y="13073"/>
                  </a:cubicBezTo>
                  <a:cubicBezTo>
                    <a:pt x="24338" y="13144"/>
                    <a:pt x="24201" y="13177"/>
                    <a:pt x="24074" y="13177"/>
                  </a:cubicBezTo>
                  <a:cubicBezTo>
                    <a:pt x="23603" y="13177"/>
                    <a:pt x="23256" y="12732"/>
                    <a:pt x="23218" y="12133"/>
                  </a:cubicBezTo>
                  <a:cubicBezTo>
                    <a:pt x="23218" y="12103"/>
                    <a:pt x="23218" y="12067"/>
                    <a:pt x="23218" y="12026"/>
                  </a:cubicBezTo>
                  <a:lnTo>
                    <a:pt x="23218" y="6442"/>
                  </a:lnTo>
                  <a:lnTo>
                    <a:pt x="23218" y="4965"/>
                  </a:lnTo>
                  <a:lnTo>
                    <a:pt x="16813" y="4965"/>
                  </a:lnTo>
                  <a:cubicBezTo>
                    <a:pt x="16039" y="4918"/>
                    <a:pt x="15539" y="4370"/>
                    <a:pt x="15860" y="3703"/>
                  </a:cubicBezTo>
                  <a:cubicBezTo>
                    <a:pt x="15860" y="3703"/>
                    <a:pt x="16420" y="2560"/>
                    <a:pt x="16420" y="1989"/>
                  </a:cubicBezTo>
                  <a:cubicBezTo>
                    <a:pt x="16420" y="893"/>
                    <a:pt x="15562" y="0"/>
                    <a:pt x="14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23"/>
            <p:cNvGrpSpPr/>
            <p:nvPr/>
          </p:nvGrpSpPr>
          <p:grpSpPr>
            <a:xfrm>
              <a:off x="4331361" y="2821664"/>
              <a:ext cx="464749" cy="467162"/>
              <a:chOff x="6069423" y="2891892"/>
              <a:chExt cx="362321" cy="364231"/>
            </a:xfrm>
          </p:grpSpPr>
          <p:sp>
            <p:nvSpPr>
              <p:cNvPr id="475" name="Google Shape;475;p23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rect b="b" l="l" r="r" t="t"/>
                <a:pathLst>
                  <a:path extrusionOk="0" h="8764" w="8764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rect b="b" l="l" r="r" t="t"/>
                <a:pathLst>
                  <a:path extrusionOk="0" h="3061" w="3514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rect b="b" l="l" r="r" t="t"/>
                <a:pathLst>
                  <a:path extrusionOk="0" h="2788" w="3311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rect b="b" l="l" r="r" t="t"/>
                <a:pathLst>
                  <a:path extrusionOk="0" h="5871" w="5847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rect b="b" l="l" r="r" t="t"/>
                <a:pathLst>
                  <a:path extrusionOk="0" h="2025" w="2026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rect b="b" l="l" r="r" t="t"/>
                <a:pathLst>
                  <a:path extrusionOk="0" h="2204" w="2204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zzl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