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3" r:id="rId1"/>
  </p:sldMasterIdLst>
  <p:notesMasterIdLst>
    <p:notesMasterId r:id="rId4"/>
  </p:notesMasterIdLst>
  <p:sldIdLst>
    <p:sldId id="256" r:id="rId2"/>
    <p:sldId id="310" r:id="rId3"/>
  </p:sldIdLst>
  <p:sldSz cx="9144000" cy="5143500" type="screen16x9"/>
  <p:notesSz cx="6858000" cy="9144000"/>
  <p:embeddedFontLst>
    <p:embeddedFont>
      <p:font typeface="Arimo" panose="020B0604020202020204" pitchFamily="34" charset="0"/>
      <p:regular r:id="rId5"/>
      <p:bold r:id="rId6"/>
      <p:italic r:id="rId7"/>
      <p:boldItalic r:id="rId8"/>
    </p:embeddedFont>
    <p:embeddedFont>
      <p:font typeface="Righteous" panose="02010506000000020000" pitchFamily="2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739F0B-F032-4EB3-AEC7-8F1A147B1D44}">
  <a:tblStyle styleId="{53739F0B-F032-4EB3-AEC7-8F1A147B1D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a18ab66bc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a18ab66bc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18825" y="719800"/>
            <a:ext cx="8106300" cy="370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1878685" y="1547587"/>
            <a:ext cx="595853" cy="4353224"/>
          </a:xfrm>
          <a:custGeom>
            <a:avLst/>
            <a:gdLst/>
            <a:ahLst/>
            <a:cxnLst/>
            <a:rect l="l" t="t" r="r" b="b"/>
            <a:pathLst>
              <a:path w="5502" h="43740" extrusionOk="0">
                <a:moveTo>
                  <a:pt x="0" y="0"/>
                </a:moveTo>
                <a:lnTo>
                  <a:pt x="0" y="43739"/>
                </a:lnTo>
                <a:lnTo>
                  <a:pt x="5502" y="43739"/>
                </a:lnTo>
                <a:lnTo>
                  <a:pt x="55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63513" y="206850"/>
            <a:ext cx="1026300" cy="1026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5905411" y="4105350"/>
            <a:ext cx="1386477" cy="609333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6701191" y="4252301"/>
            <a:ext cx="310997" cy="315402"/>
          </a:xfrm>
          <a:custGeom>
            <a:avLst/>
            <a:gdLst/>
            <a:ahLst/>
            <a:cxnLst/>
            <a:rect l="l" t="t" r="r" b="b"/>
            <a:pathLst>
              <a:path w="4317" h="4378" extrusionOk="0">
                <a:moveTo>
                  <a:pt x="821" y="0"/>
                </a:moveTo>
                <a:lnTo>
                  <a:pt x="1" y="852"/>
                </a:lnTo>
                <a:lnTo>
                  <a:pt x="1308" y="2189"/>
                </a:lnTo>
                <a:lnTo>
                  <a:pt x="1" y="3496"/>
                </a:lnTo>
                <a:lnTo>
                  <a:pt x="821" y="4377"/>
                </a:lnTo>
                <a:lnTo>
                  <a:pt x="2159" y="3040"/>
                </a:lnTo>
                <a:lnTo>
                  <a:pt x="3496" y="4377"/>
                </a:lnTo>
                <a:lnTo>
                  <a:pt x="4317" y="3496"/>
                </a:lnTo>
                <a:lnTo>
                  <a:pt x="2979" y="2189"/>
                </a:lnTo>
                <a:lnTo>
                  <a:pt x="4317" y="852"/>
                </a:lnTo>
                <a:lnTo>
                  <a:pt x="3496" y="0"/>
                </a:lnTo>
                <a:lnTo>
                  <a:pt x="2159" y="1338"/>
                </a:lnTo>
                <a:lnTo>
                  <a:pt x="82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6185173" y="4245189"/>
            <a:ext cx="325102" cy="329621"/>
          </a:xfrm>
          <a:custGeom>
            <a:avLst/>
            <a:gdLst/>
            <a:ahLst/>
            <a:cxnLst/>
            <a:rect l="l" t="t" r="r" b="b"/>
            <a:pathLst>
              <a:path w="4317" h="4377" extrusionOk="0">
                <a:moveTo>
                  <a:pt x="821" y="0"/>
                </a:moveTo>
                <a:lnTo>
                  <a:pt x="1" y="851"/>
                </a:lnTo>
                <a:lnTo>
                  <a:pt x="1308" y="2158"/>
                </a:lnTo>
                <a:lnTo>
                  <a:pt x="1" y="3495"/>
                </a:lnTo>
                <a:lnTo>
                  <a:pt x="821" y="4377"/>
                </a:lnTo>
                <a:lnTo>
                  <a:pt x="2159" y="3040"/>
                </a:lnTo>
                <a:lnTo>
                  <a:pt x="3496" y="4377"/>
                </a:lnTo>
                <a:lnTo>
                  <a:pt x="4317" y="3495"/>
                </a:lnTo>
                <a:lnTo>
                  <a:pt x="2979" y="2158"/>
                </a:lnTo>
                <a:lnTo>
                  <a:pt x="4317" y="851"/>
                </a:lnTo>
                <a:lnTo>
                  <a:pt x="3496" y="0"/>
                </a:lnTo>
                <a:lnTo>
                  <a:pt x="2159" y="1337"/>
                </a:lnTo>
                <a:lnTo>
                  <a:pt x="8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541521" y="3423475"/>
            <a:ext cx="37293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540725"/>
            <a:ext cx="81000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ighteous"/>
              <a:buNone/>
              <a:defRPr sz="3700" b="1"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8"/>
          <p:cNvSpPr txBox="1">
            <a:spLocks noGrp="1"/>
          </p:cNvSpPr>
          <p:nvPr>
            <p:ph type="subTitle" idx="1"/>
          </p:nvPr>
        </p:nvSpPr>
        <p:spPr>
          <a:xfrm>
            <a:off x="541521" y="3423475"/>
            <a:ext cx="37293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M.I. Jordi J. Cruz Medrano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98" name="Google Shape;598;p28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Encapsulamiento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CB41CC5-C9F7-4447-A0F9-9185BBABDD57}"/>
              </a:ext>
            </a:extLst>
          </p:cNvPr>
          <p:cNvGraphicFramePr>
            <a:graphicFrameLocks noGrp="1"/>
          </p:cNvGraphicFramePr>
          <p:nvPr/>
        </p:nvGraphicFramePr>
        <p:xfrm>
          <a:off x="111317" y="94477"/>
          <a:ext cx="8897512" cy="491744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224378">
                  <a:extLst>
                    <a:ext uri="{9D8B030D-6E8A-4147-A177-3AD203B41FA5}">
                      <a16:colId xmlns:a16="http://schemas.microsoft.com/office/drawing/2014/main" val="253228451"/>
                    </a:ext>
                  </a:extLst>
                </a:gridCol>
                <a:gridCol w="2224378">
                  <a:extLst>
                    <a:ext uri="{9D8B030D-6E8A-4147-A177-3AD203B41FA5}">
                      <a16:colId xmlns:a16="http://schemas.microsoft.com/office/drawing/2014/main" val="917297039"/>
                    </a:ext>
                  </a:extLst>
                </a:gridCol>
                <a:gridCol w="2224378">
                  <a:extLst>
                    <a:ext uri="{9D8B030D-6E8A-4147-A177-3AD203B41FA5}">
                      <a16:colId xmlns:a16="http://schemas.microsoft.com/office/drawing/2014/main" val="3225495055"/>
                    </a:ext>
                  </a:extLst>
                </a:gridCol>
                <a:gridCol w="2224378">
                  <a:extLst>
                    <a:ext uri="{9D8B030D-6E8A-4147-A177-3AD203B41FA5}">
                      <a16:colId xmlns:a16="http://schemas.microsoft.com/office/drawing/2014/main" val="107609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Modificador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Clases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Métodos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19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/>
                        <a:t>Public</a:t>
                      </a:r>
                      <a:r>
                        <a:rPr lang="es-ES_tradn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Libre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Libre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Libre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88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Ninguno </a:t>
                      </a:r>
                    </a:p>
                    <a:p>
                      <a:pPr algn="ctr"/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Amistoso (acceden todas las clases del mismo paquete)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Amistoso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Amistoso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4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/>
                        <a:t>Protected</a:t>
                      </a:r>
                      <a:r>
                        <a:rPr lang="es-ES_tradn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Solo clases hijas y del mismo paquete pueden acceder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dirty="0"/>
                        <a:t>Solo clases hijas y del mismo paquete pueden acceder </a:t>
                      </a:r>
                    </a:p>
                    <a:p>
                      <a:pPr algn="ctr"/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5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/>
                        <a:t>Private</a:t>
                      </a:r>
                      <a:r>
                        <a:rPr lang="es-ES_tradn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dirty="0"/>
                        <a:t>N/A</a:t>
                      </a:r>
                    </a:p>
                    <a:p>
                      <a:pPr algn="ctr"/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Solo puede acceder libremente la clase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dirty="0"/>
                        <a:t>Solo puede acceder libremente la clase </a:t>
                      </a:r>
                    </a:p>
                    <a:p>
                      <a:pPr algn="ctr"/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17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/>
                        <a:t>Static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dirty="0"/>
                        <a:t>N/A</a:t>
                      </a:r>
                    </a:p>
                    <a:p>
                      <a:pPr algn="ctr"/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Es variable de la clase no del objeto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Es método de la clase no del objeto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88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/>
                        <a:t>Abstract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No se puede instanciar, solo existe para ser heredado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dirty="0"/>
                        <a:t>N/A</a:t>
                      </a:r>
                    </a:p>
                    <a:p>
                      <a:pPr algn="ctr"/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_tradnl" dirty="0"/>
                        <a:t>N/A</a:t>
                      </a:r>
                    </a:p>
                    <a:p>
                      <a:pPr algn="ctr"/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9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Final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Esta clase no puede heredar(Tener hijos)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Constante (no se le puede cambiar el valor)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Nadie lo puede sobre-escribir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64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38625"/>
      </p:ext>
    </p:extLst>
  </p:cSld>
  <p:clrMapOvr>
    <a:masterClrMapping/>
  </p:clrMapOvr>
</p:sld>
</file>

<file path=ppt/theme/theme1.xml><?xml version="1.0" encoding="utf-8"?>
<a:theme xmlns:a="http://schemas.openxmlformats.org/drawingml/2006/main" name="Radio Production Worksho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C3B1"/>
      </a:accent1>
      <a:accent2>
        <a:srgbClr val="FFFFFF"/>
      </a:accent2>
      <a:accent3>
        <a:srgbClr val="000000"/>
      </a:accent3>
      <a:accent4>
        <a:srgbClr val="00C3B1"/>
      </a:accent4>
      <a:accent5>
        <a:srgbClr val="FFFFFF"/>
      </a:accent5>
      <a:accent6>
        <a:srgbClr val="000000"/>
      </a:accent6>
      <a:hlink>
        <a:srgbClr val="00C3B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130</Words>
  <Application>Microsoft Macintosh PowerPoint</Application>
  <PresentationFormat>Presentación en pantalla (16:9)</PresentationFormat>
  <Paragraphs>34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Arimo</vt:lpstr>
      <vt:lpstr>Righteous</vt:lpstr>
      <vt:lpstr>Arial</vt:lpstr>
      <vt:lpstr>Radio Production Workshop by Slidesgo</vt:lpstr>
      <vt:lpstr>Encapsulamiento 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Pilares de POO</dc:title>
  <cp:lastModifiedBy>Usuario de Microsoft Office</cp:lastModifiedBy>
  <cp:revision>13</cp:revision>
  <dcterms:modified xsi:type="dcterms:W3CDTF">2020-12-15T23:44:02Z</dcterms:modified>
</cp:coreProperties>
</file>