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2" r:id="rId6"/>
    <p:sldId id="275" r:id="rId7"/>
    <p:sldId id="265" r:id="rId8"/>
    <p:sldId id="273" r:id="rId9"/>
    <p:sldId id="274" r:id="rId10"/>
    <p:sldId id="271" r:id="rId11"/>
    <p:sldId id="260" r:id="rId12"/>
    <p:sldId id="261" r:id="rId13"/>
    <p:sldId id="272" r:id="rId1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88CF97-9EF5-4625-BBB1-C0C9EE52CBF5}" v="326" dt="2024-07-02T19:22:43.55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4" autoAdjust="0"/>
    <p:restoredTop sz="93595" autoAdjust="0"/>
  </p:normalViewPr>
  <p:slideViewPr>
    <p:cSldViewPr snapToGrid="0">
      <p:cViewPr varScale="1">
        <p:scale>
          <a:sx n="65" d="100"/>
          <a:sy n="65" d="100"/>
        </p:scale>
        <p:origin x="8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di Díaz" userId="ec2e2d7c8dfde141" providerId="LiveId" clId="{6588CF97-9EF5-4625-BBB1-C0C9EE52CBF5}"/>
    <pc:docChg chg="undo redo custSel addSld delSld modSld sldOrd">
      <pc:chgData name="Jordi Díaz" userId="ec2e2d7c8dfde141" providerId="LiveId" clId="{6588CF97-9EF5-4625-BBB1-C0C9EE52CBF5}" dt="2024-07-02T19:22:54.744" v="1043" actId="20577"/>
      <pc:docMkLst>
        <pc:docMk/>
      </pc:docMkLst>
      <pc:sldChg chg="addSp delSp modSp mod modMedia setBg addAnim delAnim modAnim setClrOvrMap">
        <pc:chgData name="Jordi Díaz" userId="ec2e2d7c8dfde141" providerId="LiveId" clId="{6588CF97-9EF5-4625-BBB1-C0C9EE52CBF5}" dt="2024-07-01T14:29:37.277" v="813" actId="26606"/>
        <pc:sldMkLst>
          <pc:docMk/>
          <pc:sldMk cId="1069310766" sldId="256"/>
        </pc:sldMkLst>
        <pc:spChg chg="mod">
          <ac:chgData name="Jordi Díaz" userId="ec2e2d7c8dfde141" providerId="LiveId" clId="{6588CF97-9EF5-4625-BBB1-C0C9EE52CBF5}" dt="2024-07-01T14:29:37.277" v="813" actId="26606"/>
          <ac:spMkLst>
            <pc:docMk/>
            <pc:sldMk cId="1069310766" sldId="256"/>
            <ac:spMk id="2" creationId="{99AF6EFE-97B1-D474-926E-97B060BB4E71}"/>
          </ac:spMkLst>
        </pc:spChg>
        <pc:spChg chg="mod">
          <ac:chgData name="Jordi Díaz" userId="ec2e2d7c8dfde141" providerId="LiveId" clId="{6588CF97-9EF5-4625-BBB1-C0C9EE52CBF5}" dt="2024-07-01T14:29:37.277" v="813" actId="26606"/>
          <ac:spMkLst>
            <pc:docMk/>
            <pc:sldMk cId="1069310766" sldId="256"/>
            <ac:spMk id="3" creationId="{CB88BC47-3170-8A19-2B27-2932733B7DD5}"/>
          </ac:spMkLst>
        </pc:spChg>
        <pc:spChg chg="add del">
          <ac:chgData name="Jordi Díaz" userId="ec2e2d7c8dfde141" providerId="LiveId" clId="{6588CF97-9EF5-4625-BBB1-C0C9EE52CBF5}" dt="2024-07-01T13:43:15.519" v="327" actId="26606"/>
          <ac:spMkLst>
            <pc:docMk/>
            <pc:sldMk cId="1069310766" sldId="256"/>
            <ac:spMk id="6" creationId="{3A930249-8242-4E2B-AF17-C01826488321}"/>
          </ac:spMkLst>
        </pc:spChg>
        <pc:spChg chg="add del">
          <ac:chgData name="Jordi Díaz" userId="ec2e2d7c8dfde141" providerId="LiveId" clId="{6588CF97-9EF5-4625-BBB1-C0C9EE52CBF5}" dt="2024-07-01T13:43:15.519" v="327" actId="26606"/>
          <ac:spMkLst>
            <pc:docMk/>
            <pc:sldMk cId="1069310766" sldId="256"/>
            <ac:spMk id="7" creationId="{A5BDD999-C5E1-4B3E-A710-768673819165}"/>
          </ac:spMkLst>
        </pc:spChg>
        <pc:spChg chg="add del">
          <ac:chgData name="Jordi Díaz" userId="ec2e2d7c8dfde141" providerId="LiveId" clId="{6588CF97-9EF5-4625-BBB1-C0C9EE52CBF5}" dt="2024-07-01T09:16:59.719" v="8" actId="26606"/>
          <ac:spMkLst>
            <pc:docMk/>
            <pc:sldMk cId="1069310766" sldId="256"/>
            <ac:spMk id="9" creationId="{E0AE394F-AFF1-4485-AF1F-7387A2F041AA}"/>
          </ac:spMkLst>
        </pc:spChg>
        <pc:spChg chg="add del">
          <ac:chgData name="Jordi Díaz" userId="ec2e2d7c8dfde141" providerId="LiveId" clId="{6588CF97-9EF5-4625-BBB1-C0C9EE52CBF5}" dt="2024-07-01T13:43:39.496" v="334" actId="26606"/>
          <ac:spMkLst>
            <pc:docMk/>
            <pc:sldMk cId="1069310766" sldId="256"/>
            <ac:spMk id="10" creationId="{78E81931-EC11-4433-BB7B-ED42BAA2441E}"/>
          </ac:spMkLst>
        </pc:spChg>
        <pc:spChg chg="add del">
          <ac:chgData name="Jordi Díaz" userId="ec2e2d7c8dfde141" providerId="LiveId" clId="{6588CF97-9EF5-4625-BBB1-C0C9EE52CBF5}" dt="2024-07-01T09:16:59.719" v="8" actId="26606"/>
          <ac:spMkLst>
            <pc:docMk/>
            <pc:sldMk cId="1069310766" sldId="256"/>
            <ac:spMk id="11" creationId="{5683D043-25BB-4AC9-8130-641179672614}"/>
          </ac:spMkLst>
        </pc:spChg>
        <pc:spChg chg="add del">
          <ac:chgData name="Jordi Díaz" userId="ec2e2d7c8dfde141" providerId="LiveId" clId="{6588CF97-9EF5-4625-BBB1-C0C9EE52CBF5}" dt="2024-07-01T13:43:39.496" v="334" actId="26606"/>
          <ac:spMkLst>
            <pc:docMk/>
            <pc:sldMk cId="1069310766" sldId="256"/>
            <ac:spMk id="12" creationId="{F35BC353-549C-47DC-9732-7E6961372840}"/>
          </ac:spMkLst>
        </pc:spChg>
        <pc:spChg chg="add del">
          <ac:chgData name="Jordi Díaz" userId="ec2e2d7c8dfde141" providerId="LiveId" clId="{6588CF97-9EF5-4625-BBB1-C0C9EE52CBF5}" dt="2024-07-01T09:16:59.719" v="8" actId="26606"/>
          <ac:spMkLst>
            <pc:docMk/>
            <pc:sldMk cId="1069310766" sldId="256"/>
            <ac:spMk id="13" creationId="{AA61CCAC-6875-474C-8E9E-F57ABF078C2B}"/>
          </ac:spMkLst>
        </pc:spChg>
        <pc:spChg chg="add del">
          <ac:chgData name="Jordi Díaz" userId="ec2e2d7c8dfde141" providerId="LiveId" clId="{6588CF97-9EF5-4625-BBB1-C0C9EE52CBF5}" dt="2024-07-01T13:46:50.181" v="358" actId="26606"/>
          <ac:spMkLst>
            <pc:docMk/>
            <pc:sldMk cId="1069310766" sldId="256"/>
            <ac:spMk id="15" creationId="{C1DD1A8A-57D5-4A81-AD04-532B043C5611}"/>
          </ac:spMkLst>
        </pc:spChg>
        <pc:spChg chg="add del">
          <ac:chgData name="Jordi Díaz" userId="ec2e2d7c8dfde141" providerId="LiveId" clId="{6588CF97-9EF5-4625-BBB1-C0C9EE52CBF5}" dt="2024-07-01T13:46:50.181" v="358" actId="26606"/>
          <ac:spMkLst>
            <pc:docMk/>
            <pc:sldMk cId="1069310766" sldId="256"/>
            <ac:spMk id="17" creationId="{007891EC-4501-44ED-A8C8-B11B6DB767AB}"/>
          </ac:spMkLst>
        </pc:spChg>
        <pc:spChg chg="add del">
          <ac:chgData name="Jordi Díaz" userId="ec2e2d7c8dfde141" providerId="LiveId" clId="{6588CF97-9EF5-4625-BBB1-C0C9EE52CBF5}" dt="2024-07-01T13:47:32.107" v="373" actId="26606"/>
          <ac:spMkLst>
            <pc:docMk/>
            <pc:sldMk cId="1069310766" sldId="256"/>
            <ac:spMk id="18" creationId="{C1DD1A8A-57D5-4A81-AD04-532B043C5611}"/>
          </ac:spMkLst>
        </pc:spChg>
        <pc:spChg chg="add del">
          <ac:chgData name="Jordi Díaz" userId="ec2e2d7c8dfde141" providerId="LiveId" clId="{6588CF97-9EF5-4625-BBB1-C0C9EE52CBF5}" dt="2024-07-01T13:47:32.107" v="373" actId="26606"/>
          <ac:spMkLst>
            <pc:docMk/>
            <pc:sldMk cId="1069310766" sldId="256"/>
            <ac:spMk id="20" creationId="{007891EC-4501-44ED-A8C8-B11B6DB767AB}"/>
          </ac:spMkLst>
        </pc:spChg>
        <pc:spChg chg="add del">
          <ac:chgData name="Jordi Díaz" userId="ec2e2d7c8dfde141" providerId="LiveId" clId="{6588CF97-9EF5-4625-BBB1-C0C9EE52CBF5}" dt="2024-07-01T14:16:10.719" v="723" actId="26606"/>
          <ac:spMkLst>
            <pc:docMk/>
            <pc:sldMk cId="1069310766" sldId="256"/>
            <ac:spMk id="22" creationId="{EB0222B5-B739-82A9-5CCC-C5585AE12A69}"/>
          </ac:spMkLst>
        </pc:spChg>
        <pc:spChg chg="add del">
          <ac:chgData name="Jordi Díaz" userId="ec2e2d7c8dfde141" providerId="LiveId" clId="{6588CF97-9EF5-4625-BBB1-C0C9EE52CBF5}" dt="2024-07-01T14:16:10.719" v="723" actId="26606"/>
          <ac:spMkLst>
            <pc:docMk/>
            <pc:sldMk cId="1069310766" sldId="256"/>
            <ac:spMk id="23" creationId="{5BE23E75-E7E9-4D9F-6D25-5512363F8621}"/>
          </ac:spMkLst>
        </pc:spChg>
        <pc:spChg chg="add del">
          <ac:chgData name="Jordi Díaz" userId="ec2e2d7c8dfde141" providerId="LiveId" clId="{6588CF97-9EF5-4625-BBB1-C0C9EE52CBF5}" dt="2024-07-01T14:16:29.065" v="739" actId="26606"/>
          <ac:spMkLst>
            <pc:docMk/>
            <pc:sldMk cId="1069310766" sldId="256"/>
            <ac:spMk id="26" creationId="{EB0222B5-B739-82A9-5CCC-C5585AE12A69}"/>
          </ac:spMkLst>
        </pc:spChg>
        <pc:spChg chg="add del">
          <ac:chgData name="Jordi Díaz" userId="ec2e2d7c8dfde141" providerId="LiveId" clId="{6588CF97-9EF5-4625-BBB1-C0C9EE52CBF5}" dt="2024-07-01T14:16:29.065" v="739" actId="26606"/>
          <ac:spMkLst>
            <pc:docMk/>
            <pc:sldMk cId="1069310766" sldId="256"/>
            <ac:spMk id="27" creationId="{5BE23E75-E7E9-4D9F-6D25-5512363F8621}"/>
          </ac:spMkLst>
        </pc:spChg>
        <pc:spChg chg="add del">
          <ac:chgData name="Jordi Díaz" userId="ec2e2d7c8dfde141" providerId="LiveId" clId="{6588CF97-9EF5-4625-BBB1-C0C9EE52CBF5}" dt="2024-07-01T14:25:24.831" v="765" actId="26606"/>
          <ac:spMkLst>
            <pc:docMk/>
            <pc:sldMk cId="1069310766" sldId="256"/>
            <ac:spMk id="29" creationId="{C1DD1A8A-57D5-4A81-AD04-532B043C5611}"/>
          </ac:spMkLst>
        </pc:spChg>
        <pc:spChg chg="add del">
          <ac:chgData name="Jordi Díaz" userId="ec2e2d7c8dfde141" providerId="LiveId" clId="{6588CF97-9EF5-4625-BBB1-C0C9EE52CBF5}" dt="2024-07-01T14:16:34.837" v="743" actId="26606"/>
          <ac:spMkLst>
            <pc:docMk/>
            <pc:sldMk cId="1069310766" sldId="256"/>
            <ac:spMk id="30" creationId="{71B2258F-86CA-4D4D-8270-BC05FCDEBFB3}"/>
          </ac:spMkLst>
        </pc:spChg>
        <pc:spChg chg="add del">
          <ac:chgData name="Jordi Díaz" userId="ec2e2d7c8dfde141" providerId="LiveId" clId="{6588CF97-9EF5-4625-BBB1-C0C9EE52CBF5}" dt="2024-07-01T14:17:27.869" v="753" actId="26606"/>
          <ac:spMkLst>
            <pc:docMk/>
            <pc:sldMk cId="1069310766" sldId="256"/>
            <ac:spMk id="34" creationId="{EB0222B5-B739-82A9-5CCC-C5585AE12A69}"/>
          </ac:spMkLst>
        </pc:spChg>
        <pc:spChg chg="add del">
          <ac:chgData name="Jordi Díaz" userId="ec2e2d7c8dfde141" providerId="LiveId" clId="{6588CF97-9EF5-4625-BBB1-C0C9EE52CBF5}" dt="2024-07-01T14:17:27.869" v="753" actId="26606"/>
          <ac:spMkLst>
            <pc:docMk/>
            <pc:sldMk cId="1069310766" sldId="256"/>
            <ac:spMk id="35" creationId="{5BE23E75-E7E9-4D9F-6D25-5512363F8621}"/>
          </ac:spMkLst>
        </pc:spChg>
        <pc:spChg chg="add del">
          <ac:chgData name="Jordi Díaz" userId="ec2e2d7c8dfde141" providerId="LiveId" clId="{6588CF97-9EF5-4625-BBB1-C0C9EE52CBF5}" dt="2024-07-01T14:25:24.831" v="765" actId="26606"/>
          <ac:spMkLst>
            <pc:docMk/>
            <pc:sldMk cId="1069310766" sldId="256"/>
            <ac:spMk id="37" creationId="{007891EC-4501-44ED-A8C8-B11B6DB767AB}"/>
          </ac:spMkLst>
        </pc:spChg>
        <pc:spChg chg="add del">
          <ac:chgData name="Jordi Díaz" userId="ec2e2d7c8dfde141" providerId="LiveId" clId="{6588CF97-9EF5-4625-BBB1-C0C9EE52CBF5}" dt="2024-07-01T14:17:25.478" v="752" actId="26606"/>
          <ac:spMkLst>
            <pc:docMk/>
            <pc:sldMk cId="1069310766" sldId="256"/>
            <ac:spMk id="41" creationId="{E91DC736-0EF8-4F87-9146-EBF1D2EE4D3D}"/>
          </ac:spMkLst>
        </pc:spChg>
        <pc:spChg chg="add del">
          <ac:chgData name="Jordi Díaz" userId="ec2e2d7c8dfde141" providerId="LiveId" clId="{6588CF97-9EF5-4625-BBB1-C0C9EE52CBF5}" dt="2024-07-01T14:17:25.478" v="752" actId="26606"/>
          <ac:spMkLst>
            <pc:docMk/>
            <pc:sldMk cId="1069310766" sldId="256"/>
            <ac:spMk id="43" creationId="{097CD68E-23E3-4007-8847-CD0944C4F7BE}"/>
          </ac:spMkLst>
        </pc:spChg>
        <pc:spChg chg="add del">
          <ac:chgData name="Jordi Díaz" userId="ec2e2d7c8dfde141" providerId="LiveId" clId="{6588CF97-9EF5-4625-BBB1-C0C9EE52CBF5}" dt="2024-07-01T14:17:25.478" v="752" actId="26606"/>
          <ac:spMkLst>
            <pc:docMk/>
            <pc:sldMk cId="1069310766" sldId="256"/>
            <ac:spMk id="45" creationId="{AF2F604E-43BE-4DC3-B983-E071523364F8}"/>
          </ac:spMkLst>
        </pc:spChg>
        <pc:spChg chg="add del">
          <ac:chgData name="Jordi Díaz" userId="ec2e2d7c8dfde141" providerId="LiveId" clId="{6588CF97-9EF5-4625-BBB1-C0C9EE52CBF5}" dt="2024-07-01T14:17:25.478" v="752" actId="26606"/>
          <ac:spMkLst>
            <pc:docMk/>
            <pc:sldMk cId="1069310766" sldId="256"/>
            <ac:spMk id="47" creationId="{08C9B587-E65E-4B52-B37C-ABEBB6E87928}"/>
          </ac:spMkLst>
        </pc:spChg>
        <pc:spChg chg="add del">
          <ac:chgData name="Jordi Díaz" userId="ec2e2d7c8dfde141" providerId="LiveId" clId="{6588CF97-9EF5-4625-BBB1-C0C9EE52CBF5}" dt="2024-07-01T14:29:37.277" v="813" actId="26606"/>
          <ac:spMkLst>
            <pc:docMk/>
            <pc:sldMk cId="1069310766" sldId="256"/>
            <ac:spMk id="2055" creationId="{C1DD1A8A-57D5-4A81-AD04-532B043C5611}"/>
          </ac:spMkLst>
        </pc:spChg>
        <pc:spChg chg="add del">
          <ac:chgData name="Jordi Díaz" userId="ec2e2d7c8dfde141" providerId="LiveId" clId="{6588CF97-9EF5-4625-BBB1-C0C9EE52CBF5}" dt="2024-07-01T14:29:37.277" v="813" actId="26606"/>
          <ac:spMkLst>
            <pc:docMk/>
            <pc:sldMk cId="1069310766" sldId="256"/>
            <ac:spMk id="2057" creationId="{007891EC-4501-44ED-A8C8-B11B6DB767AB}"/>
          </ac:spMkLst>
        </pc:spChg>
        <pc:picChg chg="add del mod">
          <ac:chgData name="Jordi Díaz" userId="ec2e2d7c8dfde141" providerId="LiveId" clId="{6588CF97-9EF5-4625-BBB1-C0C9EE52CBF5}" dt="2024-07-01T09:16:59.719" v="8" actId="26606"/>
          <ac:picMkLst>
            <pc:docMk/>
            <pc:sldMk cId="1069310766" sldId="256"/>
            <ac:picMk id="5" creationId="{AABAA04D-A027-4FB5-88BA-BC786682CC15}"/>
          </ac:picMkLst>
        </pc:picChg>
        <pc:picChg chg="add del">
          <ac:chgData name="Jordi Díaz" userId="ec2e2d7c8dfde141" providerId="LiveId" clId="{6588CF97-9EF5-4625-BBB1-C0C9EE52CBF5}" dt="2024-07-01T13:43:15.519" v="327" actId="26606"/>
          <ac:picMkLst>
            <pc:docMk/>
            <pc:sldMk cId="1069310766" sldId="256"/>
            <ac:picMk id="8" creationId="{CDDC75E7-1339-2641-ACDB-1D8982698426}"/>
          </ac:picMkLst>
        </pc:picChg>
        <pc:picChg chg="add del">
          <ac:chgData name="Jordi Díaz" userId="ec2e2d7c8dfde141" providerId="LiveId" clId="{6588CF97-9EF5-4625-BBB1-C0C9EE52CBF5}" dt="2024-07-01T13:43:39.496" v="334" actId="26606"/>
          <ac:picMkLst>
            <pc:docMk/>
            <pc:sldMk cId="1069310766" sldId="256"/>
            <ac:picMk id="14" creationId="{0D33ADC3-4A72-4FAA-92D3-4DE32478C93B}"/>
          </ac:picMkLst>
        </pc:picChg>
        <pc:picChg chg="add del mod">
          <ac:chgData name="Jordi Díaz" userId="ec2e2d7c8dfde141" providerId="LiveId" clId="{6588CF97-9EF5-4625-BBB1-C0C9EE52CBF5}" dt="2024-07-01T13:46:50.181" v="358" actId="26606"/>
          <ac:picMkLst>
            <pc:docMk/>
            <pc:sldMk cId="1069310766" sldId="256"/>
            <ac:picMk id="16" creationId="{BB25529A-2741-EB83-BD9A-CF3B6B49AFF2}"/>
          </ac:picMkLst>
        </pc:picChg>
        <pc:picChg chg="add del mod">
          <ac:chgData name="Jordi Díaz" userId="ec2e2d7c8dfde141" providerId="LiveId" clId="{6588CF97-9EF5-4625-BBB1-C0C9EE52CBF5}" dt="2024-07-01T13:47:32.107" v="373" actId="26606"/>
          <ac:picMkLst>
            <pc:docMk/>
            <pc:sldMk cId="1069310766" sldId="256"/>
            <ac:picMk id="19" creationId="{EDE21158-803C-8AC6-F69B-72E61CF37E8C}"/>
          </ac:picMkLst>
        </pc:picChg>
        <pc:picChg chg="add del">
          <ac:chgData name="Jordi Díaz" userId="ec2e2d7c8dfde141" providerId="LiveId" clId="{6588CF97-9EF5-4625-BBB1-C0C9EE52CBF5}" dt="2024-07-01T14:16:10.719" v="723" actId="26606"/>
          <ac:picMkLst>
            <pc:docMk/>
            <pc:sldMk cId="1069310766" sldId="256"/>
            <ac:picMk id="21" creationId="{85966B05-FB86-DB14-8744-3C43BB8296F7}"/>
          </ac:picMkLst>
        </pc:picChg>
        <pc:picChg chg="add del">
          <ac:chgData name="Jordi Díaz" userId="ec2e2d7c8dfde141" providerId="LiveId" clId="{6588CF97-9EF5-4625-BBB1-C0C9EE52CBF5}" dt="2024-07-01T14:16:29.065" v="739" actId="26606"/>
          <ac:picMkLst>
            <pc:docMk/>
            <pc:sldMk cId="1069310766" sldId="256"/>
            <ac:picMk id="25" creationId="{E1064B90-52DD-7D9D-30DE-396A81B68783}"/>
          </ac:picMkLst>
        </pc:picChg>
        <pc:picChg chg="add del">
          <ac:chgData name="Jordi Díaz" userId="ec2e2d7c8dfde141" providerId="LiveId" clId="{6588CF97-9EF5-4625-BBB1-C0C9EE52CBF5}" dt="2024-07-01T14:16:34.837" v="743" actId="26606"/>
          <ac:picMkLst>
            <pc:docMk/>
            <pc:sldMk cId="1069310766" sldId="256"/>
            <ac:picMk id="31" creationId="{9418E4E4-28DA-14CE-D0C3-FA38D07065AC}"/>
          </ac:picMkLst>
        </pc:picChg>
        <pc:picChg chg="add del">
          <ac:chgData name="Jordi Díaz" userId="ec2e2d7c8dfde141" providerId="LiveId" clId="{6588CF97-9EF5-4625-BBB1-C0C9EE52CBF5}" dt="2024-07-01T14:25:24.831" v="765" actId="26606"/>
          <ac:picMkLst>
            <pc:docMk/>
            <pc:sldMk cId="1069310766" sldId="256"/>
            <ac:picMk id="32" creationId="{80484A6C-56C0-3D08-4ADA-087AA17F564A}"/>
          </ac:picMkLst>
        </pc:picChg>
        <pc:picChg chg="add del mod">
          <ac:chgData name="Jordi Díaz" userId="ec2e2d7c8dfde141" providerId="LiveId" clId="{6588CF97-9EF5-4625-BBB1-C0C9EE52CBF5}" dt="2024-07-01T14:17:27.869" v="753" actId="26606"/>
          <ac:picMkLst>
            <pc:docMk/>
            <pc:sldMk cId="1069310766" sldId="256"/>
            <ac:picMk id="33" creationId="{E1064B90-52DD-7D9D-30DE-396A81B68783}"/>
          </ac:picMkLst>
        </pc:picChg>
        <pc:picChg chg="add mod ord">
          <ac:chgData name="Jordi Díaz" userId="ec2e2d7c8dfde141" providerId="LiveId" clId="{6588CF97-9EF5-4625-BBB1-C0C9EE52CBF5}" dt="2024-07-01T14:29:37.277" v="813" actId="26606"/>
          <ac:picMkLst>
            <pc:docMk/>
            <pc:sldMk cId="1069310766" sldId="256"/>
            <ac:picMk id="2050" creationId="{3A3991C2-885C-2FFD-AC40-DA59C7914D6C}"/>
          </ac:picMkLst>
        </pc:picChg>
        <pc:cxnChg chg="add del">
          <ac:chgData name="Jordi Díaz" userId="ec2e2d7c8dfde141" providerId="LiveId" clId="{6588CF97-9EF5-4625-BBB1-C0C9EE52CBF5}" dt="2024-07-01T14:16:10.719" v="723" actId="26606"/>
          <ac:cxnSpMkLst>
            <pc:docMk/>
            <pc:sldMk cId="1069310766" sldId="256"/>
            <ac:cxnSpMk id="24" creationId="{61B115DB-65EB-3FC3-7284-CFDF4ADC60B6}"/>
          </ac:cxnSpMkLst>
        </pc:cxnChg>
        <pc:cxnChg chg="add del">
          <ac:chgData name="Jordi Díaz" userId="ec2e2d7c8dfde141" providerId="LiveId" clId="{6588CF97-9EF5-4625-BBB1-C0C9EE52CBF5}" dt="2024-07-01T14:16:29.065" v="739" actId="26606"/>
          <ac:cxnSpMkLst>
            <pc:docMk/>
            <pc:sldMk cId="1069310766" sldId="256"/>
            <ac:cxnSpMk id="28" creationId="{61B115DB-65EB-3FC3-7284-CFDF4ADC60B6}"/>
          </ac:cxnSpMkLst>
        </pc:cxnChg>
        <pc:cxnChg chg="add del">
          <ac:chgData name="Jordi Díaz" userId="ec2e2d7c8dfde141" providerId="LiveId" clId="{6588CF97-9EF5-4625-BBB1-C0C9EE52CBF5}" dt="2024-07-01T14:17:27.869" v="753" actId="26606"/>
          <ac:cxnSpMkLst>
            <pc:docMk/>
            <pc:sldMk cId="1069310766" sldId="256"/>
            <ac:cxnSpMk id="36" creationId="{61B115DB-65EB-3FC3-7284-CFDF4ADC60B6}"/>
          </ac:cxnSpMkLst>
        </pc:cxnChg>
      </pc:sldChg>
      <pc:sldChg chg="modSp mod">
        <pc:chgData name="Jordi Díaz" userId="ec2e2d7c8dfde141" providerId="LiveId" clId="{6588CF97-9EF5-4625-BBB1-C0C9EE52CBF5}" dt="2024-07-02T07:06:11.406" v="1000" actId="20577"/>
        <pc:sldMkLst>
          <pc:docMk/>
          <pc:sldMk cId="227292377" sldId="257"/>
        </pc:sldMkLst>
        <pc:spChg chg="mod">
          <ac:chgData name="Jordi Díaz" userId="ec2e2d7c8dfde141" providerId="LiveId" clId="{6588CF97-9EF5-4625-BBB1-C0C9EE52CBF5}" dt="2024-07-01T14:43:26.917" v="903" actId="255"/>
          <ac:spMkLst>
            <pc:docMk/>
            <pc:sldMk cId="227292377" sldId="257"/>
            <ac:spMk id="2" creationId="{CCBD8DBA-5B59-5F2D-08D5-3A680BA98C7A}"/>
          </ac:spMkLst>
        </pc:spChg>
        <pc:spChg chg="mod">
          <ac:chgData name="Jordi Díaz" userId="ec2e2d7c8dfde141" providerId="LiveId" clId="{6588CF97-9EF5-4625-BBB1-C0C9EE52CBF5}" dt="2024-07-02T07:06:11.406" v="1000" actId="20577"/>
          <ac:spMkLst>
            <pc:docMk/>
            <pc:sldMk cId="227292377" sldId="257"/>
            <ac:spMk id="3" creationId="{09A44222-ACF7-2E48-46C5-87D312B1DA17}"/>
          </ac:spMkLst>
        </pc:spChg>
        <pc:graphicFrameChg chg="modGraphic">
          <ac:chgData name="Jordi Díaz" userId="ec2e2d7c8dfde141" providerId="LiveId" clId="{6588CF97-9EF5-4625-BBB1-C0C9EE52CBF5}" dt="2024-07-01T13:51:59.975" v="424" actId="113"/>
          <ac:graphicFrameMkLst>
            <pc:docMk/>
            <pc:sldMk cId="227292377" sldId="257"/>
            <ac:graphicFrameMk id="6" creationId="{5C43EFC3-5D95-91AC-864B-FBD83F680923}"/>
          </ac:graphicFrameMkLst>
        </pc:graphicFrameChg>
      </pc:sldChg>
      <pc:sldChg chg="addSp delSp modSp mod setBg modAnim">
        <pc:chgData name="Jordi Díaz" userId="ec2e2d7c8dfde141" providerId="LiveId" clId="{6588CF97-9EF5-4625-BBB1-C0C9EE52CBF5}" dt="2024-07-01T14:36:42.063" v="849" actId="20577"/>
        <pc:sldMkLst>
          <pc:docMk/>
          <pc:sldMk cId="1661042448" sldId="258"/>
        </pc:sldMkLst>
        <pc:spChg chg="mod">
          <ac:chgData name="Jordi Díaz" userId="ec2e2d7c8dfde141" providerId="LiveId" clId="{6588CF97-9EF5-4625-BBB1-C0C9EE52CBF5}" dt="2024-07-01T14:01:30.872" v="576" actId="2711"/>
          <ac:spMkLst>
            <pc:docMk/>
            <pc:sldMk cId="1661042448" sldId="258"/>
            <ac:spMk id="2" creationId="{0A0FF1F6-09D8-9C0A-6B2A-DAA1BB40BA27}"/>
          </ac:spMkLst>
        </pc:spChg>
        <pc:spChg chg="add">
          <ac:chgData name="Jordi Díaz" userId="ec2e2d7c8dfde141" providerId="LiveId" clId="{6588CF97-9EF5-4625-BBB1-C0C9EE52CBF5}" dt="2024-07-01T13:52:38.396" v="425" actId="26606"/>
          <ac:spMkLst>
            <pc:docMk/>
            <pc:sldMk cId="1661042448" sldId="258"/>
            <ac:spMk id="7" creationId="{53B021B3-DE93-4AB7-8A18-CF5F1CED88B8}"/>
          </ac:spMkLst>
        </pc:spChg>
        <pc:spChg chg="add">
          <ac:chgData name="Jordi Díaz" userId="ec2e2d7c8dfde141" providerId="LiveId" clId="{6588CF97-9EF5-4625-BBB1-C0C9EE52CBF5}" dt="2024-07-01T13:52:38.396" v="425" actId="26606"/>
          <ac:spMkLst>
            <pc:docMk/>
            <pc:sldMk cId="1661042448" sldId="258"/>
            <ac:spMk id="8" creationId="{52D502E5-F6B4-4D58-B4AE-FC466FF15EE8}"/>
          </ac:spMkLst>
        </pc:spChg>
        <pc:spChg chg="add">
          <ac:chgData name="Jordi Díaz" userId="ec2e2d7c8dfde141" providerId="LiveId" clId="{6588CF97-9EF5-4625-BBB1-C0C9EE52CBF5}" dt="2024-07-01T13:52:38.396" v="425" actId="26606"/>
          <ac:spMkLst>
            <pc:docMk/>
            <pc:sldMk cId="1661042448" sldId="258"/>
            <ac:spMk id="9" creationId="{9DECDBF4-02B6-4BB4-B65B-B8107AD6A9E8}"/>
          </ac:spMkLst>
        </pc:spChg>
        <pc:spChg chg="add del">
          <ac:chgData name="Jordi Díaz" userId="ec2e2d7c8dfde141" providerId="LiveId" clId="{6588CF97-9EF5-4625-BBB1-C0C9EE52CBF5}" dt="2024-07-01T13:48:34.790" v="383" actId="26606"/>
          <ac:spMkLst>
            <pc:docMk/>
            <pc:sldMk cId="1661042448" sldId="258"/>
            <ac:spMk id="10" creationId="{AE5A632B-B15A-489E-8337-BC0F40DBC21F}"/>
          </ac:spMkLst>
        </pc:spChg>
        <pc:spChg chg="add del">
          <ac:chgData name="Jordi Díaz" userId="ec2e2d7c8dfde141" providerId="LiveId" clId="{6588CF97-9EF5-4625-BBB1-C0C9EE52CBF5}" dt="2024-07-01T13:48:34.790" v="383" actId="26606"/>
          <ac:spMkLst>
            <pc:docMk/>
            <pc:sldMk cId="1661042448" sldId="258"/>
            <ac:spMk id="12" creationId="{6E895C8D-1379-40B8-8B1B-B6F5AEAF0A6C}"/>
          </ac:spMkLst>
        </pc:spChg>
        <pc:spChg chg="add del">
          <ac:chgData name="Jordi Díaz" userId="ec2e2d7c8dfde141" providerId="LiveId" clId="{6588CF97-9EF5-4625-BBB1-C0C9EE52CBF5}" dt="2024-07-01T13:48:34.790" v="383" actId="26606"/>
          <ac:spMkLst>
            <pc:docMk/>
            <pc:sldMk cId="1661042448" sldId="258"/>
            <ac:spMk id="14" creationId="{651547D7-AD18-407B-A5F4-F8225B5DCFCC}"/>
          </ac:spMkLst>
        </pc:spChg>
        <pc:graphicFrameChg chg="mod modGraphic">
          <ac:chgData name="Jordi Díaz" userId="ec2e2d7c8dfde141" providerId="LiveId" clId="{6588CF97-9EF5-4625-BBB1-C0C9EE52CBF5}" dt="2024-07-01T14:36:42.063" v="849" actId="20577"/>
          <ac:graphicFrameMkLst>
            <pc:docMk/>
            <pc:sldMk cId="1661042448" sldId="258"/>
            <ac:graphicFrameMk id="5" creationId="{4E20563D-AB56-D194-620C-9179D9846D42}"/>
          </ac:graphicFrameMkLst>
        </pc:graphicFrameChg>
      </pc:sldChg>
      <pc:sldChg chg="addSp delSp modSp mod setBg">
        <pc:chgData name="Jordi Díaz" userId="ec2e2d7c8dfde141" providerId="LiveId" clId="{6588CF97-9EF5-4625-BBB1-C0C9EE52CBF5}" dt="2024-07-01T14:40:31.129" v="878" actId="14100"/>
        <pc:sldMkLst>
          <pc:docMk/>
          <pc:sldMk cId="2039981378" sldId="259"/>
        </pc:sldMkLst>
        <pc:spChg chg="mod">
          <ac:chgData name="Jordi Díaz" userId="ec2e2d7c8dfde141" providerId="LiveId" clId="{6588CF97-9EF5-4625-BBB1-C0C9EE52CBF5}" dt="2024-07-01T14:04:58.449" v="605" actId="1076"/>
          <ac:spMkLst>
            <pc:docMk/>
            <pc:sldMk cId="2039981378" sldId="259"/>
            <ac:spMk id="2" creationId="{FB0F4A56-7AA9-2F52-CEA0-3A1584F7C3AB}"/>
          </ac:spMkLst>
        </pc:spChg>
        <pc:grpChg chg="add">
          <ac:chgData name="Jordi Díaz" userId="ec2e2d7c8dfde141" providerId="LiveId" clId="{6588CF97-9EF5-4625-BBB1-C0C9EE52CBF5}" dt="2024-07-01T14:03:30.254" v="586" actId="26606"/>
          <ac:grpSpMkLst>
            <pc:docMk/>
            <pc:sldMk cId="2039981378" sldId="259"/>
            <ac:grpSpMk id="15" creationId="{B0F380AC-9202-53E9-8D39-90E7C2AC7550}"/>
          </ac:grpSpMkLst>
        </pc:grpChg>
        <pc:grpChg chg="add del">
          <ac:chgData name="Jordi Díaz" userId="ec2e2d7c8dfde141" providerId="LiveId" clId="{6588CF97-9EF5-4625-BBB1-C0C9EE52CBF5}" dt="2024-07-01T13:58:25.247" v="563" actId="26606"/>
          <ac:grpSpMkLst>
            <pc:docMk/>
            <pc:sldMk cId="2039981378" sldId="259"/>
            <ac:grpSpMk id="18" creationId="{B0F380AC-9202-53E9-8D39-90E7C2AC7550}"/>
          </ac:grpSpMkLst>
        </pc:grpChg>
        <pc:picChg chg="mod modCrop">
          <ac:chgData name="Jordi Díaz" userId="ec2e2d7c8dfde141" providerId="LiveId" clId="{6588CF97-9EF5-4625-BBB1-C0C9EE52CBF5}" dt="2024-07-01T14:40:18.261" v="876" actId="1076"/>
          <ac:picMkLst>
            <pc:docMk/>
            <pc:sldMk cId="2039981378" sldId="259"/>
            <ac:picMk id="5" creationId="{18317E4F-924A-6C05-6878-243D3D84560A}"/>
          </ac:picMkLst>
        </pc:picChg>
        <pc:picChg chg="mod modCrop">
          <ac:chgData name="Jordi Díaz" userId="ec2e2d7c8dfde141" providerId="LiveId" clId="{6588CF97-9EF5-4625-BBB1-C0C9EE52CBF5}" dt="2024-07-01T14:40:31.129" v="878" actId="14100"/>
          <ac:picMkLst>
            <pc:docMk/>
            <pc:sldMk cId="2039981378" sldId="259"/>
            <ac:picMk id="13" creationId="{F8020CE1-8EC5-D5E2-6362-5700EB086EA2}"/>
          </ac:picMkLst>
        </pc:picChg>
      </pc:sldChg>
      <pc:sldChg chg="addSp delSp modSp mod setBg setClrOvrMap modNotesTx">
        <pc:chgData name="Jordi Díaz" userId="ec2e2d7c8dfde141" providerId="LiveId" clId="{6588CF97-9EF5-4625-BBB1-C0C9EE52CBF5}" dt="2024-07-02T14:18:10.034" v="1027" actId="20577"/>
        <pc:sldMkLst>
          <pc:docMk/>
          <pc:sldMk cId="1061639198" sldId="260"/>
        </pc:sldMkLst>
        <pc:spChg chg="mod">
          <ac:chgData name="Jordi Díaz" userId="ec2e2d7c8dfde141" providerId="LiveId" clId="{6588CF97-9EF5-4625-BBB1-C0C9EE52CBF5}" dt="2024-07-02T14:18:10.034" v="1027" actId="20577"/>
          <ac:spMkLst>
            <pc:docMk/>
            <pc:sldMk cId="1061639198" sldId="260"/>
            <ac:spMk id="2" creationId="{BC93CDD6-7C22-565A-5739-5AE358D11993}"/>
          </ac:spMkLst>
        </pc:spChg>
        <pc:spChg chg="add del mod">
          <ac:chgData name="Jordi Díaz" userId="ec2e2d7c8dfde141" providerId="LiveId" clId="{6588CF97-9EF5-4625-BBB1-C0C9EE52CBF5}" dt="2024-07-02T10:31:31.934" v="1020" actId="20577"/>
          <ac:spMkLst>
            <pc:docMk/>
            <pc:sldMk cId="1061639198" sldId="260"/>
            <ac:spMk id="3" creationId="{12161EEA-1011-4BCF-5E3F-DD0C148CFF30}"/>
          </ac:spMkLst>
        </pc:spChg>
        <pc:spChg chg="add del">
          <ac:chgData name="Jordi Díaz" userId="ec2e2d7c8dfde141" providerId="LiveId" clId="{6588CF97-9EF5-4625-BBB1-C0C9EE52CBF5}" dt="2024-07-01T14:08:46.057" v="622" actId="26606"/>
          <ac:spMkLst>
            <pc:docMk/>
            <pc:sldMk cId="1061639198" sldId="260"/>
            <ac:spMk id="9" creationId="{AE3A741D-C19B-960A-5803-1C5887147820}"/>
          </ac:spMkLst>
        </pc:spChg>
        <pc:spChg chg="add del">
          <ac:chgData name="Jordi Díaz" userId="ec2e2d7c8dfde141" providerId="LiveId" clId="{6588CF97-9EF5-4625-BBB1-C0C9EE52CBF5}" dt="2024-07-01T14:08:32.021" v="620" actId="26606"/>
          <ac:spMkLst>
            <pc:docMk/>
            <pc:sldMk cId="1061639198" sldId="260"/>
            <ac:spMk id="10" creationId="{9228552E-C8B1-4A80-8448-0787CE0FC704}"/>
          </ac:spMkLst>
        </pc:spChg>
        <pc:spChg chg="add del">
          <ac:chgData name="Jordi Díaz" userId="ec2e2d7c8dfde141" providerId="LiveId" clId="{6588CF97-9EF5-4625-BBB1-C0C9EE52CBF5}" dt="2024-07-01T14:08:46.057" v="622" actId="26606"/>
          <ac:spMkLst>
            <pc:docMk/>
            <pc:sldMk cId="1061639198" sldId="260"/>
            <ac:spMk id="11" creationId="{9C3A50E9-9119-7BC3-083B-2D84CCC78E47}"/>
          </ac:spMkLst>
        </pc:spChg>
        <pc:spChg chg="add del">
          <ac:chgData name="Jordi Díaz" userId="ec2e2d7c8dfde141" providerId="LiveId" clId="{6588CF97-9EF5-4625-BBB1-C0C9EE52CBF5}" dt="2024-07-01T14:47:48.112" v="929" actId="26606"/>
          <ac:spMkLst>
            <pc:docMk/>
            <pc:sldMk cId="1061639198" sldId="260"/>
            <ac:spMk id="12" creationId="{AE3A741D-C19B-960A-5803-1C5887147820}"/>
          </ac:spMkLst>
        </pc:spChg>
        <pc:spChg chg="add del">
          <ac:chgData name="Jordi Díaz" userId="ec2e2d7c8dfde141" providerId="LiveId" clId="{6588CF97-9EF5-4625-BBB1-C0C9EE52CBF5}" dt="2024-07-01T14:08:46.057" v="622" actId="26606"/>
          <ac:spMkLst>
            <pc:docMk/>
            <pc:sldMk cId="1061639198" sldId="260"/>
            <ac:spMk id="13" creationId="{DC39DE25-0E4E-0AA7-0932-1D78C2372786}"/>
          </ac:spMkLst>
        </pc:spChg>
        <pc:spChg chg="add del">
          <ac:chgData name="Jordi Díaz" userId="ec2e2d7c8dfde141" providerId="LiveId" clId="{6588CF97-9EF5-4625-BBB1-C0C9EE52CBF5}" dt="2024-07-01T14:47:48.112" v="929" actId="26606"/>
          <ac:spMkLst>
            <pc:docMk/>
            <pc:sldMk cId="1061639198" sldId="260"/>
            <ac:spMk id="14" creationId="{DC39DE25-0E4E-0AA7-0932-1D78C2372786}"/>
          </ac:spMkLst>
        </pc:spChg>
        <pc:spChg chg="add del">
          <ac:chgData name="Jordi Díaz" userId="ec2e2d7c8dfde141" providerId="LiveId" clId="{6588CF97-9EF5-4625-BBB1-C0C9EE52CBF5}" dt="2024-07-01T14:08:46.057" v="622" actId="26606"/>
          <ac:spMkLst>
            <pc:docMk/>
            <pc:sldMk cId="1061639198" sldId="260"/>
            <ac:spMk id="15" creationId="{8D6EA299-0840-6DEA-E670-C49AEBC87E89}"/>
          </ac:spMkLst>
        </pc:spChg>
        <pc:spChg chg="add del">
          <ac:chgData name="Jordi Díaz" userId="ec2e2d7c8dfde141" providerId="LiveId" clId="{6588CF97-9EF5-4625-BBB1-C0C9EE52CBF5}" dt="2024-07-01T14:47:48.112" v="929" actId="26606"/>
          <ac:spMkLst>
            <pc:docMk/>
            <pc:sldMk cId="1061639198" sldId="260"/>
            <ac:spMk id="16" creationId="{8D6EA299-0840-6DEA-E670-C49AEBC87E89}"/>
          </ac:spMkLst>
        </pc:spChg>
        <pc:grpChg chg="add">
          <ac:chgData name="Jordi Díaz" userId="ec2e2d7c8dfde141" providerId="LiveId" clId="{6588CF97-9EF5-4625-BBB1-C0C9EE52CBF5}" dt="2024-07-01T14:47:48.112" v="929" actId="26606"/>
          <ac:grpSpMkLst>
            <pc:docMk/>
            <pc:sldMk cId="1061639198" sldId="260"/>
            <ac:grpSpMk id="21" creationId="{5EFBDE31-BB3E-6CFC-23CD-B5976DA38438}"/>
          </ac:grpSpMkLst>
        </pc:grpChg>
        <pc:graphicFrameChg chg="add del">
          <ac:chgData name="Jordi Díaz" userId="ec2e2d7c8dfde141" providerId="LiveId" clId="{6588CF97-9EF5-4625-BBB1-C0C9EE52CBF5}" dt="2024-07-01T14:08:32.021" v="620" actId="26606"/>
          <ac:graphicFrameMkLst>
            <pc:docMk/>
            <pc:sldMk cId="1061639198" sldId="260"/>
            <ac:graphicFrameMk id="5" creationId="{417A8DFC-4146-B7AF-7022-9E55B75C12B1}"/>
          </ac:graphicFrameMkLst>
        </pc:graphicFrameChg>
        <pc:picChg chg="add del">
          <ac:chgData name="Jordi Díaz" userId="ec2e2d7c8dfde141" providerId="LiveId" clId="{6588CF97-9EF5-4625-BBB1-C0C9EE52CBF5}" dt="2024-07-01T14:08:32.021" v="620" actId="26606"/>
          <ac:picMkLst>
            <pc:docMk/>
            <pc:sldMk cId="1061639198" sldId="260"/>
            <ac:picMk id="6" creationId="{F164E3ED-A5A7-B74D-BBD7-BBD0608957CE}"/>
          </ac:picMkLst>
        </pc:picChg>
        <pc:picChg chg="add del">
          <ac:chgData name="Jordi Díaz" userId="ec2e2d7c8dfde141" providerId="LiveId" clId="{6588CF97-9EF5-4625-BBB1-C0C9EE52CBF5}" dt="2024-07-01T14:08:46.057" v="622" actId="26606"/>
          <ac:picMkLst>
            <pc:docMk/>
            <pc:sldMk cId="1061639198" sldId="260"/>
            <ac:picMk id="7" creationId="{6BE168FE-81AF-AD5E-0751-78CC8BCA4E0A}"/>
          </ac:picMkLst>
        </pc:picChg>
        <pc:picChg chg="add mod ord">
          <ac:chgData name="Jordi Díaz" userId="ec2e2d7c8dfde141" providerId="LiveId" clId="{6588CF97-9EF5-4625-BBB1-C0C9EE52CBF5}" dt="2024-07-01T14:50:05.050" v="948" actId="170"/>
          <ac:picMkLst>
            <pc:docMk/>
            <pc:sldMk cId="1061639198" sldId="260"/>
            <ac:picMk id="8" creationId="{4A9ED27D-AB3E-F9B3-16CE-2DFA28BDB5C0}"/>
          </ac:picMkLst>
        </pc:picChg>
      </pc:sldChg>
      <pc:sldChg chg="addSp delSp modSp mod setBg modNotesTx">
        <pc:chgData name="Jordi Díaz" userId="ec2e2d7c8dfde141" providerId="LiveId" clId="{6588CF97-9EF5-4625-BBB1-C0C9EE52CBF5}" dt="2024-07-02T10:28:34.883" v="1016" actId="20577"/>
        <pc:sldMkLst>
          <pc:docMk/>
          <pc:sldMk cId="3508603746" sldId="261"/>
        </pc:sldMkLst>
        <pc:spChg chg="mod">
          <ac:chgData name="Jordi Díaz" userId="ec2e2d7c8dfde141" providerId="LiveId" clId="{6588CF97-9EF5-4625-BBB1-C0C9EE52CBF5}" dt="2024-07-01T14:11:38.397" v="637" actId="2711"/>
          <ac:spMkLst>
            <pc:docMk/>
            <pc:sldMk cId="3508603746" sldId="261"/>
            <ac:spMk id="2" creationId="{D069E3AF-E557-6A05-C25D-9F96E49E7273}"/>
          </ac:spMkLst>
        </pc:spChg>
        <pc:spChg chg="mod">
          <ac:chgData name="Jordi Díaz" userId="ec2e2d7c8dfde141" providerId="LiveId" clId="{6588CF97-9EF5-4625-BBB1-C0C9EE52CBF5}" dt="2024-07-02T10:28:34.883" v="1016" actId="20577"/>
          <ac:spMkLst>
            <pc:docMk/>
            <pc:sldMk cId="3508603746" sldId="261"/>
            <ac:spMk id="3" creationId="{80784EC2-AD54-B28E-7765-349DC280891F}"/>
          </ac:spMkLst>
        </pc:spChg>
        <pc:spChg chg="add del mod">
          <ac:chgData name="Jordi Díaz" userId="ec2e2d7c8dfde141" providerId="LiveId" clId="{6588CF97-9EF5-4625-BBB1-C0C9EE52CBF5}" dt="2024-07-01T13:21:45.668" v="200" actId="21"/>
          <ac:spMkLst>
            <pc:docMk/>
            <pc:sldMk cId="3508603746" sldId="261"/>
            <ac:spMk id="4" creationId="{4FE566A0-0E55-49F2-876A-6475A8675282}"/>
          </ac:spMkLst>
        </pc:spChg>
        <pc:spChg chg="add">
          <ac:chgData name="Jordi Díaz" userId="ec2e2d7c8dfde141" providerId="LiveId" clId="{6588CF97-9EF5-4625-BBB1-C0C9EE52CBF5}" dt="2024-07-01T14:10:29.859" v="635" actId="26606"/>
          <ac:spMkLst>
            <pc:docMk/>
            <pc:sldMk cId="3508603746" sldId="261"/>
            <ac:spMk id="13" creationId="{08C9B587-E65E-4B52-B37C-ABEBB6E87928}"/>
          </ac:spMkLst>
        </pc:spChg>
        <pc:spChg chg="add">
          <ac:chgData name="Jordi Díaz" userId="ec2e2d7c8dfde141" providerId="LiveId" clId="{6588CF97-9EF5-4625-BBB1-C0C9EE52CBF5}" dt="2024-07-01T14:10:29.859" v="635" actId="26606"/>
          <ac:spMkLst>
            <pc:docMk/>
            <pc:sldMk cId="3508603746" sldId="261"/>
            <ac:spMk id="14" creationId="{7C432AFE-B3D2-4BFF-BF8F-96C27AFF1AC7}"/>
          </ac:spMkLst>
        </pc:spChg>
        <pc:spChg chg="add">
          <ac:chgData name="Jordi Díaz" userId="ec2e2d7c8dfde141" providerId="LiveId" clId="{6588CF97-9EF5-4625-BBB1-C0C9EE52CBF5}" dt="2024-07-01T14:10:29.859" v="635" actId="26606"/>
          <ac:spMkLst>
            <pc:docMk/>
            <pc:sldMk cId="3508603746" sldId="261"/>
            <ac:spMk id="16" creationId="{AF2F604E-43BE-4DC3-B983-E071523364F8}"/>
          </ac:spMkLst>
        </pc:spChg>
        <pc:grpChg chg="add del">
          <ac:chgData name="Jordi Díaz" userId="ec2e2d7c8dfde141" providerId="LiveId" clId="{6588CF97-9EF5-4625-BBB1-C0C9EE52CBF5}" dt="2024-07-01T14:10:29.843" v="634" actId="26606"/>
          <ac:grpSpMkLst>
            <pc:docMk/>
            <pc:sldMk cId="3508603746" sldId="261"/>
            <ac:grpSpMk id="9" creationId="{8CE57D37-C2D0-066B-1AE3-6F4244344F27}"/>
          </ac:grpSpMkLst>
        </pc:grpChg>
        <pc:picChg chg="add del">
          <ac:chgData name="Jordi Díaz" userId="ec2e2d7c8dfde141" providerId="LiveId" clId="{6588CF97-9EF5-4625-BBB1-C0C9EE52CBF5}" dt="2024-07-01T14:10:29.843" v="634" actId="26606"/>
          <ac:picMkLst>
            <pc:docMk/>
            <pc:sldMk cId="3508603746" sldId="261"/>
            <ac:picMk id="5" creationId="{2ED20B6A-8D20-A69D-76EC-88DF58E5BB8D}"/>
          </ac:picMkLst>
        </pc:picChg>
        <pc:picChg chg="add">
          <ac:chgData name="Jordi Díaz" userId="ec2e2d7c8dfde141" providerId="LiveId" clId="{6588CF97-9EF5-4625-BBB1-C0C9EE52CBF5}" dt="2024-07-01T14:10:29.859" v="635" actId="26606"/>
          <ac:picMkLst>
            <pc:docMk/>
            <pc:sldMk cId="3508603746" sldId="261"/>
            <ac:picMk id="15" creationId="{8FB840B8-E9AD-CC55-3C35-7C7560B5F7D2}"/>
          </ac:picMkLst>
        </pc:picChg>
      </pc:sldChg>
      <pc:sldChg chg="addSp delSp modSp mod setBg modClrScheme chgLayout">
        <pc:chgData name="Jordi Díaz" userId="ec2e2d7c8dfde141" providerId="LiveId" clId="{6588CF97-9EF5-4625-BBB1-C0C9EE52CBF5}" dt="2024-07-01T14:39:35.067" v="870" actId="1076"/>
        <pc:sldMkLst>
          <pc:docMk/>
          <pc:sldMk cId="1314190153" sldId="262"/>
        </pc:sldMkLst>
        <pc:spChg chg="add del mod">
          <ac:chgData name="Jordi Díaz" userId="ec2e2d7c8dfde141" providerId="LiveId" clId="{6588CF97-9EF5-4625-BBB1-C0C9EE52CBF5}" dt="2024-07-01T09:27:01.321" v="10" actId="931"/>
          <ac:spMkLst>
            <pc:docMk/>
            <pc:sldMk cId="1314190153" sldId="262"/>
            <ac:spMk id="9" creationId="{B317CF9E-F640-8E46-D4A2-6FBEE244B090}"/>
          </ac:spMkLst>
        </pc:spChg>
        <pc:spChg chg="add mod ord">
          <ac:chgData name="Jordi Díaz" userId="ec2e2d7c8dfde141" providerId="LiveId" clId="{6588CF97-9EF5-4625-BBB1-C0C9EE52CBF5}" dt="2024-07-01T14:00:41.697" v="574" actId="255"/>
          <ac:spMkLst>
            <pc:docMk/>
            <pc:sldMk cId="1314190153" sldId="262"/>
            <ac:spMk id="12" creationId="{A7EEA1C5-7397-BD4E-14EA-052C266F43EF}"/>
          </ac:spMkLst>
        </pc:spChg>
        <pc:grpChg chg="add del">
          <ac:chgData name="Jordi Díaz" userId="ec2e2d7c8dfde141" providerId="LiveId" clId="{6588CF97-9EF5-4625-BBB1-C0C9EE52CBF5}" dt="2024-07-01T13:59:52.160" v="567" actId="26606"/>
          <ac:grpSpMkLst>
            <pc:docMk/>
            <pc:sldMk cId="1314190153" sldId="262"/>
            <ac:grpSpMk id="17" creationId="{1FD67D68-9B83-C338-8342-3348D8F22347}"/>
          </ac:grpSpMkLst>
        </pc:grpChg>
        <pc:grpChg chg="add">
          <ac:chgData name="Jordi Díaz" userId="ec2e2d7c8dfde141" providerId="LiveId" clId="{6588CF97-9EF5-4625-BBB1-C0C9EE52CBF5}" dt="2024-07-01T13:59:52.160" v="567" actId="26606"/>
          <ac:grpSpMkLst>
            <pc:docMk/>
            <pc:sldMk cId="1314190153" sldId="262"/>
            <ac:grpSpMk id="24" creationId="{1FD67D68-9B83-C338-8342-3348D8F22347}"/>
          </ac:grpSpMkLst>
        </pc:grpChg>
        <pc:picChg chg="del mod">
          <ac:chgData name="Jordi Díaz" userId="ec2e2d7c8dfde141" providerId="LiveId" clId="{6588CF97-9EF5-4625-BBB1-C0C9EE52CBF5}" dt="2024-07-01T09:26:53.360" v="9" actId="478"/>
          <ac:picMkLst>
            <pc:docMk/>
            <pc:sldMk cId="1314190153" sldId="262"/>
            <ac:picMk id="7" creationId="{5A9EA115-5231-44BD-9C90-6BCBF97226B8}"/>
          </ac:picMkLst>
        </pc:picChg>
        <pc:picChg chg="add mod ord modCrop">
          <ac:chgData name="Jordi Díaz" userId="ec2e2d7c8dfde141" providerId="LiveId" clId="{6588CF97-9EF5-4625-BBB1-C0C9EE52CBF5}" dt="2024-07-01T14:39:35.067" v="870" actId="1076"/>
          <ac:picMkLst>
            <pc:docMk/>
            <pc:sldMk cId="1314190153" sldId="262"/>
            <ac:picMk id="11" creationId="{9CBC1AD9-DA85-12D2-6391-92C7AB9D0C4B}"/>
          </ac:picMkLst>
        </pc:picChg>
      </pc:sldChg>
      <pc:sldChg chg="modSp new del mod">
        <pc:chgData name="Jordi Díaz" userId="ec2e2d7c8dfde141" providerId="LiveId" clId="{6588CF97-9EF5-4625-BBB1-C0C9EE52CBF5}" dt="2024-07-01T09:35:30.023" v="75" actId="47"/>
        <pc:sldMkLst>
          <pc:docMk/>
          <pc:sldMk cId="1221920633" sldId="263"/>
        </pc:sldMkLst>
        <pc:spChg chg="mod">
          <ac:chgData name="Jordi Díaz" userId="ec2e2d7c8dfde141" providerId="LiveId" clId="{6588CF97-9EF5-4625-BBB1-C0C9EE52CBF5}" dt="2024-07-01T09:30:38.929" v="36" actId="20577"/>
          <ac:spMkLst>
            <pc:docMk/>
            <pc:sldMk cId="1221920633" sldId="263"/>
            <ac:spMk id="2" creationId="{B74949C7-9C26-94F6-7A4A-3FFAB16156B7}"/>
          </ac:spMkLst>
        </pc:spChg>
      </pc:sldChg>
      <pc:sldChg chg="new del">
        <pc:chgData name="Jordi Díaz" userId="ec2e2d7c8dfde141" providerId="LiveId" clId="{6588CF97-9EF5-4625-BBB1-C0C9EE52CBF5}" dt="2024-07-01T09:12:36.664" v="2" actId="47"/>
        <pc:sldMkLst>
          <pc:docMk/>
          <pc:sldMk cId="1613799445" sldId="263"/>
        </pc:sldMkLst>
      </pc:sldChg>
      <pc:sldChg chg="addSp delSp modSp add del mod ord">
        <pc:chgData name="Jordi Díaz" userId="ec2e2d7c8dfde141" providerId="LiveId" clId="{6588CF97-9EF5-4625-BBB1-C0C9EE52CBF5}" dt="2024-07-01T09:30:24.061" v="24" actId="47"/>
        <pc:sldMkLst>
          <pc:docMk/>
          <pc:sldMk cId="1838056031" sldId="263"/>
        </pc:sldMkLst>
        <pc:spChg chg="add mod">
          <ac:chgData name="Jordi Díaz" userId="ec2e2d7c8dfde141" providerId="LiveId" clId="{6588CF97-9EF5-4625-BBB1-C0C9EE52CBF5}" dt="2024-07-01T09:27:33.952" v="23" actId="478"/>
          <ac:spMkLst>
            <pc:docMk/>
            <pc:sldMk cId="1838056031" sldId="263"/>
            <ac:spMk id="4" creationId="{C1F36CCD-C075-44A7-E9E3-45B8D6F3EAFC}"/>
          </ac:spMkLst>
        </pc:spChg>
        <pc:picChg chg="del">
          <ac:chgData name="Jordi Díaz" userId="ec2e2d7c8dfde141" providerId="LiveId" clId="{6588CF97-9EF5-4625-BBB1-C0C9EE52CBF5}" dt="2024-07-01T09:27:33.952" v="23" actId="478"/>
          <ac:picMkLst>
            <pc:docMk/>
            <pc:sldMk cId="1838056031" sldId="263"/>
            <ac:picMk id="5" creationId="{18317E4F-924A-6C05-6878-243D3D84560A}"/>
          </ac:picMkLst>
        </pc:picChg>
        <pc:picChg chg="add del">
          <ac:chgData name="Jordi Díaz" userId="ec2e2d7c8dfde141" providerId="LiveId" clId="{6588CF97-9EF5-4625-BBB1-C0C9EE52CBF5}" dt="2024-07-01T09:27:33.034" v="22" actId="478"/>
          <ac:picMkLst>
            <pc:docMk/>
            <pc:sldMk cId="1838056031" sldId="263"/>
            <ac:picMk id="13" creationId="{F8020CE1-8EC5-D5E2-6362-5700EB086EA2}"/>
          </ac:picMkLst>
        </pc:picChg>
      </pc:sldChg>
      <pc:sldChg chg="new del">
        <pc:chgData name="Jordi Díaz" userId="ec2e2d7c8dfde141" providerId="LiveId" clId="{6588CF97-9EF5-4625-BBB1-C0C9EE52CBF5}" dt="2024-07-01T09:12:45.556" v="4" actId="47"/>
        <pc:sldMkLst>
          <pc:docMk/>
          <pc:sldMk cId="3757710769" sldId="263"/>
        </pc:sldMkLst>
      </pc:sldChg>
      <pc:sldChg chg="new del">
        <pc:chgData name="Jordi Díaz" userId="ec2e2d7c8dfde141" providerId="LiveId" clId="{6588CF97-9EF5-4625-BBB1-C0C9EE52CBF5}" dt="2024-07-01T09:35:28.755" v="74" actId="47"/>
        <pc:sldMkLst>
          <pc:docMk/>
          <pc:sldMk cId="761702678" sldId="264"/>
        </pc:sldMkLst>
      </pc:sldChg>
      <pc:sldChg chg="addSp delSp modSp new mod setBg">
        <pc:chgData name="Jordi Díaz" userId="ec2e2d7c8dfde141" providerId="LiveId" clId="{6588CF97-9EF5-4625-BBB1-C0C9EE52CBF5}" dt="2024-07-02T19:22:54.744" v="1043" actId="20577"/>
        <pc:sldMkLst>
          <pc:docMk/>
          <pc:sldMk cId="1576430855" sldId="265"/>
        </pc:sldMkLst>
        <pc:spChg chg="del mod">
          <ac:chgData name="Jordi Díaz" userId="ec2e2d7c8dfde141" providerId="LiveId" clId="{6588CF97-9EF5-4625-BBB1-C0C9EE52CBF5}" dt="2024-07-01T09:34:28.586" v="58" actId="478"/>
          <ac:spMkLst>
            <pc:docMk/>
            <pc:sldMk cId="1576430855" sldId="265"/>
            <ac:spMk id="2" creationId="{C535F783-9FC0-E4A7-2937-3F291D1537AD}"/>
          </ac:spMkLst>
        </pc:spChg>
        <pc:spChg chg="mod ord">
          <ac:chgData name="Jordi Díaz" userId="ec2e2d7c8dfde141" providerId="LiveId" clId="{6588CF97-9EF5-4625-BBB1-C0C9EE52CBF5}" dt="2024-07-02T19:22:54.744" v="1043" actId="20577"/>
          <ac:spMkLst>
            <pc:docMk/>
            <pc:sldMk cId="1576430855" sldId="265"/>
            <ac:spMk id="3" creationId="{CEA5BDDC-609D-DFDD-4C12-85B6EF2ACFE4}"/>
          </ac:spMkLst>
        </pc:spChg>
        <pc:spChg chg="add mod">
          <ac:chgData name="Jordi Díaz" userId="ec2e2d7c8dfde141" providerId="LiveId" clId="{6588CF97-9EF5-4625-BBB1-C0C9EE52CBF5}" dt="2024-07-01T09:33:39.895" v="52" actId="14100"/>
          <ac:spMkLst>
            <pc:docMk/>
            <pc:sldMk cId="1576430855" sldId="265"/>
            <ac:spMk id="4" creationId="{3E6B7DAC-4F45-8789-59A9-014390DDEC90}"/>
          </ac:spMkLst>
        </pc:spChg>
        <pc:spChg chg="add del mod">
          <ac:chgData name="Jordi Díaz" userId="ec2e2d7c8dfde141" providerId="LiveId" clId="{6588CF97-9EF5-4625-BBB1-C0C9EE52CBF5}" dt="2024-07-01T09:34:30.302" v="59" actId="478"/>
          <ac:spMkLst>
            <pc:docMk/>
            <pc:sldMk cId="1576430855" sldId="265"/>
            <ac:spMk id="6" creationId="{2FE46115-D7A5-14A0-9E1B-08A781DBBCDE}"/>
          </ac:spMkLst>
        </pc:spChg>
        <pc:spChg chg="add del">
          <ac:chgData name="Jordi Díaz" userId="ec2e2d7c8dfde141" providerId="LiveId" clId="{6588CF97-9EF5-4625-BBB1-C0C9EE52CBF5}" dt="2024-07-01T14:05:33.214" v="607" actId="26606"/>
          <ac:spMkLst>
            <pc:docMk/>
            <pc:sldMk cId="1576430855" sldId="265"/>
            <ac:spMk id="1030" creationId="{FB5B0058-AF13-4859-B429-4EDDE2A26F7F}"/>
          </ac:spMkLst>
        </pc:spChg>
        <pc:spChg chg="add del">
          <ac:chgData name="Jordi Díaz" userId="ec2e2d7c8dfde141" providerId="LiveId" clId="{6588CF97-9EF5-4625-BBB1-C0C9EE52CBF5}" dt="2024-07-01T14:05:33.214" v="607" actId="26606"/>
          <ac:spMkLst>
            <pc:docMk/>
            <pc:sldMk cId="1576430855" sldId="265"/>
            <ac:spMk id="1031" creationId="{D84C2E9E-0B5D-4B5F-9A1F-70EBDCE39034}"/>
          </ac:spMkLst>
        </pc:spChg>
        <pc:spChg chg="add del">
          <ac:chgData name="Jordi Díaz" userId="ec2e2d7c8dfde141" providerId="LiveId" clId="{6588CF97-9EF5-4625-BBB1-C0C9EE52CBF5}" dt="2024-07-01T09:35:08.805" v="66" actId="26606"/>
          <ac:spMkLst>
            <pc:docMk/>
            <pc:sldMk cId="1576430855" sldId="265"/>
            <ac:spMk id="1033" creationId="{E0AE394F-AFF1-4485-AF1F-7387A2F041AA}"/>
          </ac:spMkLst>
        </pc:spChg>
        <pc:spChg chg="add del">
          <ac:chgData name="Jordi Díaz" userId="ec2e2d7c8dfde141" providerId="LiveId" clId="{6588CF97-9EF5-4625-BBB1-C0C9EE52CBF5}" dt="2024-07-01T09:35:08.805" v="66" actId="26606"/>
          <ac:spMkLst>
            <pc:docMk/>
            <pc:sldMk cId="1576430855" sldId="265"/>
            <ac:spMk id="1035" creationId="{5683D043-25BB-4AC9-8130-641179672614}"/>
          </ac:spMkLst>
        </pc:spChg>
        <pc:spChg chg="add del">
          <ac:chgData name="Jordi Díaz" userId="ec2e2d7c8dfde141" providerId="LiveId" clId="{6588CF97-9EF5-4625-BBB1-C0C9EE52CBF5}" dt="2024-07-01T09:35:08.805" v="66" actId="26606"/>
          <ac:spMkLst>
            <pc:docMk/>
            <pc:sldMk cId="1576430855" sldId="265"/>
            <ac:spMk id="1037" creationId="{AA61CCAC-6875-474C-8E9E-F57ABF078C2B}"/>
          </ac:spMkLst>
        </pc:spChg>
        <pc:spChg chg="add del">
          <ac:chgData name="Jordi Díaz" userId="ec2e2d7c8dfde141" providerId="LiveId" clId="{6588CF97-9EF5-4625-BBB1-C0C9EE52CBF5}" dt="2024-07-01T09:35:20.700" v="72"/>
          <ac:spMkLst>
            <pc:docMk/>
            <pc:sldMk cId="1576430855" sldId="265"/>
            <ac:spMk id="1039" creationId="{ECC07320-C2CA-4E29-8481-9D9E143C7788}"/>
          </ac:spMkLst>
        </pc:spChg>
        <pc:spChg chg="add del">
          <ac:chgData name="Jordi Díaz" userId="ec2e2d7c8dfde141" providerId="LiveId" clId="{6588CF97-9EF5-4625-BBB1-C0C9EE52CBF5}" dt="2024-07-01T09:35:20.700" v="72"/>
          <ac:spMkLst>
            <pc:docMk/>
            <pc:sldMk cId="1576430855" sldId="265"/>
            <ac:spMk id="1040" creationId="{178FB36B-5BFE-42CA-BC60-1115E0D95EEC}"/>
          </ac:spMkLst>
        </pc:spChg>
        <pc:grpChg chg="add del">
          <ac:chgData name="Jordi Díaz" userId="ec2e2d7c8dfde141" providerId="LiveId" clId="{6588CF97-9EF5-4625-BBB1-C0C9EE52CBF5}" dt="2024-07-01T14:06:01.474" v="611" actId="26606"/>
          <ac:grpSpMkLst>
            <pc:docMk/>
            <pc:sldMk cId="1576430855" sldId="265"/>
            <ac:grpSpMk id="1032" creationId="{D19F7815-3AA2-7679-26F4-A63338C8BD5B}"/>
          </ac:grpSpMkLst>
        </pc:grpChg>
        <pc:grpChg chg="add del">
          <ac:chgData name="Jordi Díaz" userId="ec2e2d7c8dfde141" providerId="LiveId" clId="{6588CF97-9EF5-4625-BBB1-C0C9EE52CBF5}" dt="2024-07-01T14:05:35.300" v="609" actId="26606"/>
          <ac:grpSpMkLst>
            <pc:docMk/>
            <pc:sldMk cId="1576430855" sldId="265"/>
            <ac:grpSpMk id="1036" creationId="{0E76F6F3-F5F0-B26D-1B63-73AD0299B731}"/>
          </ac:grpSpMkLst>
        </pc:grpChg>
        <pc:grpChg chg="add">
          <ac:chgData name="Jordi Díaz" userId="ec2e2d7c8dfde141" providerId="LiveId" clId="{6588CF97-9EF5-4625-BBB1-C0C9EE52CBF5}" dt="2024-07-01T14:06:01.480" v="612" actId="26606"/>
          <ac:grpSpMkLst>
            <pc:docMk/>
            <pc:sldMk cId="1576430855" sldId="265"/>
            <ac:grpSpMk id="1046" creationId="{1095953A-7DC0-3F46-6E96-31FBC9B1A097}"/>
          </ac:grpSpMkLst>
        </pc:grpChg>
        <pc:picChg chg="add mod">
          <ac:chgData name="Jordi Díaz" userId="ec2e2d7c8dfde141" providerId="LiveId" clId="{6588CF97-9EF5-4625-BBB1-C0C9EE52CBF5}" dt="2024-07-02T19:22:43.558" v="1041" actId="1076"/>
          <ac:picMkLst>
            <pc:docMk/>
            <pc:sldMk cId="1576430855" sldId="265"/>
            <ac:picMk id="1028" creationId="{27034526-4D50-E468-3B98-9C5BF8EF65BB}"/>
          </ac:picMkLst>
        </pc:picChg>
      </pc:sldChg>
      <pc:sldChg chg="addSp modSp new del mod">
        <pc:chgData name="Jordi Díaz" userId="ec2e2d7c8dfde141" providerId="LiveId" clId="{6588CF97-9EF5-4625-BBB1-C0C9EE52CBF5}" dt="2024-07-01T09:45:28.999" v="91" actId="47"/>
        <pc:sldMkLst>
          <pc:docMk/>
          <pc:sldMk cId="3318003056" sldId="266"/>
        </pc:sldMkLst>
        <pc:graphicFrameChg chg="add modGraphic">
          <ac:chgData name="Jordi Díaz" userId="ec2e2d7c8dfde141" providerId="LiveId" clId="{6588CF97-9EF5-4625-BBB1-C0C9EE52CBF5}" dt="2024-07-01T09:42:57.224" v="76" actId="1032"/>
          <ac:graphicFrameMkLst>
            <pc:docMk/>
            <pc:sldMk cId="3318003056" sldId="266"/>
            <ac:graphicFrameMk id="4" creationId="{41DD4F0E-53B9-9469-3570-924CEEC33DDA}"/>
          </ac:graphicFrameMkLst>
        </pc:graphicFrameChg>
      </pc:sldChg>
      <pc:sldChg chg="new del">
        <pc:chgData name="Jordi Díaz" userId="ec2e2d7c8dfde141" providerId="LiveId" clId="{6588CF97-9EF5-4625-BBB1-C0C9EE52CBF5}" dt="2024-07-01T09:45:30.753" v="92" actId="47"/>
        <pc:sldMkLst>
          <pc:docMk/>
          <pc:sldMk cId="4158442741" sldId="267"/>
        </pc:sldMkLst>
      </pc:sldChg>
      <pc:sldChg chg="addSp delSp modSp new del mod setBg modClrScheme setClrOvrMap chgLayout">
        <pc:chgData name="Jordi Díaz" userId="ec2e2d7c8dfde141" providerId="LiveId" clId="{6588CF97-9EF5-4625-BBB1-C0C9EE52CBF5}" dt="2024-07-01T14:44:46.929" v="923" actId="47"/>
        <pc:sldMkLst>
          <pc:docMk/>
          <pc:sldMk cId="498227056" sldId="268"/>
        </pc:sldMkLst>
        <pc:spChg chg="del mod">
          <ac:chgData name="Jordi Díaz" userId="ec2e2d7c8dfde141" providerId="LiveId" clId="{6588CF97-9EF5-4625-BBB1-C0C9EE52CBF5}" dt="2024-07-01T09:48:10.941" v="126" actId="478"/>
          <ac:spMkLst>
            <pc:docMk/>
            <pc:sldMk cId="498227056" sldId="268"/>
            <ac:spMk id="2" creationId="{558816DA-5502-B9D3-E073-37D19D7EEBCF}"/>
          </ac:spMkLst>
        </pc:spChg>
        <pc:spChg chg="del mod">
          <ac:chgData name="Jordi Díaz" userId="ec2e2d7c8dfde141" providerId="LiveId" clId="{6588CF97-9EF5-4625-BBB1-C0C9EE52CBF5}" dt="2024-07-01T09:45:53.261" v="96" actId="478"/>
          <ac:spMkLst>
            <pc:docMk/>
            <pc:sldMk cId="498227056" sldId="268"/>
            <ac:spMk id="3" creationId="{E676E375-E819-587B-10A2-7914865105DE}"/>
          </ac:spMkLst>
        </pc:spChg>
        <pc:spChg chg="del mod">
          <ac:chgData name="Jordi Díaz" userId="ec2e2d7c8dfde141" providerId="LiveId" clId="{6588CF97-9EF5-4625-BBB1-C0C9EE52CBF5}" dt="2024-07-01T09:47:20.574" v="117" actId="478"/>
          <ac:spMkLst>
            <pc:docMk/>
            <pc:sldMk cId="498227056" sldId="268"/>
            <ac:spMk id="4" creationId="{E83C7877-60FA-CD64-423C-B4FD73AA92AE}"/>
          </ac:spMkLst>
        </pc:spChg>
        <pc:spChg chg="add del mod">
          <ac:chgData name="Jordi Díaz" userId="ec2e2d7c8dfde141" providerId="LiveId" clId="{6588CF97-9EF5-4625-BBB1-C0C9EE52CBF5}" dt="2024-07-01T14:44:38.388" v="919" actId="21"/>
          <ac:spMkLst>
            <pc:docMk/>
            <pc:sldMk cId="498227056" sldId="268"/>
            <ac:spMk id="5" creationId="{381373A9-9511-D343-9EDA-E72B54B41D3E}"/>
          </ac:spMkLst>
        </pc:spChg>
        <pc:spChg chg="add del mod">
          <ac:chgData name="Jordi Díaz" userId="ec2e2d7c8dfde141" providerId="LiveId" clId="{6588CF97-9EF5-4625-BBB1-C0C9EE52CBF5}" dt="2024-07-01T09:45:55.357" v="97" actId="478"/>
          <ac:spMkLst>
            <pc:docMk/>
            <pc:sldMk cId="498227056" sldId="268"/>
            <ac:spMk id="7" creationId="{9A505480-2A4C-0870-7F93-7F58DB451F0D}"/>
          </ac:spMkLst>
        </pc:spChg>
        <pc:spChg chg="add del mod">
          <ac:chgData name="Jordi Díaz" userId="ec2e2d7c8dfde141" providerId="LiveId" clId="{6588CF97-9EF5-4625-BBB1-C0C9EE52CBF5}" dt="2024-07-01T14:44:42.921" v="921" actId="21"/>
          <ac:spMkLst>
            <pc:docMk/>
            <pc:sldMk cId="498227056" sldId="268"/>
            <ac:spMk id="8" creationId="{25576004-740A-2970-1EF3-D9B6609A8CDE}"/>
          </ac:spMkLst>
        </pc:spChg>
        <pc:spChg chg="add del">
          <ac:chgData name="Jordi Díaz" userId="ec2e2d7c8dfde141" providerId="LiveId" clId="{6588CF97-9EF5-4625-BBB1-C0C9EE52CBF5}" dt="2024-07-01T09:45:20.791" v="90" actId="26606"/>
          <ac:spMkLst>
            <pc:docMk/>
            <pc:sldMk cId="498227056" sldId="268"/>
            <ac:spMk id="9" creationId="{FEF085B8-A2C0-4A6F-B663-CCC56F3CD373}"/>
          </ac:spMkLst>
        </pc:spChg>
        <pc:spChg chg="add del">
          <ac:chgData name="Jordi Díaz" userId="ec2e2d7c8dfde141" providerId="LiveId" clId="{6588CF97-9EF5-4625-BBB1-C0C9EE52CBF5}" dt="2024-07-01T09:45:20.791" v="90" actId="26606"/>
          <ac:spMkLst>
            <pc:docMk/>
            <pc:sldMk cId="498227056" sldId="268"/>
            <ac:spMk id="11" creationId="{2658F6D6-96E0-421A-96D6-3DF404008543}"/>
          </ac:spMkLst>
        </pc:spChg>
        <pc:spChg chg="add del mod">
          <ac:chgData name="Jordi Díaz" userId="ec2e2d7c8dfde141" providerId="LiveId" clId="{6588CF97-9EF5-4625-BBB1-C0C9EE52CBF5}" dt="2024-07-01T09:47:21.636" v="118" actId="478"/>
          <ac:spMkLst>
            <pc:docMk/>
            <pc:sldMk cId="498227056" sldId="268"/>
            <ac:spMk id="12" creationId="{AF489938-615B-B885-1B3B-6BEF9C955975}"/>
          </ac:spMkLst>
        </pc:spChg>
        <pc:spChg chg="add del">
          <ac:chgData name="Jordi Díaz" userId="ec2e2d7c8dfde141" providerId="LiveId" clId="{6588CF97-9EF5-4625-BBB1-C0C9EE52CBF5}" dt="2024-07-01T09:45:20.791" v="90" actId="26606"/>
          <ac:spMkLst>
            <pc:docMk/>
            <pc:sldMk cId="498227056" sldId="268"/>
            <ac:spMk id="13" creationId="{3CF62545-93A0-4FD5-9B48-48DCA794CBA1}"/>
          </ac:spMkLst>
        </pc:spChg>
        <pc:spChg chg="add mod ord">
          <ac:chgData name="Jordi Díaz" userId="ec2e2d7c8dfde141" providerId="LiveId" clId="{6588CF97-9EF5-4625-BBB1-C0C9EE52CBF5}" dt="2024-07-01T14:41:42.954" v="892" actId="255"/>
          <ac:spMkLst>
            <pc:docMk/>
            <pc:sldMk cId="498227056" sldId="268"/>
            <ac:spMk id="14" creationId="{066819F0-A5DF-4632-7B30-8C78BD537B3B}"/>
          </ac:spMkLst>
        </pc:spChg>
      </pc:sldChg>
      <pc:sldChg chg="new del">
        <pc:chgData name="Jordi Díaz" userId="ec2e2d7c8dfde141" providerId="LiveId" clId="{6588CF97-9EF5-4625-BBB1-C0C9EE52CBF5}" dt="2024-07-01T14:11:28.630" v="636" actId="47"/>
        <pc:sldMkLst>
          <pc:docMk/>
          <pc:sldMk cId="4127320486" sldId="269"/>
        </pc:sldMkLst>
      </pc:sldChg>
      <pc:sldChg chg="new del">
        <pc:chgData name="Jordi Díaz" userId="ec2e2d7c8dfde141" providerId="LiveId" clId="{6588CF97-9EF5-4625-BBB1-C0C9EE52CBF5}" dt="2024-07-01T13:27:21.287" v="307" actId="47"/>
        <pc:sldMkLst>
          <pc:docMk/>
          <pc:sldMk cId="2619608312" sldId="270"/>
        </pc:sldMkLst>
      </pc:sldChg>
      <pc:sldChg chg="addSp modSp add mod ord setBg">
        <pc:chgData name="Jordi Díaz" userId="ec2e2d7c8dfde141" providerId="LiveId" clId="{6588CF97-9EF5-4625-BBB1-C0C9EE52CBF5}" dt="2024-07-01T14:43:07.769" v="902" actId="2711"/>
        <pc:sldMkLst>
          <pc:docMk/>
          <pc:sldMk cId="3494947679" sldId="271"/>
        </pc:sldMkLst>
        <pc:spChg chg="add mod ord">
          <ac:chgData name="Jordi Díaz" userId="ec2e2d7c8dfde141" providerId="LiveId" clId="{6588CF97-9EF5-4625-BBB1-C0C9EE52CBF5}" dt="2024-07-01T14:43:07.769" v="902" actId="2711"/>
          <ac:spMkLst>
            <pc:docMk/>
            <pc:sldMk cId="3494947679" sldId="271"/>
            <ac:spMk id="2" creationId="{84C29D87-B515-AA68-4A2E-1938F9D1E4F1}"/>
          </ac:spMkLst>
        </pc:spChg>
        <pc:spChg chg="mod">
          <ac:chgData name="Jordi Díaz" userId="ec2e2d7c8dfde141" providerId="LiveId" clId="{6588CF97-9EF5-4625-BBB1-C0C9EE52CBF5}" dt="2024-07-01T14:12:01.444" v="638" actId="26606"/>
          <ac:spMkLst>
            <pc:docMk/>
            <pc:sldMk cId="3494947679" sldId="271"/>
            <ac:spMk id="5" creationId="{381373A9-9511-D343-9EDA-E72B54B41D3E}"/>
          </ac:spMkLst>
        </pc:spChg>
        <pc:spChg chg="mod">
          <ac:chgData name="Jordi Díaz" userId="ec2e2d7c8dfde141" providerId="LiveId" clId="{6588CF97-9EF5-4625-BBB1-C0C9EE52CBF5}" dt="2024-07-01T14:12:01.444" v="638" actId="26606"/>
          <ac:spMkLst>
            <pc:docMk/>
            <pc:sldMk cId="3494947679" sldId="271"/>
            <ac:spMk id="8" creationId="{25576004-740A-2970-1EF3-D9B6609A8CDE}"/>
          </ac:spMkLst>
        </pc:spChg>
        <pc:spChg chg="add">
          <ac:chgData name="Jordi Díaz" userId="ec2e2d7c8dfde141" providerId="LiveId" clId="{6588CF97-9EF5-4625-BBB1-C0C9EE52CBF5}" dt="2024-07-01T14:12:01.444" v="638" actId="26606"/>
          <ac:spMkLst>
            <pc:docMk/>
            <pc:sldMk cId="3494947679" sldId="271"/>
            <ac:spMk id="13" creationId="{53B021B3-DE93-4AB7-8A18-CF5F1CED88B8}"/>
          </ac:spMkLst>
        </pc:spChg>
        <pc:spChg chg="add">
          <ac:chgData name="Jordi Díaz" userId="ec2e2d7c8dfde141" providerId="LiveId" clId="{6588CF97-9EF5-4625-BBB1-C0C9EE52CBF5}" dt="2024-07-01T14:12:01.444" v="638" actId="26606"/>
          <ac:spMkLst>
            <pc:docMk/>
            <pc:sldMk cId="3494947679" sldId="271"/>
            <ac:spMk id="15" creationId="{52D502E5-F6B4-4D58-B4AE-FC466FF15EE8}"/>
          </ac:spMkLst>
        </pc:spChg>
        <pc:spChg chg="add">
          <ac:chgData name="Jordi Díaz" userId="ec2e2d7c8dfde141" providerId="LiveId" clId="{6588CF97-9EF5-4625-BBB1-C0C9EE52CBF5}" dt="2024-07-01T14:12:01.444" v="638" actId="26606"/>
          <ac:spMkLst>
            <pc:docMk/>
            <pc:sldMk cId="3494947679" sldId="271"/>
            <ac:spMk id="17" creationId="{9DECDBF4-02B6-4BB4-B65B-B8107AD6A9E8}"/>
          </ac:spMkLst>
        </pc:spChg>
      </pc:sldChg>
      <pc:sldChg chg="addSp modSp new mod setBg">
        <pc:chgData name="Jordi Díaz" userId="ec2e2d7c8dfde141" providerId="LiveId" clId="{6588CF97-9EF5-4625-BBB1-C0C9EE52CBF5}" dt="2024-07-01T14:15:11.044" v="717" actId="2711"/>
        <pc:sldMkLst>
          <pc:docMk/>
          <pc:sldMk cId="1750835676" sldId="272"/>
        </pc:sldMkLst>
        <pc:spChg chg="mod">
          <ac:chgData name="Jordi Díaz" userId="ec2e2d7c8dfde141" providerId="LiveId" clId="{6588CF97-9EF5-4625-BBB1-C0C9EE52CBF5}" dt="2024-07-01T14:14:59.294" v="715" actId="2711"/>
          <ac:spMkLst>
            <pc:docMk/>
            <pc:sldMk cId="1750835676" sldId="272"/>
            <ac:spMk id="2" creationId="{FBB5E1F6-6730-FDBA-98AF-F33692C5F941}"/>
          </ac:spMkLst>
        </pc:spChg>
        <pc:spChg chg="mod">
          <ac:chgData name="Jordi Díaz" userId="ec2e2d7c8dfde141" providerId="LiveId" clId="{6588CF97-9EF5-4625-BBB1-C0C9EE52CBF5}" dt="2024-07-01T14:15:11.044" v="717" actId="2711"/>
          <ac:spMkLst>
            <pc:docMk/>
            <pc:sldMk cId="1750835676" sldId="272"/>
            <ac:spMk id="3" creationId="{B7CD5660-39BD-6D4F-9C66-4E012BCBB1A8}"/>
          </ac:spMkLst>
        </pc:spChg>
        <pc:spChg chg="add">
          <ac:chgData name="Jordi Díaz" userId="ec2e2d7c8dfde141" providerId="LiveId" clId="{6588CF97-9EF5-4625-BBB1-C0C9EE52CBF5}" dt="2024-07-01T14:13:54.130" v="700" actId="26606"/>
          <ac:spMkLst>
            <pc:docMk/>
            <pc:sldMk cId="1750835676" sldId="272"/>
            <ac:spMk id="9" creationId="{E0AE394F-AFF1-4485-AF1F-7387A2F041AA}"/>
          </ac:spMkLst>
        </pc:spChg>
        <pc:spChg chg="add">
          <ac:chgData name="Jordi Díaz" userId="ec2e2d7c8dfde141" providerId="LiveId" clId="{6588CF97-9EF5-4625-BBB1-C0C9EE52CBF5}" dt="2024-07-01T14:13:54.130" v="700" actId="26606"/>
          <ac:spMkLst>
            <pc:docMk/>
            <pc:sldMk cId="1750835676" sldId="272"/>
            <ac:spMk id="11" creationId="{5683D043-25BB-4AC9-8130-641179672614}"/>
          </ac:spMkLst>
        </pc:spChg>
        <pc:spChg chg="add">
          <ac:chgData name="Jordi Díaz" userId="ec2e2d7c8dfde141" providerId="LiveId" clId="{6588CF97-9EF5-4625-BBB1-C0C9EE52CBF5}" dt="2024-07-01T14:13:54.130" v="700" actId="26606"/>
          <ac:spMkLst>
            <pc:docMk/>
            <pc:sldMk cId="1750835676" sldId="272"/>
            <ac:spMk id="13" creationId="{AA61CCAC-6875-474C-8E9E-F57ABF078C2B}"/>
          </ac:spMkLst>
        </pc:spChg>
        <pc:picChg chg="add mod">
          <ac:chgData name="Jordi Díaz" userId="ec2e2d7c8dfde141" providerId="LiveId" clId="{6588CF97-9EF5-4625-BBB1-C0C9EE52CBF5}" dt="2024-07-01T14:14:38.450" v="713" actId="1076"/>
          <ac:picMkLst>
            <pc:docMk/>
            <pc:sldMk cId="1750835676" sldId="272"/>
            <ac:picMk id="5" creationId="{2346C4FB-489D-8284-DB72-54D4164D3359}"/>
          </ac:picMkLst>
        </pc:picChg>
      </pc:sldChg>
      <pc:sldChg chg="addSp delSp modSp add mod ord">
        <pc:chgData name="Jordi Díaz" userId="ec2e2d7c8dfde141" providerId="LiveId" clId="{6588CF97-9EF5-4625-BBB1-C0C9EE52CBF5}" dt="2024-07-01T14:52:13.778" v="955" actId="14100"/>
        <pc:sldMkLst>
          <pc:docMk/>
          <pc:sldMk cId="3646023451" sldId="273"/>
        </pc:sldMkLst>
        <pc:spChg chg="mod">
          <ac:chgData name="Jordi Díaz" userId="ec2e2d7c8dfde141" providerId="LiveId" clId="{6588CF97-9EF5-4625-BBB1-C0C9EE52CBF5}" dt="2024-07-01T14:45:14.136" v="926" actId="20577"/>
          <ac:spMkLst>
            <pc:docMk/>
            <pc:sldMk cId="3646023451" sldId="273"/>
            <ac:spMk id="2" creationId="{84C29D87-B515-AA68-4A2E-1938F9D1E4F1}"/>
          </ac:spMkLst>
        </pc:spChg>
        <pc:spChg chg="add mod">
          <ac:chgData name="Jordi Díaz" userId="ec2e2d7c8dfde141" providerId="LiveId" clId="{6588CF97-9EF5-4625-BBB1-C0C9EE52CBF5}" dt="2024-07-01T14:52:09.690" v="954" actId="14100"/>
          <ac:spMkLst>
            <pc:docMk/>
            <pc:sldMk cId="3646023451" sldId="273"/>
            <ac:spMk id="3" creationId="{381373A9-9511-D343-9EDA-E72B54B41D3E}"/>
          </ac:spMkLst>
        </pc:spChg>
        <pc:spChg chg="add mod">
          <ac:chgData name="Jordi Díaz" userId="ec2e2d7c8dfde141" providerId="LiveId" clId="{6588CF97-9EF5-4625-BBB1-C0C9EE52CBF5}" dt="2024-07-01T14:52:13.778" v="955" actId="14100"/>
          <ac:spMkLst>
            <pc:docMk/>
            <pc:sldMk cId="3646023451" sldId="273"/>
            <ac:spMk id="4" creationId="{25576004-740A-2970-1EF3-D9B6609A8CDE}"/>
          </ac:spMkLst>
        </pc:spChg>
        <pc:spChg chg="del">
          <ac:chgData name="Jordi Díaz" userId="ec2e2d7c8dfde141" providerId="LiveId" clId="{6588CF97-9EF5-4625-BBB1-C0C9EE52CBF5}" dt="2024-07-01T14:43:47.953" v="908" actId="478"/>
          <ac:spMkLst>
            <pc:docMk/>
            <pc:sldMk cId="3646023451" sldId="273"/>
            <ac:spMk id="5" creationId="{381373A9-9511-D343-9EDA-E72B54B41D3E}"/>
          </ac:spMkLst>
        </pc:spChg>
        <pc:spChg chg="del">
          <ac:chgData name="Jordi Díaz" userId="ec2e2d7c8dfde141" providerId="LiveId" clId="{6588CF97-9EF5-4625-BBB1-C0C9EE52CBF5}" dt="2024-07-01T14:43:46.786" v="907" actId="478"/>
          <ac:spMkLst>
            <pc:docMk/>
            <pc:sldMk cId="3646023451" sldId="273"/>
            <ac:spMk id="8" creationId="{25576004-740A-2970-1EF3-D9B6609A8CDE}"/>
          </ac:spMkLst>
        </pc:spChg>
      </pc:sldChg>
      <pc:sldChg chg="addSp delSp modSp new mod modMedia setBg modClrScheme addAnim delAnim modAnim chgLayout">
        <pc:chgData name="Jordi Díaz" userId="ec2e2d7c8dfde141" providerId="LiveId" clId="{6588CF97-9EF5-4625-BBB1-C0C9EE52CBF5}" dt="2024-07-02T19:03:31.265" v="1031" actId="207"/>
        <pc:sldMkLst>
          <pc:docMk/>
          <pc:sldMk cId="555785174" sldId="274"/>
        </pc:sldMkLst>
        <pc:spChg chg="del mod ord">
          <ac:chgData name="Jordi Díaz" userId="ec2e2d7c8dfde141" providerId="LiveId" clId="{6588CF97-9EF5-4625-BBB1-C0C9EE52CBF5}" dt="2024-07-01T15:02:21.040" v="963" actId="700"/>
          <ac:spMkLst>
            <pc:docMk/>
            <pc:sldMk cId="555785174" sldId="274"/>
            <ac:spMk id="2" creationId="{C2B8BEE9-EED3-B867-BCF1-B7DCE04FED7F}"/>
          </ac:spMkLst>
        </pc:spChg>
        <pc:spChg chg="del mod ord">
          <ac:chgData name="Jordi Díaz" userId="ec2e2d7c8dfde141" providerId="LiveId" clId="{6588CF97-9EF5-4625-BBB1-C0C9EE52CBF5}" dt="2024-07-01T15:02:21.040" v="963" actId="700"/>
          <ac:spMkLst>
            <pc:docMk/>
            <pc:sldMk cId="555785174" sldId="274"/>
            <ac:spMk id="3" creationId="{D38B8820-F806-1185-7A9F-D90E1C759113}"/>
          </ac:spMkLst>
        </pc:spChg>
        <pc:spChg chg="del">
          <ac:chgData name="Jordi Díaz" userId="ec2e2d7c8dfde141" providerId="LiveId" clId="{6588CF97-9EF5-4625-BBB1-C0C9EE52CBF5}" dt="2024-07-01T15:02:21.040" v="963" actId="700"/>
          <ac:spMkLst>
            <pc:docMk/>
            <pc:sldMk cId="555785174" sldId="274"/>
            <ac:spMk id="4" creationId="{43220255-258E-504A-BCBE-BBEA6B9AF3A4}"/>
          </ac:spMkLst>
        </pc:spChg>
        <pc:spChg chg="add mod ord">
          <ac:chgData name="Jordi Díaz" userId="ec2e2d7c8dfde141" providerId="LiveId" clId="{6588CF97-9EF5-4625-BBB1-C0C9EE52CBF5}" dt="2024-07-01T15:08:51.323" v="998" actId="1076"/>
          <ac:spMkLst>
            <pc:docMk/>
            <pc:sldMk cId="555785174" sldId="274"/>
            <ac:spMk id="5" creationId="{D465BC91-692D-86C8-DA08-B86EAD3DC6E3}"/>
          </ac:spMkLst>
        </pc:spChg>
        <pc:spChg chg="add mod ord">
          <ac:chgData name="Jordi Díaz" userId="ec2e2d7c8dfde141" providerId="LiveId" clId="{6588CF97-9EF5-4625-BBB1-C0C9EE52CBF5}" dt="2024-07-02T19:03:31.265" v="1031" actId="207"/>
          <ac:spMkLst>
            <pc:docMk/>
            <pc:sldMk cId="555785174" sldId="274"/>
            <ac:spMk id="6" creationId="{9C33AE60-BA01-8737-CF50-A65015E44008}"/>
          </ac:spMkLst>
        </pc:spChg>
        <pc:spChg chg="add del">
          <ac:chgData name="Jordi Díaz" userId="ec2e2d7c8dfde141" providerId="LiveId" clId="{6588CF97-9EF5-4625-BBB1-C0C9EE52CBF5}" dt="2024-07-01T15:06:22.874" v="978" actId="26606"/>
          <ac:spMkLst>
            <pc:docMk/>
            <pc:sldMk cId="555785174" sldId="274"/>
            <ac:spMk id="11" creationId="{934F1179-B481-4F9E-BCA3-AFB972070F83}"/>
          </ac:spMkLst>
        </pc:spChg>
        <pc:spChg chg="add del">
          <ac:chgData name="Jordi Díaz" userId="ec2e2d7c8dfde141" providerId="LiveId" clId="{6588CF97-9EF5-4625-BBB1-C0C9EE52CBF5}" dt="2024-07-01T15:06:04.944" v="976" actId="26606"/>
          <ac:spMkLst>
            <pc:docMk/>
            <pc:sldMk cId="555785174" sldId="274"/>
            <ac:spMk id="12" creationId="{716F42E0-28DF-4093-AFC5-CA01F54C8897}"/>
          </ac:spMkLst>
        </pc:spChg>
        <pc:spChg chg="add del">
          <ac:chgData name="Jordi Díaz" userId="ec2e2d7c8dfde141" providerId="LiveId" clId="{6588CF97-9EF5-4625-BBB1-C0C9EE52CBF5}" dt="2024-07-01T15:06:22.874" v="978" actId="26606"/>
          <ac:spMkLst>
            <pc:docMk/>
            <pc:sldMk cId="555785174" sldId="274"/>
            <ac:spMk id="13" creationId="{827DC2C4-B485-428A-BF4A-472D2967F47F}"/>
          </ac:spMkLst>
        </pc:spChg>
        <pc:spChg chg="add del">
          <ac:chgData name="Jordi Díaz" userId="ec2e2d7c8dfde141" providerId="LiveId" clId="{6588CF97-9EF5-4625-BBB1-C0C9EE52CBF5}" dt="2024-07-01T15:06:04.944" v="976" actId="26606"/>
          <ac:spMkLst>
            <pc:docMk/>
            <pc:sldMk cId="555785174" sldId="274"/>
            <ac:spMk id="14" creationId="{4063B759-00FC-46D1-9898-8E8625268FAF}"/>
          </ac:spMkLst>
        </pc:spChg>
        <pc:spChg chg="add del">
          <ac:chgData name="Jordi Díaz" userId="ec2e2d7c8dfde141" providerId="LiveId" clId="{6588CF97-9EF5-4625-BBB1-C0C9EE52CBF5}" dt="2024-07-01T15:06:22.874" v="978" actId="26606"/>
          <ac:spMkLst>
            <pc:docMk/>
            <pc:sldMk cId="555785174" sldId="274"/>
            <ac:spMk id="15" creationId="{EE04B5EB-F158-4507-90DD-BD23620C7CC9}"/>
          </ac:spMkLst>
        </pc:spChg>
        <pc:spChg chg="add del">
          <ac:chgData name="Jordi Díaz" userId="ec2e2d7c8dfde141" providerId="LiveId" clId="{6588CF97-9EF5-4625-BBB1-C0C9EE52CBF5}" dt="2024-07-01T15:06:04.944" v="976" actId="26606"/>
          <ac:spMkLst>
            <pc:docMk/>
            <pc:sldMk cId="555785174" sldId="274"/>
            <ac:spMk id="16" creationId="{D5B012D8-7F27-4758-9AC6-C889B154BD73}"/>
          </ac:spMkLst>
        </pc:spChg>
        <pc:spChg chg="add">
          <ac:chgData name="Jordi Díaz" userId="ec2e2d7c8dfde141" providerId="LiveId" clId="{6588CF97-9EF5-4625-BBB1-C0C9EE52CBF5}" dt="2024-07-01T15:06:22.890" v="979" actId="26606"/>
          <ac:spMkLst>
            <pc:docMk/>
            <pc:sldMk cId="555785174" sldId="274"/>
            <ac:spMk id="17" creationId="{AEA7509D-F04F-40CB-A0B3-EEF16499CC9F}"/>
          </ac:spMkLst>
        </pc:spChg>
        <pc:spChg chg="add">
          <ac:chgData name="Jordi Díaz" userId="ec2e2d7c8dfde141" providerId="LiveId" clId="{6588CF97-9EF5-4625-BBB1-C0C9EE52CBF5}" dt="2024-07-01T15:06:22.890" v="979" actId="26606"/>
          <ac:spMkLst>
            <pc:docMk/>
            <pc:sldMk cId="555785174" sldId="274"/>
            <ac:spMk id="18" creationId="{8F9CBE3F-79A8-4F8F-88D9-DAD03D0D281F}"/>
          </ac:spMkLst>
        </pc:spChg>
        <pc:spChg chg="add">
          <ac:chgData name="Jordi Díaz" userId="ec2e2d7c8dfde141" providerId="LiveId" clId="{6588CF97-9EF5-4625-BBB1-C0C9EE52CBF5}" dt="2024-07-01T15:06:22.890" v="979" actId="26606"/>
          <ac:spMkLst>
            <pc:docMk/>
            <pc:sldMk cId="555785174" sldId="274"/>
            <ac:spMk id="19" creationId="{C39ADB8F-D187-49D7-BDCF-C1B6DC727068}"/>
          </ac:spMkLst>
        </pc:spChg>
        <pc:spChg chg="add">
          <ac:chgData name="Jordi Díaz" userId="ec2e2d7c8dfde141" providerId="LiveId" clId="{6588CF97-9EF5-4625-BBB1-C0C9EE52CBF5}" dt="2024-07-01T15:06:22.890" v="979" actId="26606"/>
          <ac:spMkLst>
            <pc:docMk/>
            <pc:sldMk cId="555785174" sldId="274"/>
            <ac:spMk id="20" creationId="{508BEF50-7B1E-49A4-BC19-5F4F1D755E64}"/>
          </ac:spMkLst>
        </pc:spChg>
        <pc:spChg chg="add">
          <ac:chgData name="Jordi Díaz" userId="ec2e2d7c8dfde141" providerId="LiveId" clId="{6588CF97-9EF5-4625-BBB1-C0C9EE52CBF5}" dt="2024-07-01T15:06:22.890" v="979" actId="26606"/>
          <ac:spMkLst>
            <pc:docMk/>
            <pc:sldMk cId="555785174" sldId="274"/>
            <ac:spMk id="21" creationId="{712D4376-A578-4FF1-94FC-245E7A6A489F}"/>
          </ac:spMkLst>
        </pc:spChg>
        <pc:spChg chg="add">
          <ac:chgData name="Jordi Díaz" userId="ec2e2d7c8dfde141" providerId="LiveId" clId="{6588CF97-9EF5-4625-BBB1-C0C9EE52CBF5}" dt="2024-07-01T15:06:22.890" v="979" actId="26606"/>
          <ac:spMkLst>
            <pc:docMk/>
            <pc:sldMk cId="555785174" sldId="274"/>
            <ac:spMk id="22" creationId="{C5CB530E-515E-412C-9DF1-5F8FFBD6F383}"/>
          </ac:spMkLst>
        </pc:spChg>
        <pc:spChg chg="add">
          <ac:chgData name="Jordi Díaz" userId="ec2e2d7c8dfde141" providerId="LiveId" clId="{6588CF97-9EF5-4625-BBB1-C0C9EE52CBF5}" dt="2024-07-01T15:06:22.890" v="979" actId="26606"/>
          <ac:spMkLst>
            <pc:docMk/>
            <pc:sldMk cId="555785174" sldId="274"/>
            <ac:spMk id="23" creationId="{3FBAD350-5664-4811-A208-657FB882D350}"/>
          </ac:spMkLst>
        </pc:spChg>
        <pc:picChg chg="add del mod">
          <ac:chgData name="Jordi Díaz" userId="ec2e2d7c8dfde141" providerId="LiveId" clId="{6588CF97-9EF5-4625-BBB1-C0C9EE52CBF5}" dt="2024-07-01T15:06:04.944" v="976" actId="26606"/>
          <ac:picMkLst>
            <pc:docMk/>
            <pc:sldMk cId="555785174" sldId="274"/>
            <ac:picMk id="8" creationId="{1EA528A1-5E9B-B629-5DCE-5DA30C486009}"/>
          </ac:picMkLst>
        </pc:picChg>
        <pc:cxnChg chg="add">
          <ac:chgData name="Jordi Díaz" userId="ec2e2d7c8dfde141" providerId="LiveId" clId="{6588CF97-9EF5-4625-BBB1-C0C9EE52CBF5}" dt="2024-07-01T15:06:22.890" v="979" actId="26606"/>
          <ac:cxnSpMkLst>
            <pc:docMk/>
            <pc:sldMk cId="555785174" sldId="274"/>
            <ac:cxnSpMk id="25" creationId="{56020367-4FD5-4596-8E10-C5F095CD8DBF}"/>
          </ac:cxnSpMkLst>
        </pc:cxnChg>
      </pc:sldChg>
      <pc:sldChg chg="addSp delSp modSp add mod setBg delDesignElem">
        <pc:chgData name="Jordi Díaz" userId="ec2e2d7c8dfde141" providerId="LiveId" clId="{6588CF97-9EF5-4625-BBB1-C0C9EE52CBF5}" dt="2024-07-02T10:22:12.411" v="1014" actId="1076"/>
        <pc:sldMkLst>
          <pc:docMk/>
          <pc:sldMk cId="798223643" sldId="275"/>
        </pc:sldMkLst>
        <pc:spChg chg="mod">
          <ac:chgData name="Jordi Díaz" userId="ec2e2d7c8dfde141" providerId="LiveId" clId="{6588CF97-9EF5-4625-BBB1-C0C9EE52CBF5}" dt="2024-07-02T10:22:12.411" v="1014" actId="1076"/>
          <ac:spMkLst>
            <pc:docMk/>
            <pc:sldMk cId="798223643" sldId="275"/>
            <ac:spMk id="12" creationId="{A7EEA1C5-7397-BD4E-14EA-052C266F43EF}"/>
          </ac:spMkLst>
        </pc:spChg>
        <pc:grpChg chg="del">
          <ac:chgData name="Jordi Díaz" userId="ec2e2d7c8dfde141" providerId="LiveId" clId="{6588CF97-9EF5-4625-BBB1-C0C9EE52CBF5}" dt="2024-07-02T10:20:27.303" v="1002"/>
          <ac:grpSpMkLst>
            <pc:docMk/>
            <pc:sldMk cId="798223643" sldId="275"/>
            <ac:grpSpMk id="24" creationId="{1FD67D68-9B83-C338-8342-3348D8F22347}"/>
          </ac:grpSpMkLst>
        </pc:grpChg>
        <pc:picChg chg="add mod modCrop">
          <ac:chgData name="Jordi Díaz" userId="ec2e2d7c8dfde141" providerId="LiveId" clId="{6588CF97-9EF5-4625-BBB1-C0C9EE52CBF5}" dt="2024-07-02T10:22:03.128" v="1013" actId="732"/>
          <ac:picMkLst>
            <pc:docMk/>
            <pc:sldMk cId="798223643" sldId="275"/>
            <ac:picMk id="3" creationId="{7E449C5B-EC58-B092-3323-CB437F68161E}"/>
          </ac:picMkLst>
        </pc:picChg>
        <pc:picChg chg="del">
          <ac:chgData name="Jordi Díaz" userId="ec2e2d7c8dfde141" providerId="LiveId" clId="{6588CF97-9EF5-4625-BBB1-C0C9EE52CBF5}" dt="2024-07-02T10:20:30.466" v="1003" actId="478"/>
          <ac:picMkLst>
            <pc:docMk/>
            <pc:sldMk cId="798223643" sldId="275"/>
            <ac:picMk id="11" creationId="{9CBC1AD9-DA85-12D2-6391-92C7AB9D0C4B}"/>
          </ac:picMkLst>
        </pc:picChg>
      </pc:sldChg>
      <pc:sldChg chg="new del">
        <pc:chgData name="Jordi Díaz" userId="ec2e2d7c8dfde141" providerId="LiveId" clId="{6588CF97-9EF5-4625-BBB1-C0C9EE52CBF5}" dt="2024-07-01T15:02:07.939" v="962" actId="47"/>
        <pc:sldMkLst>
          <pc:docMk/>
          <pc:sldMk cId="2856114041" sldId="275"/>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51329B-64C8-4702-B90F-30CF7B0B79B2}" type="doc">
      <dgm:prSet loTypeId="urn:microsoft.com/office/officeart/2005/8/layout/process1" loCatId="process" qsTypeId="urn:microsoft.com/office/officeart/2005/8/quickstyle/simple1" qsCatId="simple" csTypeId="urn:microsoft.com/office/officeart/2005/8/colors/accent2_3" csCatId="accent2" phldr="1"/>
      <dgm:spPr/>
    </dgm:pt>
    <dgm:pt modelId="{49779082-474E-4519-A173-48F35CACA0BA}">
      <dgm:prSet phldrT="[Texto]"/>
      <dgm:spPr/>
      <dgm:t>
        <a:bodyPr/>
        <a:lstStyle/>
        <a:p>
          <a:r>
            <a:rPr lang="en-GB" b="1" dirty="0"/>
            <a:t>genre</a:t>
          </a:r>
          <a:r>
            <a:rPr lang="en-GB" dirty="0"/>
            <a:t>=Nonfiction, Environment, Nature, Travel, Science, Autobiography, Memoir, History, Science, Natural History, Animals, Science Nature, Animals, Birds</a:t>
          </a:r>
        </a:p>
      </dgm:t>
    </dgm:pt>
    <dgm:pt modelId="{92236F98-06AC-49DC-A305-B71015172C5F}" type="parTrans" cxnId="{CFFC82D7-B265-4823-8A4C-059F866562D6}">
      <dgm:prSet/>
      <dgm:spPr/>
      <dgm:t>
        <a:bodyPr/>
        <a:lstStyle/>
        <a:p>
          <a:endParaRPr lang="en-GB"/>
        </a:p>
      </dgm:t>
    </dgm:pt>
    <dgm:pt modelId="{E4F3E715-5680-4192-81BB-340764CC311F}" type="sibTrans" cxnId="{CFFC82D7-B265-4823-8A4C-059F866562D6}">
      <dgm:prSet/>
      <dgm:spPr/>
      <dgm:t>
        <a:bodyPr/>
        <a:lstStyle/>
        <a:p>
          <a:endParaRPr lang="en-GB" dirty="0"/>
        </a:p>
      </dgm:t>
    </dgm:pt>
    <dgm:pt modelId="{9843EC4B-B31C-4537-965D-409C9748A954}">
      <dgm:prSet phldrT="[Texto]" custT="1"/>
      <dgm:spPr/>
      <dgm:t>
        <a:bodyPr/>
        <a:lstStyle/>
        <a:p>
          <a:r>
            <a:rPr lang="en-GB" sz="2000" b="1" dirty="0"/>
            <a:t>genre_1</a:t>
          </a:r>
          <a:r>
            <a:rPr lang="en-GB" sz="2000" dirty="0"/>
            <a:t>=Nonfiction</a:t>
          </a:r>
        </a:p>
        <a:p>
          <a:r>
            <a:rPr lang="en-GB" sz="2000" b="1" dirty="0"/>
            <a:t>genre_2</a:t>
          </a:r>
          <a:r>
            <a:rPr lang="en-GB" sz="2000" dirty="0"/>
            <a:t>=Environment</a:t>
          </a:r>
          <a:endParaRPr lang="en-GB" sz="2000" b="1" dirty="0"/>
        </a:p>
        <a:p>
          <a:r>
            <a:rPr lang="en-GB" sz="2000" b="1" dirty="0"/>
            <a:t>genre_3 </a:t>
          </a:r>
          <a:r>
            <a:rPr lang="en-GB" sz="2000" dirty="0"/>
            <a:t>= Nature </a:t>
          </a:r>
          <a:endParaRPr lang="en-GB" sz="2000" b="0" dirty="0">
            <a:sym typeface="Wingdings" panose="05000000000000000000" pitchFamily="2" charset="2"/>
          </a:endParaRPr>
        </a:p>
        <a:p>
          <a:r>
            <a:rPr lang="en-GB" sz="2000" b="0" dirty="0">
              <a:sym typeface="Wingdings" panose="05000000000000000000" pitchFamily="2" charset="2"/>
            </a:rPr>
            <a:t> 265 genres</a:t>
          </a:r>
          <a:endParaRPr lang="en-GB" sz="2000" b="0" dirty="0"/>
        </a:p>
      </dgm:t>
    </dgm:pt>
    <dgm:pt modelId="{A768C66A-5960-4D7C-899B-0B76485F0EC8}" type="parTrans" cxnId="{545CF36D-BB44-4997-9590-19CC0790C7E8}">
      <dgm:prSet/>
      <dgm:spPr/>
      <dgm:t>
        <a:bodyPr/>
        <a:lstStyle/>
        <a:p>
          <a:endParaRPr lang="en-GB"/>
        </a:p>
      </dgm:t>
    </dgm:pt>
    <dgm:pt modelId="{89BF9BEA-0242-41A0-81A3-2DCD66CE368E}" type="sibTrans" cxnId="{545CF36D-BB44-4997-9590-19CC0790C7E8}">
      <dgm:prSet/>
      <dgm:spPr/>
      <dgm:t>
        <a:bodyPr/>
        <a:lstStyle/>
        <a:p>
          <a:endParaRPr lang="en-GB"/>
        </a:p>
      </dgm:t>
    </dgm:pt>
    <dgm:pt modelId="{3FF33042-309D-459C-8880-6E018AAAA69E}">
      <dgm:prSet phldrT="[Texto]" custT="1"/>
      <dgm:spPr/>
      <dgm:t>
        <a:bodyPr/>
        <a:lstStyle/>
        <a:p>
          <a:r>
            <a:rPr lang="en-GB" sz="2800" dirty="0"/>
            <a:t>18 genres</a:t>
          </a:r>
        </a:p>
      </dgm:t>
    </dgm:pt>
    <dgm:pt modelId="{D016F81C-A807-4BC1-99A6-BA2F5462EED7}" type="parTrans" cxnId="{4B9D2B90-768A-444C-9B17-FDEB60730A4A}">
      <dgm:prSet/>
      <dgm:spPr/>
      <dgm:t>
        <a:bodyPr/>
        <a:lstStyle/>
        <a:p>
          <a:endParaRPr lang="en-GB"/>
        </a:p>
      </dgm:t>
    </dgm:pt>
    <dgm:pt modelId="{9DE7D90F-6197-42E9-AEAC-36BC1D7CC7BE}" type="sibTrans" cxnId="{4B9D2B90-768A-444C-9B17-FDEB60730A4A}">
      <dgm:prSet/>
      <dgm:spPr/>
      <dgm:t>
        <a:bodyPr/>
        <a:lstStyle/>
        <a:p>
          <a:endParaRPr lang="en-GB"/>
        </a:p>
      </dgm:t>
    </dgm:pt>
    <dgm:pt modelId="{D84EBE10-7097-4F55-A277-B54E32F0CF9A}" type="pres">
      <dgm:prSet presAssocID="{9051329B-64C8-4702-B90F-30CF7B0B79B2}" presName="Name0" presStyleCnt="0">
        <dgm:presLayoutVars>
          <dgm:dir/>
          <dgm:resizeHandles val="exact"/>
        </dgm:presLayoutVars>
      </dgm:prSet>
      <dgm:spPr/>
    </dgm:pt>
    <dgm:pt modelId="{05760E55-A392-40D2-A35D-993FF9D579DC}" type="pres">
      <dgm:prSet presAssocID="{49779082-474E-4519-A173-48F35CACA0BA}" presName="node" presStyleLbl="node1" presStyleIdx="0" presStyleCnt="3">
        <dgm:presLayoutVars>
          <dgm:bulletEnabled val="1"/>
        </dgm:presLayoutVars>
      </dgm:prSet>
      <dgm:spPr/>
    </dgm:pt>
    <dgm:pt modelId="{A93A377B-D764-4466-AC3A-E279E7810C96}" type="pres">
      <dgm:prSet presAssocID="{E4F3E715-5680-4192-81BB-340764CC311F}" presName="sibTrans" presStyleLbl="sibTrans2D1" presStyleIdx="0" presStyleCnt="2"/>
      <dgm:spPr/>
    </dgm:pt>
    <dgm:pt modelId="{DC727C40-B092-44E4-B057-D15C2B35897C}" type="pres">
      <dgm:prSet presAssocID="{E4F3E715-5680-4192-81BB-340764CC311F}" presName="connectorText" presStyleLbl="sibTrans2D1" presStyleIdx="0" presStyleCnt="2"/>
      <dgm:spPr/>
    </dgm:pt>
    <dgm:pt modelId="{16A22364-0A22-4472-973C-DCAEF45ECA61}" type="pres">
      <dgm:prSet presAssocID="{9843EC4B-B31C-4537-965D-409C9748A954}" presName="node" presStyleLbl="node1" presStyleIdx="1" presStyleCnt="3">
        <dgm:presLayoutVars>
          <dgm:bulletEnabled val="1"/>
        </dgm:presLayoutVars>
      </dgm:prSet>
      <dgm:spPr/>
    </dgm:pt>
    <dgm:pt modelId="{34C3F84C-7E6E-44FA-A4E5-40B3D344ABC4}" type="pres">
      <dgm:prSet presAssocID="{89BF9BEA-0242-41A0-81A3-2DCD66CE368E}" presName="sibTrans" presStyleLbl="sibTrans2D1" presStyleIdx="1" presStyleCnt="2"/>
      <dgm:spPr/>
    </dgm:pt>
    <dgm:pt modelId="{AAB57BBF-B215-46F7-92D5-DF0EEC423ACE}" type="pres">
      <dgm:prSet presAssocID="{89BF9BEA-0242-41A0-81A3-2DCD66CE368E}" presName="connectorText" presStyleLbl="sibTrans2D1" presStyleIdx="1" presStyleCnt="2"/>
      <dgm:spPr/>
    </dgm:pt>
    <dgm:pt modelId="{2AB94C67-FA81-487D-89D2-70EA9DB0407B}" type="pres">
      <dgm:prSet presAssocID="{3FF33042-309D-459C-8880-6E018AAAA69E}" presName="node" presStyleLbl="node1" presStyleIdx="2" presStyleCnt="3">
        <dgm:presLayoutVars>
          <dgm:bulletEnabled val="1"/>
        </dgm:presLayoutVars>
      </dgm:prSet>
      <dgm:spPr/>
    </dgm:pt>
  </dgm:ptLst>
  <dgm:cxnLst>
    <dgm:cxn modelId="{8FFA1F0A-4D28-4FEE-85CB-96DB62A067C0}" type="presOf" srcId="{89BF9BEA-0242-41A0-81A3-2DCD66CE368E}" destId="{AAB57BBF-B215-46F7-92D5-DF0EEC423ACE}" srcOrd="1" destOrd="0" presId="urn:microsoft.com/office/officeart/2005/8/layout/process1"/>
    <dgm:cxn modelId="{1EE35334-C043-44C2-A73E-874F9947B6DC}" type="presOf" srcId="{E4F3E715-5680-4192-81BB-340764CC311F}" destId="{A93A377B-D764-4466-AC3A-E279E7810C96}" srcOrd="0" destOrd="0" presId="urn:microsoft.com/office/officeart/2005/8/layout/process1"/>
    <dgm:cxn modelId="{892F3F66-146E-4D61-AD1E-6F0B7C6311B2}" type="presOf" srcId="{3FF33042-309D-459C-8880-6E018AAAA69E}" destId="{2AB94C67-FA81-487D-89D2-70EA9DB0407B}" srcOrd="0" destOrd="0" presId="urn:microsoft.com/office/officeart/2005/8/layout/process1"/>
    <dgm:cxn modelId="{545CF36D-BB44-4997-9590-19CC0790C7E8}" srcId="{9051329B-64C8-4702-B90F-30CF7B0B79B2}" destId="{9843EC4B-B31C-4537-965D-409C9748A954}" srcOrd="1" destOrd="0" parTransId="{A768C66A-5960-4D7C-899B-0B76485F0EC8}" sibTransId="{89BF9BEA-0242-41A0-81A3-2DCD66CE368E}"/>
    <dgm:cxn modelId="{C9CB137D-A669-4CDC-86B6-5A18B585E480}" type="presOf" srcId="{9051329B-64C8-4702-B90F-30CF7B0B79B2}" destId="{D84EBE10-7097-4F55-A277-B54E32F0CF9A}" srcOrd="0" destOrd="0" presId="urn:microsoft.com/office/officeart/2005/8/layout/process1"/>
    <dgm:cxn modelId="{4B9D2B90-768A-444C-9B17-FDEB60730A4A}" srcId="{9051329B-64C8-4702-B90F-30CF7B0B79B2}" destId="{3FF33042-309D-459C-8880-6E018AAAA69E}" srcOrd="2" destOrd="0" parTransId="{D016F81C-A807-4BC1-99A6-BA2F5462EED7}" sibTransId="{9DE7D90F-6197-42E9-AEAC-36BC1D7CC7BE}"/>
    <dgm:cxn modelId="{46926D9B-FDB6-4FDE-A9E8-FE85B18C7DAF}" type="presOf" srcId="{E4F3E715-5680-4192-81BB-340764CC311F}" destId="{DC727C40-B092-44E4-B057-D15C2B35897C}" srcOrd="1" destOrd="0" presId="urn:microsoft.com/office/officeart/2005/8/layout/process1"/>
    <dgm:cxn modelId="{F2D6D7CD-770B-44DC-AEED-4102D43514DF}" type="presOf" srcId="{89BF9BEA-0242-41A0-81A3-2DCD66CE368E}" destId="{34C3F84C-7E6E-44FA-A4E5-40B3D344ABC4}" srcOrd="0" destOrd="0" presId="urn:microsoft.com/office/officeart/2005/8/layout/process1"/>
    <dgm:cxn modelId="{EBB0A1D3-FF6C-4370-B76F-5BD286E1A9E2}" type="presOf" srcId="{9843EC4B-B31C-4537-965D-409C9748A954}" destId="{16A22364-0A22-4472-973C-DCAEF45ECA61}" srcOrd="0" destOrd="0" presId="urn:microsoft.com/office/officeart/2005/8/layout/process1"/>
    <dgm:cxn modelId="{CFFC82D7-B265-4823-8A4C-059F866562D6}" srcId="{9051329B-64C8-4702-B90F-30CF7B0B79B2}" destId="{49779082-474E-4519-A173-48F35CACA0BA}" srcOrd="0" destOrd="0" parTransId="{92236F98-06AC-49DC-A305-B71015172C5F}" sibTransId="{E4F3E715-5680-4192-81BB-340764CC311F}"/>
    <dgm:cxn modelId="{A25165FE-8F56-4119-8C5C-9F9B0052DC93}" type="presOf" srcId="{49779082-474E-4519-A173-48F35CACA0BA}" destId="{05760E55-A392-40D2-A35D-993FF9D579DC}" srcOrd="0" destOrd="0" presId="urn:microsoft.com/office/officeart/2005/8/layout/process1"/>
    <dgm:cxn modelId="{8AED07CF-2010-46F2-AF92-E7228D7D16E8}" type="presParOf" srcId="{D84EBE10-7097-4F55-A277-B54E32F0CF9A}" destId="{05760E55-A392-40D2-A35D-993FF9D579DC}" srcOrd="0" destOrd="0" presId="urn:microsoft.com/office/officeart/2005/8/layout/process1"/>
    <dgm:cxn modelId="{B9066A7B-C3FD-4400-91BF-3118E8CE30BF}" type="presParOf" srcId="{D84EBE10-7097-4F55-A277-B54E32F0CF9A}" destId="{A93A377B-D764-4466-AC3A-E279E7810C96}" srcOrd="1" destOrd="0" presId="urn:microsoft.com/office/officeart/2005/8/layout/process1"/>
    <dgm:cxn modelId="{C5010646-9886-4C47-B348-BCA0AB560CD3}" type="presParOf" srcId="{A93A377B-D764-4466-AC3A-E279E7810C96}" destId="{DC727C40-B092-44E4-B057-D15C2B35897C}" srcOrd="0" destOrd="0" presId="urn:microsoft.com/office/officeart/2005/8/layout/process1"/>
    <dgm:cxn modelId="{08D41367-C5A4-445D-AC14-FF51DB4C4C1E}" type="presParOf" srcId="{D84EBE10-7097-4F55-A277-B54E32F0CF9A}" destId="{16A22364-0A22-4472-973C-DCAEF45ECA61}" srcOrd="2" destOrd="0" presId="urn:microsoft.com/office/officeart/2005/8/layout/process1"/>
    <dgm:cxn modelId="{D500FEDD-D794-4730-833B-02493A6E9D78}" type="presParOf" srcId="{D84EBE10-7097-4F55-A277-B54E32F0CF9A}" destId="{34C3F84C-7E6E-44FA-A4E5-40B3D344ABC4}" srcOrd="3" destOrd="0" presId="urn:microsoft.com/office/officeart/2005/8/layout/process1"/>
    <dgm:cxn modelId="{45C11F84-0EED-40B0-8A81-2F3AB172D39A}" type="presParOf" srcId="{34C3F84C-7E6E-44FA-A4E5-40B3D344ABC4}" destId="{AAB57BBF-B215-46F7-92D5-DF0EEC423ACE}" srcOrd="0" destOrd="0" presId="urn:microsoft.com/office/officeart/2005/8/layout/process1"/>
    <dgm:cxn modelId="{5B97A63B-6C9F-4FC2-9261-5C74811FCE5F}" type="presParOf" srcId="{D84EBE10-7097-4F55-A277-B54E32F0CF9A}" destId="{2AB94C67-FA81-487D-89D2-70EA9DB0407B}"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760E55-A392-40D2-A35D-993FF9D579DC}">
      <dsp:nvSpPr>
        <dsp:cNvPr id="0" name=""/>
        <dsp:cNvSpPr/>
      </dsp:nvSpPr>
      <dsp:spPr>
        <a:xfrm>
          <a:off x="9242" y="1000426"/>
          <a:ext cx="2762398" cy="2356671"/>
        </a:xfrm>
        <a:prstGeom prst="roundRect">
          <a:avLst>
            <a:gd name="adj" fmla="val 10000"/>
          </a:avLst>
        </a:prstGeom>
        <a:solidFill>
          <a:schemeClr val="accent2">
            <a:shade val="8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dirty="0"/>
            <a:t>genre</a:t>
          </a:r>
          <a:r>
            <a:rPr lang="en-GB" sz="1800" kern="1200" dirty="0"/>
            <a:t>=Nonfiction, Environment, Nature, Travel, Science, Autobiography, Memoir, History, Science, Natural History, Animals, Science Nature, Animals, Birds</a:t>
          </a:r>
        </a:p>
      </dsp:txBody>
      <dsp:txXfrm>
        <a:off x="78267" y="1069451"/>
        <a:ext cx="2624348" cy="2218621"/>
      </dsp:txXfrm>
    </dsp:sp>
    <dsp:sp modelId="{A93A377B-D764-4466-AC3A-E279E7810C96}">
      <dsp:nvSpPr>
        <dsp:cNvPr id="0" name=""/>
        <dsp:cNvSpPr/>
      </dsp:nvSpPr>
      <dsp:spPr>
        <a:xfrm>
          <a:off x="3047880" y="1836224"/>
          <a:ext cx="585628" cy="685074"/>
        </a:xfrm>
        <a:prstGeom prst="rightArrow">
          <a:avLst>
            <a:gd name="adj1" fmla="val 60000"/>
            <a:gd name="adj2" fmla="val 50000"/>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dirty="0"/>
        </a:p>
      </dsp:txBody>
      <dsp:txXfrm>
        <a:off x="3047880" y="1973239"/>
        <a:ext cx="409940" cy="411044"/>
      </dsp:txXfrm>
    </dsp:sp>
    <dsp:sp modelId="{16A22364-0A22-4472-973C-DCAEF45ECA61}">
      <dsp:nvSpPr>
        <dsp:cNvPr id="0" name=""/>
        <dsp:cNvSpPr/>
      </dsp:nvSpPr>
      <dsp:spPr>
        <a:xfrm>
          <a:off x="3876600" y="1000426"/>
          <a:ext cx="2762398" cy="2356671"/>
        </a:xfrm>
        <a:prstGeom prst="roundRect">
          <a:avLst>
            <a:gd name="adj" fmla="val 10000"/>
          </a:avLst>
        </a:prstGeom>
        <a:solidFill>
          <a:schemeClr val="accent2">
            <a:shade val="80000"/>
            <a:hueOff val="-227502"/>
            <a:satOff val="4255"/>
            <a:lumOff val="1356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b="1" kern="1200" dirty="0"/>
            <a:t>genre_1</a:t>
          </a:r>
          <a:r>
            <a:rPr lang="en-GB" sz="2000" kern="1200" dirty="0"/>
            <a:t>=Nonfiction</a:t>
          </a:r>
        </a:p>
        <a:p>
          <a:pPr marL="0" lvl="0" indent="0" algn="ctr" defTabSz="889000">
            <a:lnSpc>
              <a:spcPct val="90000"/>
            </a:lnSpc>
            <a:spcBef>
              <a:spcPct val="0"/>
            </a:spcBef>
            <a:spcAft>
              <a:spcPct val="35000"/>
            </a:spcAft>
            <a:buNone/>
          </a:pPr>
          <a:r>
            <a:rPr lang="en-GB" sz="2000" b="1" kern="1200" dirty="0"/>
            <a:t>genre_2</a:t>
          </a:r>
          <a:r>
            <a:rPr lang="en-GB" sz="2000" kern="1200" dirty="0"/>
            <a:t>=Environment</a:t>
          </a:r>
          <a:endParaRPr lang="en-GB" sz="2000" b="1" kern="1200" dirty="0"/>
        </a:p>
        <a:p>
          <a:pPr marL="0" lvl="0" indent="0" algn="ctr" defTabSz="889000">
            <a:lnSpc>
              <a:spcPct val="90000"/>
            </a:lnSpc>
            <a:spcBef>
              <a:spcPct val="0"/>
            </a:spcBef>
            <a:spcAft>
              <a:spcPct val="35000"/>
            </a:spcAft>
            <a:buNone/>
          </a:pPr>
          <a:r>
            <a:rPr lang="en-GB" sz="2000" b="1" kern="1200" dirty="0"/>
            <a:t>genre_3 </a:t>
          </a:r>
          <a:r>
            <a:rPr lang="en-GB" sz="2000" kern="1200" dirty="0"/>
            <a:t>= Nature </a:t>
          </a:r>
          <a:endParaRPr lang="en-GB" sz="2000" b="0" kern="1200" dirty="0">
            <a:sym typeface="Wingdings" panose="05000000000000000000" pitchFamily="2" charset="2"/>
          </a:endParaRPr>
        </a:p>
        <a:p>
          <a:pPr marL="0" lvl="0" indent="0" algn="ctr" defTabSz="889000">
            <a:lnSpc>
              <a:spcPct val="90000"/>
            </a:lnSpc>
            <a:spcBef>
              <a:spcPct val="0"/>
            </a:spcBef>
            <a:spcAft>
              <a:spcPct val="35000"/>
            </a:spcAft>
            <a:buNone/>
          </a:pPr>
          <a:r>
            <a:rPr lang="en-GB" sz="2000" b="0" kern="1200" dirty="0">
              <a:sym typeface="Wingdings" panose="05000000000000000000" pitchFamily="2" charset="2"/>
            </a:rPr>
            <a:t> 265 genres</a:t>
          </a:r>
          <a:endParaRPr lang="en-GB" sz="2000" b="0" kern="1200" dirty="0"/>
        </a:p>
      </dsp:txBody>
      <dsp:txXfrm>
        <a:off x="3945625" y="1069451"/>
        <a:ext cx="2624348" cy="2218621"/>
      </dsp:txXfrm>
    </dsp:sp>
    <dsp:sp modelId="{34C3F84C-7E6E-44FA-A4E5-40B3D344ABC4}">
      <dsp:nvSpPr>
        <dsp:cNvPr id="0" name=""/>
        <dsp:cNvSpPr/>
      </dsp:nvSpPr>
      <dsp:spPr>
        <a:xfrm>
          <a:off x="6915239" y="1836224"/>
          <a:ext cx="585628" cy="685074"/>
        </a:xfrm>
        <a:prstGeom prst="rightArrow">
          <a:avLst>
            <a:gd name="adj1" fmla="val 60000"/>
            <a:gd name="adj2" fmla="val 50000"/>
          </a:avLst>
        </a:prstGeom>
        <a:solidFill>
          <a:schemeClr val="accent2">
            <a:shade val="90000"/>
            <a:hueOff val="-455061"/>
            <a:satOff val="1136"/>
            <a:lumOff val="2432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6915239" y="1973239"/>
        <a:ext cx="409940" cy="411044"/>
      </dsp:txXfrm>
    </dsp:sp>
    <dsp:sp modelId="{2AB94C67-FA81-487D-89D2-70EA9DB0407B}">
      <dsp:nvSpPr>
        <dsp:cNvPr id="0" name=""/>
        <dsp:cNvSpPr/>
      </dsp:nvSpPr>
      <dsp:spPr>
        <a:xfrm>
          <a:off x="7743958" y="1000426"/>
          <a:ext cx="2762398" cy="2356671"/>
        </a:xfrm>
        <a:prstGeom prst="roundRect">
          <a:avLst>
            <a:gd name="adj" fmla="val 10000"/>
          </a:avLst>
        </a:prstGeom>
        <a:solidFill>
          <a:schemeClr val="accent2">
            <a:shade val="80000"/>
            <a:hueOff val="-455004"/>
            <a:satOff val="8510"/>
            <a:lumOff val="2712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t>18 genres</a:t>
          </a:r>
        </a:p>
      </dsp:txBody>
      <dsp:txXfrm>
        <a:off x="7812983" y="1069451"/>
        <a:ext cx="2624348" cy="221862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52DCAC-0C0D-4666-8493-918846B8A121}" type="datetimeFigureOut">
              <a:rPr lang="en-GB" smtClean="0"/>
              <a:t>02/07/2024</a:t>
            </a:fld>
            <a:endParaRPr lang="en-GB"/>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28126E-41B0-4A2A-AB38-F5E07CFBE09E}" type="slidenum">
              <a:rPr lang="en-GB" smtClean="0"/>
              <a:t>‹Nº›</a:t>
            </a:fld>
            <a:endParaRPr lang="en-GB"/>
          </a:p>
        </p:txBody>
      </p:sp>
    </p:spTree>
    <p:extLst>
      <p:ext uri="{BB962C8B-B14F-4D97-AF65-F5344CB8AC3E}">
        <p14:creationId xmlns:p14="http://schemas.microsoft.com/office/powerpoint/2010/main" val="53826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buFont typeface="Arial" panose="020B0604020202020204" pitchFamily="34" charset="0"/>
              <a:buChar char="•"/>
            </a:pPr>
            <a:r>
              <a:rPr lang="en-US" b="0" i="0" dirty="0">
                <a:solidFill>
                  <a:srgbClr val="000000"/>
                </a:solidFill>
                <a:effectLst/>
                <a:highlight>
                  <a:srgbClr val="FFFFFF"/>
                </a:highlight>
                <a:latin typeface="Inter"/>
              </a:rPr>
              <a:t>Which topic did you choose and why?</a:t>
            </a:r>
          </a:p>
          <a:p>
            <a:pPr algn="l">
              <a:buFont typeface="Arial" panose="020B0604020202020204" pitchFamily="34" charset="0"/>
              <a:buChar char="•"/>
            </a:pPr>
            <a:r>
              <a:rPr lang="en-US" b="0" i="0" dirty="0">
                <a:solidFill>
                  <a:srgbClr val="000000"/>
                </a:solidFill>
                <a:effectLst/>
                <a:highlight>
                  <a:srgbClr val="FFFFFF"/>
                </a:highlight>
                <a:latin typeface="Inter"/>
              </a:rPr>
              <a:t>Briefly describe the original dataset and the hypothesis you formulated.</a:t>
            </a:r>
          </a:p>
          <a:p>
            <a:pPr algn="l">
              <a:buFont typeface="Arial" panose="020B0604020202020204" pitchFamily="34" charset="0"/>
              <a:buChar char="•"/>
            </a:pPr>
            <a:r>
              <a:rPr lang="en-US" b="0" i="0" dirty="0">
                <a:solidFill>
                  <a:srgbClr val="000000"/>
                </a:solidFill>
                <a:effectLst/>
                <a:highlight>
                  <a:srgbClr val="FFFFFF"/>
                </a:highlight>
                <a:latin typeface="Inter"/>
              </a:rPr>
              <a:t>Explain the structure and process of your data cleaning and analysis.</a:t>
            </a:r>
          </a:p>
          <a:p>
            <a:pPr algn="l">
              <a:buFont typeface="Arial" panose="020B0604020202020204" pitchFamily="34" charset="0"/>
              <a:buChar char="•"/>
            </a:pPr>
            <a:r>
              <a:rPr lang="en-US" b="0" i="0" dirty="0">
                <a:solidFill>
                  <a:srgbClr val="000000"/>
                </a:solidFill>
                <a:effectLst/>
                <a:highlight>
                  <a:srgbClr val="FFFFFF"/>
                </a:highlight>
                <a:latin typeface="Inter"/>
              </a:rPr>
              <a:t>Highlight any unique data cleaning techniques or methods you’ve employed.</a:t>
            </a:r>
          </a:p>
          <a:p>
            <a:endParaRPr lang="en-GB" dirty="0"/>
          </a:p>
        </p:txBody>
      </p:sp>
      <p:sp>
        <p:nvSpPr>
          <p:cNvPr id="4" name="Marcador de número de diapositiva 3"/>
          <p:cNvSpPr>
            <a:spLocks noGrp="1"/>
          </p:cNvSpPr>
          <p:nvPr>
            <p:ph type="sldNum" sz="quarter" idx="5"/>
          </p:nvPr>
        </p:nvSpPr>
        <p:spPr/>
        <p:txBody>
          <a:bodyPr/>
          <a:lstStyle/>
          <a:p>
            <a:fld id="{D728126E-41B0-4A2A-AB38-F5E07CFBE09E}" type="slidenum">
              <a:rPr lang="en-GB" smtClean="0"/>
              <a:t>2</a:t>
            </a:fld>
            <a:endParaRPr lang="en-GB"/>
          </a:p>
        </p:txBody>
      </p:sp>
    </p:spTree>
    <p:extLst>
      <p:ext uri="{BB962C8B-B14F-4D97-AF65-F5344CB8AC3E}">
        <p14:creationId xmlns:p14="http://schemas.microsoft.com/office/powerpoint/2010/main" val="4007794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buFont typeface="Arial" panose="020B0604020202020204" pitchFamily="34" charset="0"/>
              <a:buChar char="•"/>
            </a:pPr>
            <a:r>
              <a:rPr lang="en-US" b="0" i="0" dirty="0">
                <a:solidFill>
                  <a:srgbClr val="000000"/>
                </a:solidFill>
                <a:effectLst/>
                <a:highlight>
                  <a:srgbClr val="FFFFFF"/>
                </a:highlight>
                <a:latin typeface="Inter"/>
              </a:rPr>
              <a:t>Discuss the significant data cleaning challenges you encountered (missing data, duplicates, formatting issues, etc.).</a:t>
            </a:r>
          </a:p>
          <a:p>
            <a:pPr algn="l">
              <a:buFont typeface="Arial" panose="020B0604020202020204" pitchFamily="34" charset="0"/>
              <a:buChar char="•"/>
            </a:pPr>
            <a:r>
              <a:rPr lang="en-US" b="0" i="0" dirty="0">
                <a:solidFill>
                  <a:srgbClr val="000000"/>
                </a:solidFill>
                <a:effectLst/>
                <a:highlight>
                  <a:srgbClr val="FFFFFF"/>
                </a:highlight>
                <a:latin typeface="Inter"/>
              </a:rPr>
              <a:t>Explain how you used APIs and web scraping to collect and enrich your dataset.</a:t>
            </a:r>
          </a:p>
          <a:p>
            <a:pPr algn="l">
              <a:buFont typeface="Arial" panose="020B0604020202020204" pitchFamily="34" charset="0"/>
              <a:buChar char="•"/>
            </a:pPr>
            <a:r>
              <a:rPr lang="en-US" b="0" i="0" dirty="0">
                <a:solidFill>
                  <a:srgbClr val="000000"/>
                </a:solidFill>
                <a:effectLst/>
                <a:highlight>
                  <a:srgbClr val="FFFFFF"/>
                </a:highlight>
                <a:latin typeface="Inter"/>
              </a:rPr>
              <a:t>Explain how you resolved these challenges.</a:t>
            </a:r>
          </a:p>
          <a:p>
            <a:endParaRPr lang="en-GB" dirty="0"/>
          </a:p>
        </p:txBody>
      </p:sp>
      <p:sp>
        <p:nvSpPr>
          <p:cNvPr id="4" name="Marcador de número de diapositiva 3"/>
          <p:cNvSpPr>
            <a:spLocks noGrp="1"/>
          </p:cNvSpPr>
          <p:nvPr>
            <p:ph type="sldNum" sz="quarter" idx="5"/>
          </p:nvPr>
        </p:nvSpPr>
        <p:spPr/>
        <p:txBody>
          <a:bodyPr/>
          <a:lstStyle/>
          <a:p>
            <a:fld id="{D728126E-41B0-4A2A-AB38-F5E07CFBE09E}" type="slidenum">
              <a:rPr lang="en-GB" smtClean="0"/>
              <a:t>3</a:t>
            </a:fld>
            <a:endParaRPr lang="en-GB"/>
          </a:p>
        </p:txBody>
      </p:sp>
    </p:spTree>
    <p:extLst>
      <p:ext uri="{BB962C8B-B14F-4D97-AF65-F5344CB8AC3E}">
        <p14:creationId xmlns:p14="http://schemas.microsoft.com/office/powerpoint/2010/main" val="120901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buFont typeface="Arial" panose="020B0604020202020204" pitchFamily="34" charset="0"/>
              <a:buChar char="•"/>
            </a:pPr>
            <a:r>
              <a:rPr lang="en-US" b="0" i="0" dirty="0">
                <a:solidFill>
                  <a:srgbClr val="000000"/>
                </a:solidFill>
                <a:effectLst/>
                <a:highlight>
                  <a:srgbClr val="FFFFFF"/>
                </a:highlight>
                <a:latin typeface="Inter"/>
              </a:rPr>
              <a:t>Discuss the exploratory data analysis methods you used.</a:t>
            </a:r>
          </a:p>
          <a:p>
            <a:pPr algn="l">
              <a:buFont typeface="Arial" panose="020B0604020202020204" pitchFamily="34" charset="0"/>
              <a:buChar char="•"/>
            </a:pPr>
            <a:r>
              <a:rPr lang="en-US" b="0" i="0" dirty="0">
                <a:solidFill>
                  <a:srgbClr val="000000"/>
                </a:solidFill>
                <a:effectLst/>
                <a:highlight>
                  <a:srgbClr val="FFFFFF"/>
                </a:highlight>
                <a:latin typeface="Inter"/>
              </a:rPr>
              <a:t>Share insights and interesting patterns you found.</a:t>
            </a:r>
          </a:p>
          <a:p>
            <a:endParaRPr lang="en-GB" dirty="0"/>
          </a:p>
        </p:txBody>
      </p:sp>
      <p:sp>
        <p:nvSpPr>
          <p:cNvPr id="4" name="Marcador de número de diapositiva 3"/>
          <p:cNvSpPr>
            <a:spLocks noGrp="1"/>
          </p:cNvSpPr>
          <p:nvPr>
            <p:ph type="sldNum" sz="quarter" idx="5"/>
          </p:nvPr>
        </p:nvSpPr>
        <p:spPr/>
        <p:txBody>
          <a:bodyPr/>
          <a:lstStyle/>
          <a:p>
            <a:fld id="{D728126E-41B0-4A2A-AB38-F5E07CFBE09E}" type="slidenum">
              <a:rPr lang="en-GB" smtClean="0"/>
              <a:t>4</a:t>
            </a:fld>
            <a:endParaRPr lang="en-GB"/>
          </a:p>
        </p:txBody>
      </p:sp>
    </p:spTree>
    <p:extLst>
      <p:ext uri="{BB962C8B-B14F-4D97-AF65-F5344CB8AC3E}">
        <p14:creationId xmlns:p14="http://schemas.microsoft.com/office/powerpoint/2010/main" val="3944182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buFont typeface="Arial" panose="020B0604020202020204" pitchFamily="34" charset="0"/>
              <a:buChar char="•"/>
            </a:pPr>
            <a:r>
              <a:rPr lang="en-US" b="0" i="0" dirty="0">
                <a:solidFill>
                  <a:srgbClr val="000000"/>
                </a:solidFill>
                <a:effectLst/>
                <a:highlight>
                  <a:srgbClr val="FFFFFF"/>
                </a:highlight>
                <a:latin typeface="Inter"/>
              </a:rPr>
              <a:t>Discuss the exploratory data analysis methods you used.</a:t>
            </a:r>
          </a:p>
          <a:p>
            <a:pPr algn="l">
              <a:buFont typeface="Arial" panose="020B0604020202020204" pitchFamily="34" charset="0"/>
              <a:buChar char="•"/>
            </a:pPr>
            <a:r>
              <a:rPr lang="en-US" b="0" i="0" dirty="0">
                <a:solidFill>
                  <a:srgbClr val="000000"/>
                </a:solidFill>
                <a:effectLst/>
                <a:highlight>
                  <a:srgbClr val="FFFFFF"/>
                </a:highlight>
                <a:latin typeface="Inter"/>
              </a:rPr>
              <a:t>Share insights and interesting patterns you found.</a:t>
            </a:r>
          </a:p>
          <a:p>
            <a:endParaRPr lang="en-GB" dirty="0"/>
          </a:p>
        </p:txBody>
      </p:sp>
      <p:sp>
        <p:nvSpPr>
          <p:cNvPr id="4" name="Marcador de número de diapositiva 3"/>
          <p:cNvSpPr>
            <a:spLocks noGrp="1"/>
          </p:cNvSpPr>
          <p:nvPr>
            <p:ph type="sldNum" sz="quarter" idx="5"/>
          </p:nvPr>
        </p:nvSpPr>
        <p:spPr/>
        <p:txBody>
          <a:bodyPr/>
          <a:lstStyle/>
          <a:p>
            <a:fld id="{D728126E-41B0-4A2A-AB38-F5E07CFBE09E}" type="slidenum">
              <a:rPr lang="en-GB" smtClean="0"/>
              <a:t>5</a:t>
            </a:fld>
            <a:endParaRPr lang="en-GB"/>
          </a:p>
        </p:txBody>
      </p:sp>
    </p:spTree>
    <p:extLst>
      <p:ext uri="{BB962C8B-B14F-4D97-AF65-F5344CB8AC3E}">
        <p14:creationId xmlns:p14="http://schemas.microsoft.com/office/powerpoint/2010/main" val="506913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buFont typeface="Arial" panose="020B0604020202020204" pitchFamily="34" charset="0"/>
              <a:buChar char="•"/>
            </a:pPr>
            <a:r>
              <a:rPr lang="en-US" b="0" i="0" dirty="0">
                <a:solidFill>
                  <a:srgbClr val="000000"/>
                </a:solidFill>
                <a:effectLst/>
                <a:highlight>
                  <a:srgbClr val="FFFFFF"/>
                </a:highlight>
                <a:latin typeface="Inter"/>
              </a:rPr>
              <a:t>Discuss the exploratory data analysis methods you used.</a:t>
            </a:r>
          </a:p>
          <a:p>
            <a:pPr algn="l">
              <a:buFont typeface="Arial" panose="020B0604020202020204" pitchFamily="34" charset="0"/>
              <a:buChar char="•"/>
            </a:pPr>
            <a:r>
              <a:rPr lang="en-US" b="0" i="0" dirty="0">
                <a:solidFill>
                  <a:srgbClr val="000000"/>
                </a:solidFill>
                <a:effectLst/>
                <a:highlight>
                  <a:srgbClr val="FFFFFF"/>
                </a:highlight>
                <a:latin typeface="Inter"/>
              </a:rPr>
              <a:t>Share insights and interesting patterns you found.</a:t>
            </a:r>
          </a:p>
          <a:p>
            <a:endParaRPr lang="en-GB" dirty="0"/>
          </a:p>
        </p:txBody>
      </p:sp>
      <p:sp>
        <p:nvSpPr>
          <p:cNvPr id="4" name="Marcador de número de diapositiva 3"/>
          <p:cNvSpPr>
            <a:spLocks noGrp="1"/>
          </p:cNvSpPr>
          <p:nvPr>
            <p:ph type="sldNum" sz="quarter" idx="5"/>
          </p:nvPr>
        </p:nvSpPr>
        <p:spPr/>
        <p:txBody>
          <a:bodyPr/>
          <a:lstStyle/>
          <a:p>
            <a:fld id="{D728126E-41B0-4A2A-AB38-F5E07CFBE09E}" type="slidenum">
              <a:rPr lang="en-GB" smtClean="0"/>
              <a:t>6</a:t>
            </a:fld>
            <a:endParaRPr lang="en-GB"/>
          </a:p>
        </p:txBody>
      </p:sp>
    </p:spTree>
    <p:extLst>
      <p:ext uri="{BB962C8B-B14F-4D97-AF65-F5344CB8AC3E}">
        <p14:creationId xmlns:p14="http://schemas.microsoft.com/office/powerpoint/2010/main" val="3212703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dirty="0"/>
          </a:p>
        </p:txBody>
      </p:sp>
      <p:sp>
        <p:nvSpPr>
          <p:cNvPr id="4" name="Marcador de número de diapositiva 3"/>
          <p:cNvSpPr>
            <a:spLocks noGrp="1"/>
          </p:cNvSpPr>
          <p:nvPr>
            <p:ph type="sldNum" sz="quarter" idx="5"/>
          </p:nvPr>
        </p:nvSpPr>
        <p:spPr/>
        <p:txBody>
          <a:bodyPr/>
          <a:lstStyle/>
          <a:p>
            <a:fld id="{D728126E-41B0-4A2A-AB38-F5E07CFBE09E}" type="slidenum">
              <a:rPr lang="en-GB" smtClean="0"/>
              <a:t>7</a:t>
            </a:fld>
            <a:endParaRPr lang="en-GB"/>
          </a:p>
        </p:txBody>
      </p:sp>
    </p:spTree>
    <p:extLst>
      <p:ext uri="{BB962C8B-B14F-4D97-AF65-F5344CB8AC3E}">
        <p14:creationId xmlns:p14="http://schemas.microsoft.com/office/powerpoint/2010/main" val="240437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buFont typeface="Arial" panose="020B0604020202020204" pitchFamily="34" charset="0"/>
              <a:buChar char="•"/>
            </a:pPr>
            <a:r>
              <a:rPr lang="en-US" b="0" i="0" dirty="0">
                <a:solidFill>
                  <a:srgbClr val="000000"/>
                </a:solidFill>
                <a:effectLst/>
                <a:highlight>
                  <a:srgbClr val="FFFFFF"/>
                </a:highlight>
                <a:latin typeface="Inter"/>
              </a:rPr>
              <a:t>Discuss the biggest obstacle or mistake you encountered during this project.</a:t>
            </a:r>
          </a:p>
          <a:p>
            <a:pPr algn="l">
              <a:buFont typeface="Arial" panose="020B0604020202020204" pitchFamily="34" charset="0"/>
              <a:buChar char="•"/>
            </a:pPr>
            <a:r>
              <a:rPr lang="en-US" b="0" i="0" dirty="0">
                <a:solidFill>
                  <a:srgbClr val="000000"/>
                </a:solidFill>
                <a:effectLst/>
                <a:highlight>
                  <a:srgbClr val="FFFFFF"/>
                </a:highlight>
                <a:latin typeface="Inter"/>
              </a:rPr>
              <a:t>Share what you learned from it and how it influenced your project.</a:t>
            </a:r>
          </a:p>
          <a:p>
            <a:pPr algn="l">
              <a:buFont typeface="Arial" panose="020B0604020202020204" pitchFamily="34" charset="0"/>
              <a:buChar char="•"/>
            </a:pPr>
            <a:r>
              <a:rPr lang="en-US" b="0" i="0" dirty="0">
                <a:solidFill>
                  <a:srgbClr val="000000"/>
                </a:solidFill>
                <a:effectLst/>
                <a:highlight>
                  <a:srgbClr val="FFFFFF"/>
                </a:highlight>
                <a:latin typeface="Inter"/>
              </a:rPr>
              <a:t>Is there anything you would do differently in hindsight?</a:t>
            </a:r>
          </a:p>
        </p:txBody>
      </p:sp>
      <p:sp>
        <p:nvSpPr>
          <p:cNvPr id="4" name="Marcador de número de diapositiva 3"/>
          <p:cNvSpPr>
            <a:spLocks noGrp="1"/>
          </p:cNvSpPr>
          <p:nvPr>
            <p:ph type="sldNum" sz="quarter" idx="5"/>
          </p:nvPr>
        </p:nvSpPr>
        <p:spPr/>
        <p:txBody>
          <a:bodyPr/>
          <a:lstStyle/>
          <a:p>
            <a:fld id="{D728126E-41B0-4A2A-AB38-F5E07CFBE09E}" type="slidenum">
              <a:rPr lang="en-GB" smtClean="0"/>
              <a:t>11</a:t>
            </a:fld>
            <a:endParaRPr lang="en-GB"/>
          </a:p>
        </p:txBody>
      </p:sp>
    </p:spTree>
    <p:extLst>
      <p:ext uri="{BB962C8B-B14F-4D97-AF65-F5344CB8AC3E}">
        <p14:creationId xmlns:p14="http://schemas.microsoft.com/office/powerpoint/2010/main" val="1025159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buFont typeface="Arial" panose="020B0604020202020204" pitchFamily="34" charset="0"/>
              <a:buChar char="•"/>
            </a:pPr>
            <a:r>
              <a:rPr lang="en-US" b="0" i="0" dirty="0">
                <a:solidFill>
                  <a:srgbClr val="000000"/>
                </a:solidFill>
                <a:effectLst/>
                <a:highlight>
                  <a:srgbClr val="FFFFFF"/>
                </a:highlight>
                <a:latin typeface="Inter"/>
              </a:rPr>
              <a:t>Discuss whether your initial hypothesis was supported or refuted.</a:t>
            </a:r>
          </a:p>
          <a:p>
            <a:pPr algn="l">
              <a:buFont typeface="Arial" panose="020B0604020202020204" pitchFamily="34" charset="0"/>
              <a:buChar char="•"/>
            </a:pPr>
            <a:r>
              <a:rPr lang="en-US" b="0" i="0" dirty="0">
                <a:solidFill>
                  <a:srgbClr val="000000"/>
                </a:solidFill>
                <a:effectLst/>
                <a:highlight>
                  <a:srgbClr val="FFFFFF"/>
                </a:highlight>
                <a:latin typeface="Inter"/>
              </a:rPr>
              <a:t>Share main learnings and any surprising insights or findings.</a:t>
            </a:r>
          </a:p>
          <a:p>
            <a:pPr algn="l">
              <a:buFont typeface="Arial" panose="020B0604020202020204" pitchFamily="34" charset="0"/>
              <a:buChar char="•"/>
            </a:pPr>
            <a:r>
              <a:rPr lang="en-US" b="0" i="0" dirty="0">
                <a:solidFill>
                  <a:srgbClr val="000000"/>
                </a:solidFill>
                <a:effectLst/>
                <a:highlight>
                  <a:srgbClr val="FFFFFF"/>
                </a:highlight>
                <a:latin typeface="Inter"/>
              </a:rPr>
              <a:t>Discuss potential implications of your findings.</a:t>
            </a:r>
          </a:p>
          <a:p>
            <a:pPr algn="l">
              <a:buFont typeface="Arial" panose="020B0604020202020204" pitchFamily="34" charset="0"/>
              <a:buChar char="•"/>
            </a:pPr>
            <a:r>
              <a:rPr lang="en-US" b="0" i="0" dirty="0">
                <a:solidFill>
                  <a:srgbClr val="000000"/>
                </a:solidFill>
                <a:effectLst/>
                <a:highlight>
                  <a:srgbClr val="FFFFFF"/>
                </a:highlight>
                <a:latin typeface="Inter"/>
              </a:rPr>
              <a:t>Where there any questions you couldn’t answer?</a:t>
            </a:r>
          </a:p>
          <a:p>
            <a:endParaRPr lang="en-GB" dirty="0"/>
          </a:p>
        </p:txBody>
      </p:sp>
      <p:sp>
        <p:nvSpPr>
          <p:cNvPr id="4" name="Marcador de número de diapositiva 3"/>
          <p:cNvSpPr>
            <a:spLocks noGrp="1"/>
          </p:cNvSpPr>
          <p:nvPr>
            <p:ph type="sldNum" sz="quarter" idx="5"/>
          </p:nvPr>
        </p:nvSpPr>
        <p:spPr/>
        <p:txBody>
          <a:bodyPr/>
          <a:lstStyle/>
          <a:p>
            <a:fld id="{D728126E-41B0-4A2A-AB38-F5E07CFBE09E}" type="slidenum">
              <a:rPr lang="en-GB" smtClean="0"/>
              <a:t>12</a:t>
            </a:fld>
            <a:endParaRPr lang="en-GB"/>
          </a:p>
        </p:txBody>
      </p:sp>
    </p:spTree>
    <p:extLst>
      <p:ext uri="{BB962C8B-B14F-4D97-AF65-F5344CB8AC3E}">
        <p14:creationId xmlns:p14="http://schemas.microsoft.com/office/powerpoint/2010/main" val="3087431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FDF4B7-7E7B-B5ED-8D6E-80003E3B770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23471E44-7EB4-D110-A9C5-3D002A4626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4D9A9699-572A-EAEF-D61D-E0EF14EA046D}"/>
              </a:ext>
            </a:extLst>
          </p:cNvPr>
          <p:cNvSpPr>
            <a:spLocks noGrp="1"/>
          </p:cNvSpPr>
          <p:nvPr>
            <p:ph type="dt" sz="half" idx="10"/>
          </p:nvPr>
        </p:nvSpPr>
        <p:spPr/>
        <p:txBody>
          <a:bodyPr/>
          <a:lstStyle/>
          <a:p>
            <a:fld id="{2226F221-021E-4DBB-AAF6-83A36A779EA4}" type="datetimeFigureOut">
              <a:rPr lang="es-ES" smtClean="0"/>
              <a:t>02/07/2024</a:t>
            </a:fld>
            <a:endParaRPr lang="es-ES"/>
          </a:p>
        </p:txBody>
      </p:sp>
      <p:sp>
        <p:nvSpPr>
          <p:cNvPr id="5" name="Marcador de pie de página 4">
            <a:extLst>
              <a:ext uri="{FF2B5EF4-FFF2-40B4-BE49-F238E27FC236}">
                <a16:creationId xmlns:a16="http://schemas.microsoft.com/office/drawing/2014/main" id="{0CED9BDC-E8B7-263B-9ADF-B50DA96B788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B6AB515-ED53-BC99-358A-E3F3F58DB048}"/>
              </a:ext>
            </a:extLst>
          </p:cNvPr>
          <p:cNvSpPr>
            <a:spLocks noGrp="1"/>
          </p:cNvSpPr>
          <p:nvPr>
            <p:ph type="sldNum" sz="quarter" idx="12"/>
          </p:nvPr>
        </p:nvSpPr>
        <p:spPr/>
        <p:txBody>
          <a:bodyPr/>
          <a:lstStyle/>
          <a:p>
            <a:fld id="{EDCE4D40-3C6A-4474-A889-2817B4B33305}" type="slidenum">
              <a:rPr lang="es-ES" smtClean="0"/>
              <a:t>‹Nº›</a:t>
            </a:fld>
            <a:endParaRPr lang="es-ES"/>
          </a:p>
        </p:txBody>
      </p:sp>
    </p:spTree>
    <p:extLst>
      <p:ext uri="{BB962C8B-B14F-4D97-AF65-F5344CB8AC3E}">
        <p14:creationId xmlns:p14="http://schemas.microsoft.com/office/powerpoint/2010/main" val="895173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0EFE7F-14F2-81CF-97C6-0BB36748CF47}"/>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906ACB9-2156-74A1-9329-92178334B67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A0F8038-A06D-ACDB-356D-D261F87CAA2B}"/>
              </a:ext>
            </a:extLst>
          </p:cNvPr>
          <p:cNvSpPr>
            <a:spLocks noGrp="1"/>
          </p:cNvSpPr>
          <p:nvPr>
            <p:ph type="dt" sz="half" idx="10"/>
          </p:nvPr>
        </p:nvSpPr>
        <p:spPr/>
        <p:txBody>
          <a:bodyPr/>
          <a:lstStyle/>
          <a:p>
            <a:fld id="{2226F221-021E-4DBB-AAF6-83A36A779EA4}" type="datetimeFigureOut">
              <a:rPr lang="es-ES" smtClean="0"/>
              <a:t>02/07/2024</a:t>
            </a:fld>
            <a:endParaRPr lang="es-ES"/>
          </a:p>
        </p:txBody>
      </p:sp>
      <p:sp>
        <p:nvSpPr>
          <p:cNvPr id="5" name="Marcador de pie de página 4">
            <a:extLst>
              <a:ext uri="{FF2B5EF4-FFF2-40B4-BE49-F238E27FC236}">
                <a16:creationId xmlns:a16="http://schemas.microsoft.com/office/drawing/2014/main" id="{B1628A93-93BD-3C65-6346-CAE154B21BB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22EBC2F-C5D4-5BE6-F32B-494D27C8B005}"/>
              </a:ext>
            </a:extLst>
          </p:cNvPr>
          <p:cNvSpPr>
            <a:spLocks noGrp="1"/>
          </p:cNvSpPr>
          <p:nvPr>
            <p:ph type="sldNum" sz="quarter" idx="12"/>
          </p:nvPr>
        </p:nvSpPr>
        <p:spPr/>
        <p:txBody>
          <a:bodyPr/>
          <a:lstStyle/>
          <a:p>
            <a:fld id="{EDCE4D40-3C6A-4474-A889-2817B4B33305}" type="slidenum">
              <a:rPr lang="es-ES" smtClean="0"/>
              <a:t>‹Nº›</a:t>
            </a:fld>
            <a:endParaRPr lang="es-ES"/>
          </a:p>
        </p:txBody>
      </p:sp>
    </p:spTree>
    <p:extLst>
      <p:ext uri="{BB962C8B-B14F-4D97-AF65-F5344CB8AC3E}">
        <p14:creationId xmlns:p14="http://schemas.microsoft.com/office/powerpoint/2010/main" val="1071678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F7B90C1-7372-A946-B0E8-557F91A9605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FDFB964-6156-002E-ABC9-303A2242507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0958E87-89EE-76FD-F25A-E8673E6FC4F6}"/>
              </a:ext>
            </a:extLst>
          </p:cNvPr>
          <p:cNvSpPr>
            <a:spLocks noGrp="1"/>
          </p:cNvSpPr>
          <p:nvPr>
            <p:ph type="dt" sz="half" idx="10"/>
          </p:nvPr>
        </p:nvSpPr>
        <p:spPr/>
        <p:txBody>
          <a:bodyPr/>
          <a:lstStyle/>
          <a:p>
            <a:fld id="{2226F221-021E-4DBB-AAF6-83A36A779EA4}" type="datetimeFigureOut">
              <a:rPr lang="es-ES" smtClean="0"/>
              <a:t>02/07/2024</a:t>
            </a:fld>
            <a:endParaRPr lang="es-ES"/>
          </a:p>
        </p:txBody>
      </p:sp>
      <p:sp>
        <p:nvSpPr>
          <p:cNvPr id="5" name="Marcador de pie de página 4">
            <a:extLst>
              <a:ext uri="{FF2B5EF4-FFF2-40B4-BE49-F238E27FC236}">
                <a16:creationId xmlns:a16="http://schemas.microsoft.com/office/drawing/2014/main" id="{F7587F49-C44A-20A8-8420-6ADE51D0C93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EBBB409-03DB-B16D-ABED-6AC76EC75272}"/>
              </a:ext>
            </a:extLst>
          </p:cNvPr>
          <p:cNvSpPr>
            <a:spLocks noGrp="1"/>
          </p:cNvSpPr>
          <p:nvPr>
            <p:ph type="sldNum" sz="quarter" idx="12"/>
          </p:nvPr>
        </p:nvSpPr>
        <p:spPr/>
        <p:txBody>
          <a:bodyPr/>
          <a:lstStyle/>
          <a:p>
            <a:fld id="{EDCE4D40-3C6A-4474-A889-2817B4B33305}" type="slidenum">
              <a:rPr lang="es-ES" smtClean="0"/>
              <a:t>‹Nº›</a:t>
            </a:fld>
            <a:endParaRPr lang="es-ES"/>
          </a:p>
        </p:txBody>
      </p:sp>
    </p:spTree>
    <p:extLst>
      <p:ext uri="{BB962C8B-B14F-4D97-AF65-F5344CB8AC3E}">
        <p14:creationId xmlns:p14="http://schemas.microsoft.com/office/powerpoint/2010/main" val="1219305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7A3CE6-DFCF-E0B7-22A3-ED2F6EFCA3F1}"/>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71789EB-2949-F830-AD93-8B256751126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E204BD9-5D96-7EED-8C4D-1C2E6BA9E9E9}"/>
              </a:ext>
            </a:extLst>
          </p:cNvPr>
          <p:cNvSpPr>
            <a:spLocks noGrp="1"/>
          </p:cNvSpPr>
          <p:nvPr>
            <p:ph type="dt" sz="half" idx="10"/>
          </p:nvPr>
        </p:nvSpPr>
        <p:spPr/>
        <p:txBody>
          <a:bodyPr/>
          <a:lstStyle/>
          <a:p>
            <a:fld id="{2226F221-021E-4DBB-AAF6-83A36A779EA4}" type="datetimeFigureOut">
              <a:rPr lang="es-ES" smtClean="0"/>
              <a:t>02/07/2024</a:t>
            </a:fld>
            <a:endParaRPr lang="es-ES"/>
          </a:p>
        </p:txBody>
      </p:sp>
      <p:sp>
        <p:nvSpPr>
          <p:cNvPr id="5" name="Marcador de pie de página 4">
            <a:extLst>
              <a:ext uri="{FF2B5EF4-FFF2-40B4-BE49-F238E27FC236}">
                <a16:creationId xmlns:a16="http://schemas.microsoft.com/office/drawing/2014/main" id="{2362862C-DF4B-5858-DFA5-01E9BC7FC76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85965D7-4F70-CF66-D4F3-5A462443DFA7}"/>
              </a:ext>
            </a:extLst>
          </p:cNvPr>
          <p:cNvSpPr>
            <a:spLocks noGrp="1"/>
          </p:cNvSpPr>
          <p:nvPr>
            <p:ph type="sldNum" sz="quarter" idx="12"/>
          </p:nvPr>
        </p:nvSpPr>
        <p:spPr/>
        <p:txBody>
          <a:bodyPr/>
          <a:lstStyle/>
          <a:p>
            <a:fld id="{EDCE4D40-3C6A-4474-A889-2817B4B33305}" type="slidenum">
              <a:rPr lang="es-ES" smtClean="0"/>
              <a:t>‹Nº›</a:t>
            </a:fld>
            <a:endParaRPr lang="es-ES"/>
          </a:p>
        </p:txBody>
      </p:sp>
    </p:spTree>
    <p:extLst>
      <p:ext uri="{BB962C8B-B14F-4D97-AF65-F5344CB8AC3E}">
        <p14:creationId xmlns:p14="http://schemas.microsoft.com/office/powerpoint/2010/main" val="1689148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6449DF-CEB6-146F-2F91-C74E6DBE654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F668A600-0B97-99C0-01F5-8362F78F3D2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CB7A3AE-E54B-7E39-CC66-92AEC9C322CC}"/>
              </a:ext>
            </a:extLst>
          </p:cNvPr>
          <p:cNvSpPr>
            <a:spLocks noGrp="1"/>
          </p:cNvSpPr>
          <p:nvPr>
            <p:ph type="dt" sz="half" idx="10"/>
          </p:nvPr>
        </p:nvSpPr>
        <p:spPr/>
        <p:txBody>
          <a:bodyPr/>
          <a:lstStyle/>
          <a:p>
            <a:fld id="{2226F221-021E-4DBB-AAF6-83A36A779EA4}" type="datetimeFigureOut">
              <a:rPr lang="es-ES" smtClean="0"/>
              <a:t>02/07/2024</a:t>
            </a:fld>
            <a:endParaRPr lang="es-ES"/>
          </a:p>
        </p:txBody>
      </p:sp>
      <p:sp>
        <p:nvSpPr>
          <p:cNvPr id="5" name="Marcador de pie de página 4">
            <a:extLst>
              <a:ext uri="{FF2B5EF4-FFF2-40B4-BE49-F238E27FC236}">
                <a16:creationId xmlns:a16="http://schemas.microsoft.com/office/drawing/2014/main" id="{B3C32FA3-66F8-BE47-1FCD-81377FECFA3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6CF350B-39E3-BE3F-B787-6CD1E3785798}"/>
              </a:ext>
            </a:extLst>
          </p:cNvPr>
          <p:cNvSpPr>
            <a:spLocks noGrp="1"/>
          </p:cNvSpPr>
          <p:nvPr>
            <p:ph type="sldNum" sz="quarter" idx="12"/>
          </p:nvPr>
        </p:nvSpPr>
        <p:spPr/>
        <p:txBody>
          <a:bodyPr/>
          <a:lstStyle/>
          <a:p>
            <a:fld id="{EDCE4D40-3C6A-4474-A889-2817B4B33305}" type="slidenum">
              <a:rPr lang="es-ES" smtClean="0"/>
              <a:t>‹Nº›</a:t>
            </a:fld>
            <a:endParaRPr lang="es-ES"/>
          </a:p>
        </p:txBody>
      </p:sp>
    </p:spTree>
    <p:extLst>
      <p:ext uri="{BB962C8B-B14F-4D97-AF65-F5344CB8AC3E}">
        <p14:creationId xmlns:p14="http://schemas.microsoft.com/office/powerpoint/2010/main" val="2009296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49BF0-20BA-5B74-7D60-7A52882045B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4B186D3-5B68-5DC5-C035-71119D4D32B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9D47BF76-8EE3-896B-D515-0CC6B3B07C7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54F45C42-F7E2-3F86-E4BB-6E663295A7FD}"/>
              </a:ext>
            </a:extLst>
          </p:cNvPr>
          <p:cNvSpPr>
            <a:spLocks noGrp="1"/>
          </p:cNvSpPr>
          <p:nvPr>
            <p:ph type="dt" sz="half" idx="10"/>
          </p:nvPr>
        </p:nvSpPr>
        <p:spPr/>
        <p:txBody>
          <a:bodyPr/>
          <a:lstStyle/>
          <a:p>
            <a:fld id="{2226F221-021E-4DBB-AAF6-83A36A779EA4}" type="datetimeFigureOut">
              <a:rPr lang="es-ES" smtClean="0"/>
              <a:t>02/07/2024</a:t>
            </a:fld>
            <a:endParaRPr lang="es-ES"/>
          </a:p>
        </p:txBody>
      </p:sp>
      <p:sp>
        <p:nvSpPr>
          <p:cNvPr id="6" name="Marcador de pie de página 5">
            <a:extLst>
              <a:ext uri="{FF2B5EF4-FFF2-40B4-BE49-F238E27FC236}">
                <a16:creationId xmlns:a16="http://schemas.microsoft.com/office/drawing/2014/main" id="{431DBB18-CAA5-317A-08CA-E02F8D7C569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EA5D83CA-EF16-D27C-8561-D4DF4347C683}"/>
              </a:ext>
            </a:extLst>
          </p:cNvPr>
          <p:cNvSpPr>
            <a:spLocks noGrp="1"/>
          </p:cNvSpPr>
          <p:nvPr>
            <p:ph type="sldNum" sz="quarter" idx="12"/>
          </p:nvPr>
        </p:nvSpPr>
        <p:spPr/>
        <p:txBody>
          <a:bodyPr/>
          <a:lstStyle/>
          <a:p>
            <a:fld id="{EDCE4D40-3C6A-4474-A889-2817B4B33305}" type="slidenum">
              <a:rPr lang="es-ES" smtClean="0"/>
              <a:t>‹Nº›</a:t>
            </a:fld>
            <a:endParaRPr lang="es-ES"/>
          </a:p>
        </p:txBody>
      </p:sp>
    </p:spTree>
    <p:extLst>
      <p:ext uri="{BB962C8B-B14F-4D97-AF65-F5344CB8AC3E}">
        <p14:creationId xmlns:p14="http://schemas.microsoft.com/office/powerpoint/2010/main" val="3088474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DEB90-E238-2F2E-ED66-FD4E3369DB8F}"/>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119AEAD5-05C2-4D7D-C722-9415866CAC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D326FA5-B6D2-A41A-8A59-CC143CA5B03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CD7AE3E8-3AE8-F73C-22CD-2CD277C536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FA1F500-E670-B4D3-E4FD-19322CDD0A0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A92AF7CE-A24C-C866-0CF8-67C68FBFA03F}"/>
              </a:ext>
            </a:extLst>
          </p:cNvPr>
          <p:cNvSpPr>
            <a:spLocks noGrp="1"/>
          </p:cNvSpPr>
          <p:nvPr>
            <p:ph type="dt" sz="half" idx="10"/>
          </p:nvPr>
        </p:nvSpPr>
        <p:spPr/>
        <p:txBody>
          <a:bodyPr/>
          <a:lstStyle/>
          <a:p>
            <a:fld id="{2226F221-021E-4DBB-AAF6-83A36A779EA4}" type="datetimeFigureOut">
              <a:rPr lang="es-ES" smtClean="0"/>
              <a:t>02/07/2024</a:t>
            </a:fld>
            <a:endParaRPr lang="es-ES"/>
          </a:p>
        </p:txBody>
      </p:sp>
      <p:sp>
        <p:nvSpPr>
          <p:cNvPr id="8" name="Marcador de pie de página 7">
            <a:extLst>
              <a:ext uri="{FF2B5EF4-FFF2-40B4-BE49-F238E27FC236}">
                <a16:creationId xmlns:a16="http://schemas.microsoft.com/office/drawing/2014/main" id="{88477DE2-C363-387E-3347-66CD58BF2BF9}"/>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166D91F1-2398-59EC-5892-5CE1B2BE298B}"/>
              </a:ext>
            </a:extLst>
          </p:cNvPr>
          <p:cNvSpPr>
            <a:spLocks noGrp="1"/>
          </p:cNvSpPr>
          <p:nvPr>
            <p:ph type="sldNum" sz="quarter" idx="12"/>
          </p:nvPr>
        </p:nvSpPr>
        <p:spPr/>
        <p:txBody>
          <a:bodyPr/>
          <a:lstStyle/>
          <a:p>
            <a:fld id="{EDCE4D40-3C6A-4474-A889-2817B4B33305}" type="slidenum">
              <a:rPr lang="es-ES" smtClean="0"/>
              <a:t>‹Nº›</a:t>
            </a:fld>
            <a:endParaRPr lang="es-ES"/>
          </a:p>
        </p:txBody>
      </p:sp>
    </p:spTree>
    <p:extLst>
      <p:ext uri="{BB962C8B-B14F-4D97-AF65-F5344CB8AC3E}">
        <p14:creationId xmlns:p14="http://schemas.microsoft.com/office/powerpoint/2010/main" val="3886336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647FA7-7C37-753E-B669-49A56E838B8E}"/>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F93BABC2-72D3-F733-DD82-14C0AE4520E9}"/>
              </a:ext>
            </a:extLst>
          </p:cNvPr>
          <p:cNvSpPr>
            <a:spLocks noGrp="1"/>
          </p:cNvSpPr>
          <p:nvPr>
            <p:ph type="dt" sz="half" idx="10"/>
          </p:nvPr>
        </p:nvSpPr>
        <p:spPr/>
        <p:txBody>
          <a:bodyPr/>
          <a:lstStyle/>
          <a:p>
            <a:fld id="{2226F221-021E-4DBB-AAF6-83A36A779EA4}" type="datetimeFigureOut">
              <a:rPr lang="es-ES" smtClean="0"/>
              <a:t>02/07/2024</a:t>
            </a:fld>
            <a:endParaRPr lang="es-ES"/>
          </a:p>
        </p:txBody>
      </p:sp>
      <p:sp>
        <p:nvSpPr>
          <p:cNvPr id="4" name="Marcador de pie de página 3">
            <a:extLst>
              <a:ext uri="{FF2B5EF4-FFF2-40B4-BE49-F238E27FC236}">
                <a16:creationId xmlns:a16="http://schemas.microsoft.com/office/drawing/2014/main" id="{AEBE6580-DE03-B184-A607-6BCFF57E26C5}"/>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BA92A1F5-A91C-123F-D474-C49310FE1958}"/>
              </a:ext>
            </a:extLst>
          </p:cNvPr>
          <p:cNvSpPr>
            <a:spLocks noGrp="1"/>
          </p:cNvSpPr>
          <p:nvPr>
            <p:ph type="sldNum" sz="quarter" idx="12"/>
          </p:nvPr>
        </p:nvSpPr>
        <p:spPr/>
        <p:txBody>
          <a:bodyPr/>
          <a:lstStyle/>
          <a:p>
            <a:fld id="{EDCE4D40-3C6A-4474-A889-2817B4B33305}" type="slidenum">
              <a:rPr lang="es-ES" smtClean="0"/>
              <a:t>‹Nº›</a:t>
            </a:fld>
            <a:endParaRPr lang="es-ES"/>
          </a:p>
        </p:txBody>
      </p:sp>
    </p:spTree>
    <p:extLst>
      <p:ext uri="{BB962C8B-B14F-4D97-AF65-F5344CB8AC3E}">
        <p14:creationId xmlns:p14="http://schemas.microsoft.com/office/powerpoint/2010/main" val="3113105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C5E332D-01CA-653B-35FA-D25A16C6A3CA}"/>
              </a:ext>
            </a:extLst>
          </p:cNvPr>
          <p:cNvSpPr>
            <a:spLocks noGrp="1"/>
          </p:cNvSpPr>
          <p:nvPr>
            <p:ph type="dt" sz="half" idx="10"/>
          </p:nvPr>
        </p:nvSpPr>
        <p:spPr/>
        <p:txBody>
          <a:bodyPr/>
          <a:lstStyle/>
          <a:p>
            <a:fld id="{2226F221-021E-4DBB-AAF6-83A36A779EA4}" type="datetimeFigureOut">
              <a:rPr lang="es-ES" smtClean="0"/>
              <a:t>02/07/2024</a:t>
            </a:fld>
            <a:endParaRPr lang="es-ES"/>
          </a:p>
        </p:txBody>
      </p:sp>
      <p:sp>
        <p:nvSpPr>
          <p:cNvPr id="3" name="Marcador de pie de página 2">
            <a:extLst>
              <a:ext uri="{FF2B5EF4-FFF2-40B4-BE49-F238E27FC236}">
                <a16:creationId xmlns:a16="http://schemas.microsoft.com/office/drawing/2014/main" id="{0FD0EA03-78F3-EB67-68AB-1B84D64CA52A}"/>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BEA14B50-8722-EC84-B008-2A3FE374B1C1}"/>
              </a:ext>
            </a:extLst>
          </p:cNvPr>
          <p:cNvSpPr>
            <a:spLocks noGrp="1"/>
          </p:cNvSpPr>
          <p:nvPr>
            <p:ph type="sldNum" sz="quarter" idx="12"/>
          </p:nvPr>
        </p:nvSpPr>
        <p:spPr/>
        <p:txBody>
          <a:bodyPr/>
          <a:lstStyle/>
          <a:p>
            <a:fld id="{EDCE4D40-3C6A-4474-A889-2817B4B33305}" type="slidenum">
              <a:rPr lang="es-ES" smtClean="0"/>
              <a:t>‹Nº›</a:t>
            </a:fld>
            <a:endParaRPr lang="es-ES"/>
          </a:p>
        </p:txBody>
      </p:sp>
    </p:spTree>
    <p:extLst>
      <p:ext uri="{BB962C8B-B14F-4D97-AF65-F5344CB8AC3E}">
        <p14:creationId xmlns:p14="http://schemas.microsoft.com/office/powerpoint/2010/main" val="2639172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A01B57-7950-A568-88E6-01C4F68DDB1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46F966D-908E-1B09-9851-E6FA3CAC7B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1F9360B7-85EB-0A2E-EFD7-5EF60B0CB3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ED1741C-69FC-0E9F-4D9D-50339E31B762}"/>
              </a:ext>
            </a:extLst>
          </p:cNvPr>
          <p:cNvSpPr>
            <a:spLocks noGrp="1"/>
          </p:cNvSpPr>
          <p:nvPr>
            <p:ph type="dt" sz="half" idx="10"/>
          </p:nvPr>
        </p:nvSpPr>
        <p:spPr/>
        <p:txBody>
          <a:bodyPr/>
          <a:lstStyle/>
          <a:p>
            <a:fld id="{2226F221-021E-4DBB-AAF6-83A36A779EA4}" type="datetimeFigureOut">
              <a:rPr lang="es-ES" smtClean="0"/>
              <a:t>02/07/2024</a:t>
            </a:fld>
            <a:endParaRPr lang="es-ES"/>
          </a:p>
        </p:txBody>
      </p:sp>
      <p:sp>
        <p:nvSpPr>
          <p:cNvPr id="6" name="Marcador de pie de página 5">
            <a:extLst>
              <a:ext uri="{FF2B5EF4-FFF2-40B4-BE49-F238E27FC236}">
                <a16:creationId xmlns:a16="http://schemas.microsoft.com/office/drawing/2014/main" id="{CF028BFD-3AD2-7F66-8548-0709F49C582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86D512A-92AB-BDD4-9E73-A66E0CBE93B1}"/>
              </a:ext>
            </a:extLst>
          </p:cNvPr>
          <p:cNvSpPr>
            <a:spLocks noGrp="1"/>
          </p:cNvSpPr>
          <p:nvPr>
            <p:ph type="sldNum" sz="quarter" idx="12"/>
          </p:nvPr>
        </p:nvSpPr>
        <p:spPr/>
        <p:txBody>
          <a:bodyPr/>
          <a:lstStyle/>
          <a:p>
            <a:fld id="{EDCE4D40-3C6A-4474-A889-2817B4B33305}" type="slidenum">
              <a:rPr lang="es-ES" smtClean="0"/>
              <a:t>‹Nº›</a:t>
            </a:fld>
            <a:endParaRPr lang="es-ES"/>
          </a:p>
        </p:txBody>
      </p:sp>
    </p:spTree>
    <p:extLst>
      <p:ext uri="{BB962C8B-B14F-4D97-AF65-F5344CB8AC3E}">
        <p14:creationId xmlns:p14="http://schemas.microsoft.com/office/powerpoint/2010/main" val="1596851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B0DC65-324A-B994-E1FF-5D34408613C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21401BEA-3396-565B-780D-BCF3D13664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2C84AEC2-3C24-8D5F-C68F-CEF069AA44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83A6540-7642-12AD-7F41-D301BE63CA5A}"/>
              </a:ext>
            </a:extLst>
          </p:cNvPr>
          <p:cNvSpPr>
            <a:spLocks noGrp="1"/>
          </p:cNvSpPr>
          <p:nvPr>
            <p:ph type="dt" sz="half" idx="10"/>
          </p:nvPr>
        </p:nvSpPr>
        <p:spPr/>
        <p:txBody>
          <a:bodyPr/>
          <a:lstStyle/>
          <a:p>
            <a:fld id="{2226F221-021E-4DBB-AAF6-83A36A779EA4}" type="datetimeFigureOut">
              <a:rPr lang="es-ES" smtClean="0"/>
              <a:t>02/07/2024</a:t>
            </a:fld>
            <a:endParaRPr lang="es-ES"/>
          </a:p>
        </p:txBody>
      </p:sp>
      <p:sp>
        <p:nvSpPr>
          <p:cNvPr id="6" name="Marcador de pie de página 5">
            <a:extLst>
              <a:ext uri="{FF2B5EF4-FFF2-40B4-BE49-F238E27FC236}">
                <a16:creationId xmlns:a16="http://schemas.microsoft.com/office/drawing/2014/main" id="{FE743990-6EA6-0D87-39AB-AE34D0D18CA6}"/>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91B6ABD-FD94-7EF9-5248-8F4F7A9FDB04}"/>
              </a:ext>
            </a:extLst>
          </p:cNvPr>
          <p:cNvSpPr>
            <a:spLocks noGrp="1"/>
          </p:cNvSpPr>
          <p:nvPr>
            <p:ph type="sldNum" sz="quarter" idx="12"/>
          </p:nvPr>
        </p:nvSpPr>
        <p:spPr/>
        <p:txBody>
          <a:bodyPr/>
          <a:lstStyle/>
          <a:p>
            <a:fld id="{EDCE4D40-3C6A-4474-A889-2817B4B33305}" type="slidenum">
              <a:rPr lang="es-ES" smtClean="0"/>
              <a:t>‹Nº›</a:t>
            </a:fld>
            <a:endParaRPr lang="es-ES"/>
          </a:p>
        </p:txBody>
      </p:sp>
    </p:spTree>
    <p:extLst>
      <p:ext uri="{BB962C8B-B14F-4D97-AF65-F5344CB8AC3E}">
        <p14:creationId xmlns:p14="http://schemas.microsoft.com/office/powerpoint/2010/main" val="2964874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FB84161-E37D-71EC-8381-DF70284BD4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8D55856A-8056-D2EB-FD2A-191A007777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F7637BC-E845-5A2C-5237-6BE982C45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226F221-021E-4DBB-AAF6-83A36A779EA4}" type="datetimeFigureOut">
              <a:rPr lang="es-ES" smtClean="0"/>
              <a:t>02/07/2024</a:t>
            </a:fld>
            <a:endParaRPr lang="es-ES"/>
          </a:p>
        </p:txBody>
      </p:sp>
      <p:sp>
        <p:nvSpPr>
          <p:cNvPr id="5" name="Marcador de pie de página 4">
            <a:extLst>
              <a:ext uri="{FF2B5EF4-FFF2-40B4-BE49-F238E27FC236}">
                <a16:creationId xmlns:a16="http://schemas.microsoft.com/office/drawing/2014/main" id="{39F0BB3D-3200-5E1E-A937-18253BC06E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a:extLst>
              <a:ext uri="{FF2B5EF4-FFF2-40B4-BE49-F238E27FC236}">
                <a16:creationId xmlns:a16="http://schemas.microsoft.com/office/drawing/2014/main" id="{92533691-DF06-B2D6-49D0-1CA89161B4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DCE4D40-3C6A-4474-A889-2817B4B33305}" type="slidenum">
              <a:rPr lang="es-ES" smtClean="0"/>
              <a:t>‹Nº›</a:t>
            </a:fld>
            <a:endParaRPr lang="es-ES"/>
          </a:p>
        </p:txBody>
      </p:sp>
    </p:spTree>
    <p:extLst>
      <p:ext uri="{BB962C8B-B14F-4D97-AF65-F5344CB8AC3E}">
        <p14:creationId xmlns:p14="http://schemas.microsoft.com/office/powerpoint/2010/main" val="20847637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summer-book-recommender.streamlit.app/"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Beautiful beach in the morning in Calella on Costa Brava, Catalunya, Spain">
            <a:extLst>
              <a:ext uri="{FF2B5EF4-FFF2-40B4-BE49-F238E27FC236}">
                <a16:creationId xmlns:a16="http://schemas.microsoft.com/office/drawing/2014/main" id="{3A3991C2-885C-2FFD-AC40-DA59C7914D6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3047" y="10"/>
            <a:ext cx="12191999"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7" name="Rectangle 2056">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9AF6EFE-97B1-D474-926E-97B060BB4E71}"/>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GB" sz="5200" dirty="0">
                <a:solidFill>
                  <a:srgbClr val="FFFFFF"/>
                </a:solidFill>
                <a:latin typeface="Playfair Display" panose="00000500000000000000" pitchFamily="2" charset="0"/>
              </a:rPr>
              <a:t>Summer book recommender</a:t>
            </a:r>
          </a:p>
        </p:txBody>
      </p:sp>
      <p:sp>
        <p:nvSpPr>
          <p:cNvPr id="3" name="Subtítulo 2">
            <a:extLst>
              <a:ext uri="{FF2B5EF4-FFF2-40B4-BE49-F238E27FC236}">
                <a16:creationId xmlns:a16="http://schemas.microsoft.com/office/drawing/2014/main" id="{CB88BC47-3170-8A19-2B27-2932733B7DD5}"/>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r>
              <a:rPr lang="es-ES">
                <a:solidFill>
                  <a:srgbClr val="FFFFFF"/>
                </a:solidFill>
                <a:latin typeface="Playfair Display" panose="00000500000000000000" pitchFamily="2" charset="0"/>
              </a:rPr>
              <a:t>Jordi Díaz Carné</a:t>
            </a:r>
            <a:endParaRPr lang="es-ES" dirty="0">
              <a:solidFill>
                <a:srgbClr val="FFFFFF"/>
              </a:solidFill>
              <a:latin typeface="Playfair Display" panose="00000500000000000000" pitchFamily="2" charset="0"/>
            </a:endParaRPr>
          </a:p>
        </p:txBody>
      </p:sp>
    </p:spTree>
    <p:extLst>
      <p:ext uri="{BB962C8B-B14F-4D97-AF65-F5344CB8AC3E}">
        <p14:creationId xmlns:p14="http://schemas.microsoft.com/office/powerpoint/2010/main" val="1069310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4C29D87-B515-AA68-4A2E-1938F9D1E4F1}"/>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dirty="0">
                <a:latin typeface="Playfair Display" panose="00000500000000000000" pitchFamily="2" charset="0"/>
              </a:rPr>
              <a:t>Pros and cons of </a:t>
            </a:r>
            <a:r>
              <a:rPr lang="en-US" dirty="0" err="1">
                <a:latin typeface="Playfair Display" panose="00000500000000000000" pitchFamily="2" charset="0"/>
              </a:rPr>
              <a:t>Streamlit</a:t>
            </a:r>
            <a:endParaRPr lang="en-US" kern="1200" dirty="0">
              <a:solidFill>
                <a:schemeClr val="tx1"/>
              </a:solidFill>
              <a:latin typeface="Playfair Display" panose="00000500000000000000" pitchFamily="2" charset="0"/>
            </a:endParaRPr>
          </a:p>
        </p:txBody>
      </p:sp>
      <p:sp>
        <p:nvSpPr>
          <p:cNvPr id="15" name="Rectangle 1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Rectángulo: esquinas redondeadas 4">
            <a:extLst>
              <a:ext uri="{FF2B5EF4-FFF2-40B4-BE49-F238E27FC236}">
                <a16:creationId xmlns:a16="http://schemas.microsoft.com/office/drawing/2014/main" id="{381373A9-9511-D343-9EDA-E72B54B41D3E}"/>
              </a:ext>
            </a:extLst>
          </p:cNvPr>
          <p:cNvSpPr/>
          <p:nvPr/>
        </p:nvSpPr>
        <p:spPr>
          <a:xfrm>
            <a:off x="6365624" y="2005754"/>
            <a:ext cx="4988176" cy="4198547"/>
          </a:xfrm>
          <a:prstGeom prst="roundRect">
            <a:avLst/>
          </a:prstGeom>
        </p:spPr>
        <p:style>
          <a:lnRef idx="1">
            <a:schemeClr val="accent2"/>
          </a:lnRef>
          <a:fillRef idx="2">
            <a:schemeClr val="accent2"/>
          </a:fillRef>
          <a:effectRef idx="1">
            <a:schemeClr val="accent2"/>
          </a:effectRef>
          <a:fontRef idx="minor">
            <a:schemeClr val="dk1"/>
          </a:fontRef>
        </p:style>
        <p:txBody>
          <a:bodyPr rtlCol="0" anchor="t"/>
          <a:lstStyle/>
          <a:p>
            <a:pPr marL="322326" indent="-322326" defTabSz="859536">
              <a:lnSpc>
                <a:spcPct val="150000"/>
              </a:lnSpc>
              <a:spcAft>
                <a:spcPts val="600"/>
              </a:spcAft>
              <a:buFont typeface="Arial" panose="020B0604020202020204" pitchFamily="34" charset="0"/>
              <a:buChar char="•"/>
            </a:pPr>
            <a:r>
              <a:rPr lang="en-US" sz="2256" kern="1200">
                <a:solidFill>
                  <a:schemeClr val="dk1"/>
                </a:solidFill>
                <a:latin typeface="+mn-lt"/>
                <a:ea typeface="+mn-ea"/>
                <a:cs typeface="+mn-cs"/>
              </a:rPr>
              <a:t>Greater complexity and therefore probably more time you will invest</a:t>
            </a:r>
          </a:p>
          <a:p>
            <a:pPr marL="322326" indent="-322326" defTabSz="859536">
              <a:lnSpc>
                <a:spcPct val="150000"/>
              </a:lnSpc>
              <a:spcAft>
                <a:spcPts val="600"/>
              </a:spcAft>
              <a:buFont typeface="Arial" panose="020B0604020202020204" pitchFamily="34" charset="0"/>
              <a:buChar char="•"/>
            </a:pPr>
            <a:r>
              <a:rPr lang="en-US" sz="2256" kern="1200">
                <a:solidFill>
                  <a:schemeClr val="dk1"/>
                </a:solidFill>
                <a:latin typeface="+mn-lt"/>
                <a:ea typeface="+mn-ea"/>
                <a:cs typeface="+mn-cs"/>
              </a:rPr>
              <a:t>Possible problems linking GITHUD and STREAMLIT</a:t>
            </a:r>
          </a:p>
          <a:p>
            <a:pPr marL="342900" indent="-342900">
              <a:lnSpc>
                <a:spcPct val="150000"/>
              </a:lnSpc>
              <a:spcAft>
                <a:spcPts val="600"/>
              </a:spcAft>
              <a:buFont typeface="Arial" panose="020B0604020202020204" pitchFamily="34" charset="0"/>
              <a:buChar char="•"/>
            </a:pPr>
            <a:endParaRPr lang="en-US" sz="2400"/>
          </a:p>
        </p:txBody>
      </p:sp>
      <p:sp>
        <p:nvSpPr>
          <p:cNvPr id="8" name="Rectángulo: esquinas redondeadas 7">
            <a:extLst>
              <a:ext uri="{FF2B5EF4-FFF2-40B4-BE49-F238E27FC236}">
                <a16:creationId xmlns:a16="http://schemas.microsoft.com/office/drawing/2014/main" id="{25576004-740A-2970-1EF3-D9B6609A8CDE}"/>
              </a:ext>
            </a:extLst>
          </p:cNvPr>
          <p:cNvSpPr/>
          <p:nvPr/>
        </p:nvSpPr>
        <p:spPr>
          <a:xfrm>
            <a:off x="838200" y="2005754"/>
            <a:ext cx="4988176" cy="4198547"/>
          </a:xfrm>
          <a:prstGeom prst="roundRect">
            <a:avLst/>
          </a:prstGeom>
          <a:solidFill>
            <a:schemeClr val="accent6">
              <a:lumMod val="40000"/>
              <a:lumOff val="60000"/>
            </a:schemeClr>
          </a:solidFill>
        </p:spPr>
        <p:style>
          <a:lnRef idx="1">
            <a:schemeClr val="accent2"/>
          </a:lnRef>
          <a:fillRef idx="2">
            <a:schemeClr val="accent2"/>
          </a:fillRef>
          <a:effectRef idx="1">
            <a:schemeClr val="accent2"/>
          </a:effectRef>
          <a:fontRef idx="minor">
            <a:schemeClr val="dk1"/>
          </a:fontRef>
        </p:style>
        <p:txBody>
          <a:bodyPr rtlCol="0" anchor="t"/>
          <a:lstStyle/>
          <a:p>
            <a:pPr marL="322326" indent="-322326" defTabSz="859536">
              <a:lnSpc>
                <a:spcPct val="150000"/>
              </a:lnSpc>
              <a:spcAft>
                <a:spcPts val="600"/>
              </a:spcAft>
              <a:buFont typeface="Arial" panose="020B0604020202020204" pitchFamily="34" charset="0"/>
              <a:buChar char="•"/>
            </a:pPr>
            <a:r>
              <a:rPr lang="en-US" sz="2256" kern="1200" dirty="0">
                <a:solidFill>
                  <a:schemeClr val="dk1"/>
                </a:solidFill>
                <a:latin typeface="+mn-lt"/>
                <a:ea typeface="+mn-ea"/>
                <a:cs typeface="+mn-cs"/>
              </a:rPr>
              <a:t>STREAMLIT is a very useful tool if you want to make an interactive dashboard instead of using TABLEAU</a:t>
            </a:r>
          </a:p>
          <a:p>
            <a:pPr marL="322326" indent="-322326" defTabSz="859536">
              <a:lnSpc>
                <a:spcPct val="150000"/>
              </a:lnSpc>
              <a:spcAft>
                <a:spcPts val="600"/>
              </a:spcAft>
              <a:buFont typeface="Arial" panose="020B0604020202020204" pitchFamily="34" charset="0"/>
              <a:buChar char="•"/>
            </a:pPr>
            <a:r>
              <a:rPr lang="en-US" sz="2256" kern="1200" dirty="0">
                <a:solidFill>
                  <a:schemeClr val="dk1"/>
                </a:solidFill>
                <a:latin typeface="+mn-lt"/>
                <a:ea typeface="+mn-ea"/>
                <a:cs typeface="+mn-cs"/>
              </a:rPr>
              <a:t>Greater freedom and therefore greater possibilities of carrying out your ideas</a:t>
            </a:r>
            <a:endParaRPr lang="en-GB" sz="2400" dirty="0"/>
          </a:p>
        </p:txBody>
      </p:sp>
    </p:spTree>
    <p:extLst>
      <p:ext uri="{BB962C8B-B14F-4D97-AF65-F5344CB8AC3E}">
        <p14:creationId xmlns:p14="http://schemas.microsoft.com/office/powerpoint/2010/main" val="3494947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93CDD6-7C22-565A-5739-5AE358D11993}"/>
              </a:ext>
            </a:extLst>
          </p:cNvPr>
          <p:cNvSpPr>
            <a:spLocks noGrp="1"/>
          </p:cNvSpPr>
          <p:nvPr>
            <p:ph type="title"/>
          </p:nvPr>
        </p:nvSpPr>
        <p:spPr>
          <a:xfrm>
            <a:off x="6095980" y="1010529"/>
            <a:ext cx="4491821" cy="697236"/>
          </a:xfrm>
        </p:spPr>
        <p:txBody>
          <a:bodyPr anchor="b">
            <a:normAutofit/>
          </a:bodyPr>
          <a:lstStyle/>
          <a:p>
            <a:r>
              <a:rPr lang="es-ES" dirty="0" err="1">
                <a:latin typeface="Playfair Display" panose="00000500000000000000" pitchFamily="2" charset="0"/>
              </a:rPr>
              <a:t>Major</a:t>
            </a:r>
            <a:r>
              <a:rPr lang="es-ES" dirty="0">
                <a:latin typeface="Playfair Display" panose="00000500000000000000" pitchFamily="2" charset="0"/>
              </a:rPr>
              <a:t> </a:t>
            </a:r>
            <a:r>
              <a:rPr lang="es-ES" dirty="0" err="1">
                <a:latin typeface="Playfair Display" panose="00000500000000000000" pitchFamily="2" charset="0"/>
              </a:rPr>
              <a:t>Obstacles</a:t>
            </a:r>
            <a:endParaRPr lang="es-ES" dirty="0">
              <a:latin typeface="Playfair Display" panose="00000500000000000000" pitchFamily="2" charset="0"/>
            </a:endParaRPr>
          </a:p>
        </p:txBody>
      </p:sp>
      <p:grpSp>
        <p:nvGrpSpPr>
          <p:cNvPr id="21" name="Group 20">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22" name="Rectangle 21">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4" descr="Computer script on a screen">
            <a:extLst>
              <a:ext uri="{FF2B5EF4-FFF2-40B4-BE49-F238E27FC236}">
                <a16:creationId xmlns:a16="http://schemas.microsoft.com/office/drawing/2014/main" id="{4A9ED27D-AB3E-F9B3-16CE-2DFA28BDB5C0}"/>
              </a:ext>
            </a:extLst>
          </p:cNvPr>
          <p:cNvPicPr>
            <a:picLocks noChangeAspect="1"/>
          </p:cNvPicPr>
          <p:nvPr/>
        </p:nvPicPr>
        <p:blipFill rotWithShape="1">
          <a:blip r:embed="rId3"/>
          <a:srcRect l="121" r="40545" b="-1"/>
          <a:stretch/>
        </p:blipFill>
        <p:spPr>
          <a:xfrm>
            <a:off x="-214049" y="0"/>
            <a:ext cx="6095980" cy="6857990"/>
          </a:xfrm>
          <a:prstGeom prst="rect">
            <a:avLst/>
          </a:prstGeom>
        </p:spPr>
      </p:pic>
      <p:sp>
        <p:nvSpPr>
          <p:cNvPr id="3" name="Marcador de contenido 2">
            <a:extLst>
              <a:ext uri="{FF2B5EF4-FFF2-40B4-BE49-F238E27FC236}">
                <a16:creationId xmlns:a16="http://schemas.microsoft.com/office/drawing/2014/main" id="{12161EEA-1011-4BCF-5E3F-DD0C148CFF30}"/>
              </a:ext>
            </a:extLst>
          </p:cNvPr>
          <p:cNvSpPr>
            <a:spLocks noGrp="1"/>
          </p:cNvSpPr>
          <p:nvPr>
            <p:ph idx="1"/>
          </p:nvPr>
        </p:nvSpPr>
        <p:spPr>
          <a:xfrm>
            <a:off x="6310071" y="2051021"/>
            <a:ext cx="5005627" cy="3447832"/>
          </a:xfrm>
        </p:spPr>
        <p:txBody>
          <a:bodyPr anchor="t">
            <a:noAutofit/>
          </a:bodyPr>
          <a:lstStyle/>
          <a:p>
            <a:pPr>
              <a:lnSpc>
                <a:spcPct val="160000"/>
              </a:lnSpc>
            </a:pPr>
            <a:r>
              <a:rPr lang="en-US" sz="2200" dirty="0"/>
              <a:t>Learn how to use </a:t>
            </a:r>
            <a:r>
              <a:rPr lang="en-US" sz="2200" dirty="0" err="1"/>
              <a:t>Streamlit</a:t>
            </a:r>
            <a:endParaRPr lang="en-US" sz="2200" dirty="0"/>
          </a:p>
          <a:p>
            <a:pPr>
              <a:lnSpc>
                <a:spcPct val="160000"/>
              </a:lnSpc>
            </a:pPr>
            <a:r>
              <a:rPr lang="en-US" sz="2200" dirty="0"/>
              <a:t>Group 265 book genres into 18</a:t>
            </a:r>
          </a:p>
          <a:p>
            <a:pPr>
              <a:lnSpc>
                <a:spcPct val="160000"/>
              </a:lnSpc>
            </a:pPr>
            <a:r>
              <a:rPr lang="en-US" sz="2200" dirty="0"/>
              <a:t>The time allocated to achieve an attractive design</a:t>
            </a:r>
          </a:p>
          <a:p>
            <a:pPr>
              <a:lnSpc>
                <a:spcPct val="160000"/>
              </a:lnSpc>
            </a:pPr>
            <a:r>
              <a:rPr lang="en-US" sz="2200" dirty="0"/>
              <a:t>Problems deploying the website with </a:t>
            </a:r>
            <a:r>
              <a:rPr lang="en-US" sz="2200" dirty="0" err="1"/>
              <a:t>GitHud</a:t>
            </a:r>
            <a:r>
              <a:rPr lang="en-US" sz="2200" dirty="0"/>
              <a:t> due to exceeding the bandwidth</a:t>
            </a:r>
            <a:endParaRPr lang="es-ES" sz="2200" dirty="0"/>
          </a:p>
        </p:txBody>
      </p:sp>
    </p:spTree>
    <p:extLst>
      <p:ext uri="{BB962C8B-B14F-4D97-AF65-F5344CB8AC3E}">
        <p14:creationId xmlns:p14="http://schemas.microsoft.com/office/powerpoint/2010/main" val="1061639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descr="Stack of multi-coloured books">
            <a:extLst>
              <a:ext uri="{FF2B5EF4-FFF2-40B4-BE49-F238E27FC236}">
                <a16:creationId xmlns:a16="http://schemas.microsoft.com/office/drawing/2014/main" id="{8FB840B8-E9AD-CC55-3C35-7C7560B5F7D2}"/>
              </a:ext>
            </a:extLst>
          </p:cNvPr>
          <p:cNvPicPr>
            <a:picLocks noChangeAspect="1"/>
          </p:cNvPicPr>
          <p:nvPr/>
        </p:nvPicPr>
        <p:blipFill rotWithShape="1">
          <a:blip r:embed="rId3">
            <a:alphaModFix amt="40000"/>
          </a:blip>
          <a:srcRect l="18118" r="12104" b="-1"/>
          <a:stretch/>
        </p:blipFill>
        <p:spPr>
          <a:xfrm>
            <a:off x="20" y="10"/>
            <a:ext cx="12191979" cy="6857990"/>
          </a:xfrm>
          <a:prstGeom prst="rect">
            <a:avLst/>
          </a:prstGeom>
        </p:spPr>
      </p:pic>
      <p:sp>
        <p:nvSpPr>
          <p:cNvPr id="2" name="Título 1">
            <a:extLst>
              <a:ext uri="{FF2B5EF4-FFF2-40B4-BE49-F238E27FC236}">
                <a16:creationId xmlns:a16="http://schemas.microsoft.com/office/drawing/2014/main" id="{D069E3AF-E557-6A05-C25D-9F96E49E7273}"/>
              </a:ext>
            </a:extLst>
          </p:cNvPr>
          <p:cNvSpPr>
            <a:spLocks noGrp="1"/>
          </p:cNvSpPr>
          <p:nvPr>
            <p:ph type="title"/>
          </p:nvPr>
        </p:nvSpPr>
        <p:spPr>
          <a:xfrm>
            <a:off x="841249" y="941832"/>
            <a:ext cx="10506456" cy="2057400"/>
          </a:xfrm>
        </p:spPr>
        <p:txBody>
          <a:bodyPr anchor="b">
            <a:normAutofit/>
          </a:bodyPr>
          <a:lstStyle/>
          <a:p>
            <a:r>
              <a:rPr lang="en-GB" sz="5000" dirty="0">
                <a:solidFill>
                  <a:schemeClr val="bg1"/>
                </a:solidFill>
                <a:latin typeface="Playfair Display" panose="00000500000000000000" pitchFamily="2" charset="0"/>
              </a:rPr>
              <a:t>Conclusions</a:t>
            </a:r>
          </a:p>
        </p:txBody>
      </p:sp>
      <p:sp>
        <p:nvSpPr>
          <p:cNvPr id="16"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80784EC2-AD54-B28E-7765-349DC280891F}"/>
              </a:ext>
            </a:extLst>
          </p:cNvPr>
          <p:cNvSpPr>
            <a:spLocks noGrp="1"/>
          </p:cNvSpPr>
          <p:nvPr>
            <p:ph idx="1"/>
          </p:nvPr>
        </p:nvSpPr>
        <p:spPr>
          <a:xfrm>
            <a:off x="841248" y="3502152"/>
            <a:ext cx="10506456" cy="2670048"/>
          </a:xfrm>
        </p:spPr>
        <p:txBody>
          <a:bodyPr>
            <a:normAutofit/>
          </a:bodyPr>
          <a:lstStyle/>
          <a:p>
            <a:pPr>
              <a:lnSpc>
                <a:spcPct val="150000"/>
              </a:lnSpc>
            </a:pPr>
            <a:r>
              <a:rPr lang="en-US" sz="2400" dirty="0">
                <a:solidFill>
                  <a:schemeClr val="bg1"/>
                </a:solidFill>
              </a:rPr>
              <a:t>The most popular books are those that have less than 400 pages</a:t>
            </a:r>
          </a:p>
          <a:p>
            <a:pPr>
              <a:lnSpc>
                <a:spcPct val="150000"/>
              </a:lnSpc>
            </a:pPr>
            <a:r>
              <a:rPr lang="en-US" sz="2400" dirty="0">
                <a:solidFill>
                  <a:schemeClr val="bg1"/>
                </a:solidFill>
              </a:rPr>
              <a:t>Curiously, the books best valued by readers are those with the most pages</a:t>
            </a:r>
          </a:p>
          <a:p>
            <a:pPr>
              <a:lnSpc>
                <a:spcPct val="150000"/>
              </a:lnSpc>
            </a:pPr>
            <a:r>
              <a:rPr lang="en-US" sz="2400" dirty="0">
                <a:solidFill>
                  <a:schemeClr val="bg1"/>
                </a:solidFill>
              </a:rPr>
              <a:t>If we want a light book with a paperback format to go to the beach, it would be best to opt for a drama or romance book</a:t>
            </a:r>
          </a:p>
        </p:txBody>
      </p:sp>
    </p:spTree>
    <p:extLst>
      <p:ext uri="{BB962C8B-B14F-4D97-AF65-F5344CB8AC3E}">
        <p14:creationId xmlns:p14="http://schemas.microsoft.com/office/powerpoint/2010/main" val="3508603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AE394F-AFF1-4485-AF1F-7387A2F04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Un dibujo de una persona&#10;&#10;Descripción generada automáticamente con confianza baja">
            <a:extLst>
              <a:ext uri="{FF2B5EF4-FFF2-40B4-BE49-F238E27FC236}">
                <a16:creationId xmlns:a16="http://schemas.microsoft.com/office/drawing/2014/main" id="{2346C4FB-489D-8284-DB72-54D4164D3359}"/>
              </a:ext>
            </a:extLst>
          </p:cNvPr>
          <p:cNvPicPr>
            <a:picLocks noChangeAspect="1"/>
          </p:cNvPicPr>
          <p:nvPr/>
        </p:nvPicPr>
        <p:blipFill rotWithShape="1">
          <a:blip r:embed="rId2"/>
          <a:srcRect t="976" b="13797"/>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5683D043-25BB-4AC9-8130-641179672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3323345"/>
          </a:xfrm>
          <a:prstGeom prst="rect">
            <a:avLst/>
          </a:prstGeom>
          <a:gradFill flip="none" rotWithShape="1">
            <a:gsLst>
              <a:gs pos="57000">
                <a:srgbClr val="000000">
                  <a:alpha val="30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BB5E1F6-6730-FDBA-98AF-F33692C5F941}"/>
              </a:ext>
            </a:extLst>
          </p:cNvPr>
          <p:cNvSpPr>
            <a:spLocks noGrp="1"/>
          </p:cNvSpPr>
          <p:nvPr>
            <p:ph type="title"/>
          </p:nvPr>
        </p:nvSpPr>
        <p:spPr>
          <a:xfrm>
            <a:off x="1123018" y="2440478"/>
            <a:ext cx="9939867" cy="2188355"/>
          </a:xfrm>
        </p:spPr>
        <p:txBody>
          <a:bodyPr vert="horz" lIns="91440" tIns="45720" rIns="91440" bIns="45720" rtlCol="0" anchor="t">
            <a:normAutofit/>
          </a:bodyPr>
          <a:lstStyle/>
          <a:p>
            <a:pPr algn="ctr"/>
            <a:r>
              <a:rPr lang="en-US" sz="7200" dirty="0">
                <a:solidFill>
                  <a:schemeClr val="bg1"/>
                </a:solidFill>
                <a:latin typeface="Playfair Display" panose="00000500000000000000" pitchFamily="2" charset="0"/>
              </a:rPr>
              <a:t>Thank you for your time!</a:t>
            </a:r>
          </a:p>
        </p:txBody>
      </p:sp>
      <p:sp>
        <p:nvSpPr>
          <p:cNvPr id="13" name="Rectangle 12">
            <a:extLst>
              <a:ext uri="{FF2B5EF4-FFF2-40B4-BE49-F238E27FC236}">
                <a16:creationId xmlns:a16="http://schemas.microsoft.com/office/drawing/2014/main" id="{AA61CCAC-6875-474C-8E9E-F57ABF078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7" y="4704862"/>
            <a:ext cx="12191999" cy="2155484"/>
          </a:xfrm>
          <a:prstGeom prst="rect">
            <a:avLst/>
          </a:prstGeom>
          <a:gradFill flip="none" rotWithShape="1">
            <a:gsLst>
              <a:gs pos="59000">
                <a:srgbClr val="000000">
                  <a:alpha val="30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texto 2">
            <a:extLst>
              <a:ext uri="{FF2B5EF4-FFF2-40B4-BE49-F238E27FC236}">
                <a16:creationId xmlns:a16="http://schemas.microsoft.com/office/drawing/2014/main" id="{B7CD5660-39BD-6D4F-9C66-4E012BCBB1A8}"/>
              </a:ext>
            </a:extLst>
          </p:cNvPr>
          <p:cNvSpPr>
            <a:spLocks noGrp="1"/>
          </p:cNvSpPr>
          <p:nvPr>
            <p:ph type="body" idx="1"/>
          </p:nvPr>
        </p:nvSpPr>
        <p:spPr>
          <a:xfrm>
            <a:off x="315523" y="4718033"/>
            <a:ext cx="10678296" cy="1175039"/>
          </a:xfrm>
        </p:spPr>
        <p:txBody>
          <a:bodyPr vert="horz" lIns="91440" tIns="45720" rIns="91440" bIns="45720" rtlCol="0" anchor="b">
            <a:normAutofit/>
          </a:bodyPr>
          <a:lstStyle/>
          <a:p>
            <a:pPr algn="r"/>
            <a:r>
              <a:rPr lang="en-US" dirty="0">
                <a:solidFill>
                  <a:srgbClr val="FFFFFF"/>
                </a:solidFill>
                <a:latin typeface="Playfair Display" panose="00000500000000000000" pitchFamily="2" charset="0"/>
              </a:rPr>
              <a:t>Jordi Díaz Carné</a:t>
            </a:r>
          </a:p>
        </p:txBody>
      </p:sp>
    </p:spTree>
    <p:extLst>
      <p:ext uri="{BB962C8B-B14F-4D97-AF65-F5344CB8AC3E}">
        <p14:creationId xmlns:p14="http://schemas.microsoft.com/office/powerpoint/2010/main" val="1750835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CCBD8DBA-5B59-5F2D-08D5-3A680BA98C7A}"/>
              </a:ext>
            </a:extLst>
          </p:cNvPr>
          <p:cNvSpPr>
            <a:spLocks noGrp="1"/>
          </p:cNvSpPr>
          <p:nvPr>
            <p:ph type="title"/>
          </p:nvPr>
        </p:nvSpPr>
        <p:spPr>
          <a:xfrm>
            <a:off x="1046746" y="586822"/>
            <a:ext cx="3560252" cy="1645920"/>
          </a:xfrm>
        </p:spPr>
        <p:txBody>
          <a:bodyPr>
            <a:normAutofit/>
          </a:bodyPr>
          <a:lstStyle/>
          <a:p>
            <a:r>
              <a:rPr lang="es-ES" sz="3200" dirty="0">
                <a:latin typeface="Playfair Display" panose="00000500000000000000" pitchFamily="2" charset="0"/>
              </a:rPr>
              <a:t>Project </a:t>
            </a:r>
            <a:r>
              <a:rPr lang="en-GB" sz="3200" noProof="1">
                <a:latin typeface="Playfair Display" panose="00000500000000000000" pitchFamily="2" charset="0"/>
              </a:rPr>
              <a:t>Overview</a:t>
            </a:r>
          </a:p>
        </p:txBody>
      </p:sp>
      <p:sp>
        <p:nvSpPr>
          <p:cNvPr id="26" name="Rectangle 2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8" name="Rectangle 2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09A44222-ACF7-2E48-46C5-87D312B1DA17}"/>
              </a:ext>
            </a:extLst>
          </p:cNvPr>
          <p:cNvSpPr>
            <a:spLocks noGrp="1"/>
          </p:cNvSpPr>
          <p:nvPr>
            <p:ph idx="1"/>
          </p:nvPr>
        </p:nvSpPr>
        <p:spPr>
          <a:xfrm>
            <a:off x="5351164" y="586822"/>
            <a:ext cx="6002636" cy="1645920"/>
          </a:xfrm>
        </p:spPr>
        <p:txBody>
          <a:bodyPr anchor="ctr">
            <a:normAutofit/>
          </a:bodyPr>
          <a:lstStyle/>
          <a:p>
            <a:r>
              <a:rPr lang="es-ES" sz="2000" dirty="0"/>
              <a:t>GoodReads_100k_books.csv</a:t>
            </a:r>
          </a:p>
          <a:p>
            <a:r>
              <a:rPr lang="en-US" sz="2000" dirty="0"/>
              <a:t>Original dataset: 100.000 rows × 12 columns </a:t>
            </a:r>
          </a:p>
        </p:txBody>
      </p:sp>
      <p:graphicFrame>
        <p:nvGraphicFramePr>
          <p:cNvPr id="6" name="Tabla 5">
            <a:extLst>
              <a:ext uri="{FF2B5EF4-FFF2-40B4-BE49-F238E27FC236}">
                <a16:creationId xmlns:a16="http://schemas.microsoft.com/office/drawing/2014/main" id="{5C43EFC3-5D95-91AC-864B-FBD83F680923}"/>
              </a:ext>
            </a:extLst>
          </p:cNvPr>
          <p:cNvGraphicFramePr>
            <a:graphicFrameLocks noGrp="1"/>
          </p:cNvGraphicFramePr>
          <p:nvPr>
            <p:extLst>
              <p:ext uri="{D42A27DB-BD31-4B8C-83A1-F6EECF244321}">
                <p14:modId xmlns:p14="http://schemas.microsoft.com/office/powerpoint/2010/main" val="3119258133"/>
              </p:ext>
            </p:extLst>
          </p:nvPr>
        </p:nvGraphicFramePr>
        <p:xfrm>
          <a:off x="557784" y="3603761"/>
          <a:ext cx="11164826" cy="1980925"/>
        </p:xfrm>
        <a:graphic>
          <a:graphicData uri="http://schemas.openxmlformats.org/drawingml/2006/table">
            <a:tbl>
              <a:tblPr bandCol="1">
                <a:tableStyleId>{0E3FDE45-AF77-4B5C-9715-49D594BDF05E}</a:tableStyleId>
              </a:tblPr>
              <a:tblGrid>
                <a:gridCol w="1379880">
                  <a:extLst>
                    <a:ext uri="{9D8B030D-6E8A-4147-A177-3AD203B41FA5}">
                      <a16:colId xmlns:a16="http://schemas.microsoft.com/office/drawing/2014/main" val="689311434"/>
                    </a:ext>
                  </a:extLst>
                </a:gridCol>
                <a:gridCol w="1595892">
                  <a:extLst>
                    <a:ext uri="{9D8B030D-6E8A-4147-A177-3AD203B41FA5}">
                      <a16:colId xmlns:a16="http://schemas.microsoft.com/office/drawing/2014/main" val="580756364"/>
                    </a:ext>
                  </a:extLst>
                </a:gridCol>
                <a:gridCol w="2376120">
                  <a:extLst>
                    <a:ext uri="{9D8B030D-6E8A-4147-A177-3AD203B41FA5}">
                      <a16:colId xmlns:a16="http://schemas.microsoft.com/office/drawing/2014/main" val="587346760"/>
                    </a:ext>
                  </a:extLst>
                </a:gridCol>
                <a:gridCol w="1718407">
                  <a:extLst>
                    <a:ext uri="{9D8B030D-6E8A-4147-A177-3AD203B41FA5}">
                      <a16:colId xmlns:a16="http://schemas.microsoft.com/office/drawing/2014/main" val="1851868356"/>
                    </a:ext>
                  </a:extLst>
                </a:gridCol>
                <a:gridCol w="2337431">
                  <a:extLst>
                    <a:ext uri="{9D8B030D-6E8A-4147-A177-3AD203B41FA5}">
                      <a16:colId xmlns:a16="http://schemas.microsoft.com/office/drawing/2014/main" val="2240763253"/>
                    </a:ext>
                  </a:extLst>
                </a:gridCol>
                <a:gridCol w="1757096">
                  <a:extLst>
                    <a:ext uri="{9D8B030D-6E8A-4147-A177-3AD203B41FA5}">
                      <a16:colId xmlns:a16="http://schemas.microsoft.com/office/drawing/2014/main" val="2704974360"/>
                    </a:ext>
                  </a:extLst>
                </a:gridCol>
              </a:tblGrid>
              <a:tr h="892039">
                <a:tc>
                  <a:txBody>
                    <a:bodyPr/>
                    <a:lstStyle/>
                    <a:p>
                      <a:pPr algn="ctr"/>
                      <a:r>
                        <a:rPr lang="en-GB" sz="2800" b="0" dirty="0"/>
                        <a:t>Title</a:t>
                      </a:r>
                    </a:p>
                  </a:txBody>
                  <a:tcPr marL="147971" marR="147971" marT="73984" marB="73984" anchor="ctr"/>
                </a:tc>
                <a:tc>
                  <a:txBody>
                    <a:bodyPr/>
                    <a:lstStyle/>
                    <a:p>
                      <a:pPr algn="ctr"/>
                      <a:r>
                        <a:rPr lang="en-GB" sz="2800" b="0"/>
                        <a:t>Author</a:t>
                      </a:r>
                    </a:p>
                  </a:txBody>
                  <a:tcPr marL="147971" marR="147971" marT="73984" marB="73984" anchor="ctr"/>
                </a:tc>
                <a:tc>
                  <a:txBody>
                    <a:bodyPr/>
                    <a:lstStyle/>
                    <a:p>
                      <a:pPr algn="ctr"/>
                      <a:r>
                        <a:rPr lang="en-GB" sz="2800" b="0"/>
                        <a:t>Bookformat</a:t>
                      </a:r>
                    </a:p>
                  </a:txBody>
                  <a:tcPr marL="147971" marR="147971" marT="73984" marB="73984" anchor="ctr"/>
                </a:tc>
                <a:tc>
                  <a:txBody>
                    <a:bodyPr/>
                    <a:lstStyle/>
                    <a:p>
                      <a:pPr algn="ctr"/>
                      <a:r>
                        <a:rPr lang="en-GB" sz="2800" b="1" dirty="0"/>
                        <a:t>Genre</a:t>
                      </a:r>
                    </a:p>
                  </a:txBody>
                  <a:tcPr marL="147971" marR="147971" marT="73984" marB="73984" anchor="ctr"/>
                </a:tc>
                <a:tc>
                  <a:txBody>
                    <a:bodyPr/>
                    <a:lstStyle/>
                    <a:p>
                      <a:pPr algn="ctr"/>
                      <a:r>
                        <a:rPr lang="en-GB" sz="2800" b="0"/>
                        <a:t>Description</a:t>
                      </a:r>
                    </a:p>
                  </a:txBody>
                  <a:tcPr marL="147971" marR="147971" marT="73984" marB="73984" anchor="ctr"/>
                </a:tc>
                <a:tc>
                  <a:txBody>
                    <a:bodyPr/>
                    <a:lstStyle/>
                    <a:p>
                      <a:pPr algn="ctr"/>
                      <a:r>
                        <a:rPr lang="en-GB" sz="2800" b="0" dirty="0"/>
                        <a:t>Image</a:t>
                      </a:r>
                    </a:p>
                  </a:txBody>
                  <a:tcPr marL="147971" marR="147971" marT="73984" marB="73984" anchor="ctr"/>
                </a:tc>
                <a:extLst>
                  <a:ext uri="{0D108BD9-81ED-4DB2-BD59-A6C34878D82A}">
                    <a16:rowId xmlns:a16="http://schemas.microsoft.com/office/drawing/2014/main" val="4007436728"/>
                  </a:ext>
                </a:extLst>
              </a:tr>
              <a:tr h="1088886">
                <a:tc>
                  <a:txBody>
                    <a:bodyPr/>
                    <a:lstStyle/>
                    <a:p>
                      <a:pPr algn="ctr"/>
                      <a:r>
                        <a:rPr lang="en-GB" sz="2800" b="0"/>
                        <a:t>ISBN</a:t>
                      </a:r>
                    </a:p>
                  </a:txBody>
                  <a:tcPr marL="147971" marR="147971" marT="73984" marB="73984" anchor="ctr"/>
                </a:tc>
                <a:tc>
                  <a:txBody>
                    <a:bodyPr/>
                    <a:lstStyle/>
                    <a:p>
                      <a:pPr algn="ctr"/>
                      <a:r>
                        <a:rPr lang="en-GB" sz="2800" b="0"/>
                        <a:t>Link</a:t>
                      </a:r>
                    </a:p>
                  </a:txBody>
                  <a:tcPr marL="147971" marR="147971" marT="73984" marB="73984" anchor="ctr"/>
                </a:tc>
                <a:tc>
                  <a:txBody>
                    <a:bodyPr/>
                    <a:lstStyle/>
                    <a:p>
                      <a:pPr algn="ctr"/>
                      <a:r>
                        <a:rPr lang="en-GB" sz="2800" b="1" dirty="0"/>
                        <a:t>Pages</a:t>
                      </a:r>
                    </a:p>
                  </a:txBody>
                  <a:tcPr marL="147971" marR="147971" marT="73984" marB="73984" anchor="ctr"/>
                </a:tc>
                <a:tc>
                  <a:txBody>
                    <a:bodyPr/>
                    <a:lstStyle/>
                    <a:p>
                      <a:pPr algn="ctr"/>
                      <a:r>
                        <a:rPr lang="en-GB" sz="2800" b="0" dirty="0"/>
                        <a:t>Review</a:t>
                      </a:r>
                    </a:p>
                  </a:txBody>
                  <a:tcPr marL="147971" marR="147971" marT="73984" marB="73984" anchor="ctr"/>
                </a:tc>
                <a:tc>
                  <a:txBody>
                    <a:bodyPr/>
                    <a:lstStyle/>
                    <a:p>
                      <a:pPr algn="ctr"/>
                      <a:r>
                        <a:rPr lang="en-GB" sz="2800" b="1" dirty="0"/>
                        <a:t>Rating</a:t>
                      </a:r>
                    </a:p>
                  </a:txBody>
                  <a:tcPr marL="147971" marR="147971" marT="73984" marB="73984" anchor="ctr"/>
                </a:tc>
                <a:tc>
                  <a:txBody>
                    <a:bodyPr/>
                    <a:lstStyle/>
                    <a:p>
                      <a:pPr algn="ctr"/>
                      <a:r>
                        <a:rPr lang="en-GB" sz="2800" b="0" dirty="0"/>
                        <a:t>Total Ratings</a:t>
                      </a:r>
                    </a:p>
                  </a:txBody>
                  <a:tcPr marL="147971" marR="147971" marT="73984" marB="73984" anchor="ctr"/>
                </a:tc>
                <a:extLst>
                  <a:ext uri="{0D108BD9-81ED-4DB2-BD59-A6C34878D82A}">
                    <a16:rowId xmlns:a16="http://schemas.microsoft.com/office/drawing/2014/main" val="1289936515"/>
                  </a:ext>
                </a:extLst>
              </a:tr>
            </a:tbl>
          </a:graphicData>
        </a:graphic>
      </p:graphicFrame>
    </p:spTree>
    <p:extLst>
      <p:ext uri="{BB962C8B-B14F-4D97-AF65-F5344CB8AC3E}">
        <p14:creationId xmlns:p14="http://schemas.microsoft.com/office/powerpoint/2010/main" val="227292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A0FF1F6-09D8-9C0A-6B2A-DAA1BB40BA27}"/>
              </a:ext>
            </a:extLst>
          </p:cNvPr>
          <p:cNvSpPr>
            <a:spLocks noGrp="1"/>
          </p:cNvSpPr>
          <p:nvPr>
            <p:ph type="title"/>
          </p:nvPr>
        </p:nvSpPr>
        <p:spPr>
          <a:xfrm>
            <a:off x="841248" y="256032"/>
            <a:ext cx="10506456" cy="1014984"/>
          </a:xfrm>
        </p:spPr>
        <p:txBody>
          <a:bodyPr anchor="b">
            <a:normAutofit/>
          </a:bodyPr>
          <a:lstStyle/>
          <a:p>
            <a:r>
              <a:rPr lang="es-ES" dirty="0">
                <a:latin typeface="Playfair Display" panose="00000500000000000000" pitchFamily="2" charset="0"/>
              </a:rPr>
              <a:t>Data </a:t>
            </a:r>
            <a:r>
              <a:rPr lang="en-GB" dirty="0">
                <a:latin typeface="Playfair Display" panose="00000500000000000000" pitchFamily="2" charset="0"/>
              </a:rPr>
              <a:t>Wrangling</a:t>
            </a:r>
            <a:r>
              <a:rPr lang="es-ES" dirty="0">
                <a:latin typeface="Playfair Display" panose="00000500000000000000" pitchFamily="2" charset="0"/>
              </a:rPr>
              <a:t> and </a:t>
            </a:r>
            <a:r>
              <a:rPr lang="en-GB" dirty="0">
                <a:latin typeface="Playfair Display" panose="00000500000000000000" pitchFamily="2" charset="0"/>
              </a:rPr>
              <a:t>Cleaning</a:t>
            </a:r>
          </a:p>
        </p:txBody>
      </p:sp>
      <p:sp>
        <p:nvSpPr>
          <p:cNvPr id="8" name="Rectangle 11">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Rectangle 1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Marcador de contenido 4">
            <a:extLst>
              <a:ext uri="{FF2B5EF4-FFF2-40B4-BE49-F238E27FC236}">
                <a16:creationId xmlns:a16="http://schemas.microsoft.com/office/drawing/2014/main" id="{4E20563D-AB56-D194-620C-9179D9846D42}"/>
              </a:ext>
            </a:extLst>
          </p:cNvPr>
          <p:cNvGraphicFramePr>
            <a:graphicFrameLocks noGrp="1"/>
          </p:cNvGraphicFramePr>
          <p:nvPr>
            <p:ph idx="1"/>
            <p:extLst>
              <p:ext uri="{D42A27DB-BD31-4B8C-83A1-F6EECF244321}">
                <p14:modId xmlns:p14="http://schemas.microsoft.com/office/powerpoint/2010/main" val="2498730808"/>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1042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0F4A56-7AA9-2F52-CEA0-3A1584F7C3AB}"/>
              </a:ext>
            </a:extLst>
          </p:cNvPr>
          <p:cNvSpPr>
            <a:spLocks noGrp="1"/>
          </p:cNvSpPr>
          <p:nvPr>
            <p:ph type="title"/>
          </p:nvPr>
        </p:nvSpPr>
        <p:spPr>
          <a:xfrm>
            <a:off x="152130" y="603113"/>
            <a:ext cx="7610110" cy="786703"/>
          </a:xfrm>
        </p:spPr>
        <p:txBody>
          <a:bodyPr vert="horz" lIns="91440" tIns="45720" rIns="91440" bIns="45720" rtlCol="0" anchor="b">
            <a:normAutofit/>
          </a:bodyPr>
          <a:lstStyle/>
          <a:p>
            <a:pPr algn="ctr"/>
            <a:r>
              <a:rPr lang="en-US" i="0" dirty="0">
                <a:effectLst/>
                <a:highlight>
                  <a:srgbClr val="FFFFFF"/>
                </a:highlight>
                <a:latin typeface="Playfair Display" panose="00000500000000000000" pitchFamily="2" charset="0"/>
              </a:rPr>
              <a:t>Exploratory Data Analysis</a:t>
            </a:r>
            <a:endParaRPr lang="en-US" dirty="0">
              <a:latin typeface="Playfair Display" panose="00000500000000000000" pitchFamily="2" charset="0"/>
            </a:endParaRPr>
          </a:p>
        </p:txBody>
      </p:sp>
      <p:pic>
        <p:nvPicPr>
          <p:cNvPr id="5" name="Marcador de contenido 4" descr="Gráfico&#10;&#10;Descripción generada automáticamente">
            <a:extLst>
              <a:ext uri="{FF2B5EF4-FFF2-40B4-BE49-F238E27FC236}">
                <a16:creationId xmlns:a16="http://schemas.microsoft.com/office/drawing/2014/main" id="{18317E4F-924A-6C05-6878-243D3D84560A}"/>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60031" t="10960"/>
          <a:stretch/>
        </p:blipFill>
        <p:spPr>
          <a:xfrm>
            <a:off x="7979343" y="387018"/>
            <a:ext cx="3251200" cy="6083964"/>
          </a:xfrm>
          <a:prstGeom prst="rect">
            <a:avLst/>
          </a:prstGeom>
        </p:spPr>
      </p:pic>
      <p:pic>
        <p:nvPicPr>
          <p:cNvPr id="13" name="Imagen 12" descr="Gráfico circular&#10;&#10;Descripción generada automáticamente con confianza media">
            <a:extLst>
              <a:ext uri="{FF2B5EF4-FFF2-40B4-BE49-F238E27FC236}">
                <a16:creationId xmlns:a16="http://schemas.microsoft.com/office/drawing/2014/main" id="{F8020CE1-8EC5-D5E2-6362-5700EB086EA2}"/>
              </a:ext>
            </a:extLst>
          </p:cNvPr>
          <p:cNvPicPr>
            <a:picLocks noChangeAspect="1"/>
          </p:cNvPicPr>
          <p:nvPr/>
        </p:nvPicPr>
        <p:blipFill rotWithShape="1">
          <a:blip r:embed="rId4">
            <a:extLst>
              <a:ext uri="{28A0092B-C50C-407E-A947-70E740481C1C}">
                <a14:useLocalDpi xmlns:a14="http://schemas.microsoft.com/office/drawing/2010/main" val="0"/>
              </a:ext>
            </a:extLst>
          </a:blip>
          <a:srcRect l="37031" t="27193" r="37188" b="19292"/>
          <a:stretch/>
        </p:blipFill>
        <p:spPr>
          <a:xfrm>
            <a:off x="1381990" y="1656293"/>
            <a:ext cx="5922114" cy="4947927"/>
          </a:xfrm>
          <a:prstGeom prst="rect">
            <a:avLst/>
          </a:prstGeom>
        </p:spPr>
      </p:pic>
      <p:grpSp>
        <p:nvGrpSpPr>
          <p:cNvPr id="15" name="Group 17">
            <a:extLst>
              <a:ext uri="{FF2B5EF4-FFF2-40B4-BE49-F238E27FC236}">
                <a16:creationId xmlns:a16="http://schemas.microsoft.com/office/drawing/2014/main" id="{B0F380AC-9202-53E9-8D39-90E7C2AC75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6737460"/>
            <a:ext cx="12192000" cy="123364"/>
            <a:chOff x="1" y="6737460"/>
            <a:chExt cx="12192000" cy="123364"/>
          </a:xfrm>
        </p:grpSpPr>
        <p:sp>
          <p:nvSpPr>
            <p:cNvPr id="19" name="Rectangle 18">
              <a:extLst>
                <a:ext uri="{FF2B5EF4-FFF2-40B4-BE49-F238E27FC236}">
                  <a16:creationId xmlns:a16="http://schemas.microsoft.com/office/drawing/2014/main" id="{B9334AC3-F97B-AAEB-193C-D6FEF2851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34320" y="703141"/>
              <a:ext cx="123362" cy="12192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CF0F8F8-6D3A-38F2-F9D7-AA175316B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40559" y="4909383"/>
              <a:ext cx="123362" cy="3779520"/>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39981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ítulo 11">
            <a:extLst>
              <a:ext uri="{FF2B5EF4-FFF2-40B4-BE49-F238E27FC236}">
                <a16:creationId xmlns:a16="http://schemas.microsoft.com/office/drawing/2014/main" id="{A7EEA1C5-7397-BD4E-14EA-052C266F43EF}"/>
              </a:ext>
            </a:extLst>
          </p:cNvPr>
          <p:cNvSpPr>
            <a:spLocks noGrp="1"/>
          </p:cNvSpPr>
          <p:nvPr>
            <p:ph type="title"/>
          </p:nvPr>
        </p:nvSpPr>
        <p:spPr>
          <a:xfrm>
            <a:off x="653173" y="1812797"/>
            <a:ext cx="4243947" cy="2251203"/>
          </a:xfrm>
        </p:spPr>
        <p:txBody>
          <a:bodyPr vert="horz" lIns="91440" tIns="45720" rIns="91440" bIns="45720" rtlCol="0" anchor="t">
            <a:normAutofit/>
          </a:bodyPr>
          <a:lstStyle/>
          <a:p>
            <a:r>
              <a:rPr lang="en-US" sz="3600" kern="1200" dirty="0">
                <a:solidFill>
                  <a:schemeClr val="tx1"/>
                </a:solidFill>
                <a:latin typeface="Playfair Display" panose="00000500000000000000" pitchFamily="2" charset="0"/>
              </a:rPr>
              <a:t>Number of books according to the pages they have</a:t>
            </a:r>
          </a:p>
        </p:txBody>
      </p:sp>
      <p:pic>
        <p:nvPicPr>
          <p:cNvPr id="11" name="Marcador de contenido 10" descr="Gráfico, Gráfico de barras&#10;&#10;Descripción generada automáticamente">
            <a:extLst>
              <a:ext uri="{FF2B5EF4-FFF2-40B4-BE49-F238E27FC236}">
                <a16:creationId xmlns:a16="http://schemas.microsoft.com/office/drawing/2014/main" id="{9CBC1AD9-DA85-12D2-6391-92C7AB9D0C4B}"/>
              </a:ext>
            </a:extLst>
          </p:cNvPr>
          <p:cNvPicPr>
            <a:picLocks noGrp="1" noChangeAspect="1"/>
          </p:cNvPicPr>
          <p:nvPr>
            <p:ph idx="4294967295"/>
          </p:nvPr>
        </p:nvPicPr>
        <p:blipFill rotWithShape="1">
          <a:blip r:embed="rId3">
            <a:extLst>
              <a:ext uri="{28A0092B-C50C-407E-A947-70E740481C1C}">
                <a14:useLocalDpi xmlns:a14="http://schemas.microsoft.com/office/drawing/2010/main" val="0"/>
              </a:ext>
            </a:extLst>
          </a:blip>
          <a:srcRect t="6589"/>
          <a:stretch/>
        </p:blipFill>
        <p:spPr>
          <a:xfrm>
            <a:off x="5269679" y="208015"/>
            <a:ext cx="6549610" cy="6406342"/>
          </a:xfrm>
          <a:prstGeom prst="rect">
            <a:avLst/>
          </a:prstGeom>
        </p:spPr>
      </p:pic>
      <p:grpSp>
        <p:nvGrpSpPr>
          <p:cNvPr id="24" name="Group 23">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25" name="Rectangle 24">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14190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11">
            <a:extLst>
              <a:ext uri="{FF2B5EF4-FFF2-40B4-BE49-F238E27FC236}">
                <a16:creationId xmlns:a16="http://schemas.microsoft.com/office/drawing/2014/main" id="{A7EEA1C5-7397-BD4E-14EA-052C266F43EF}"/>
              </a:ext>
            </a:extLst>
          </p:cNvPr>
          <p:cNvSpPr>
            <a:spLocks noGrp="1"/>
          </p:cNvSpPr>
          <p:nvPr>
            <p:ph type="title"/>
          </p:nvPr>
        </p:nvSpPr>
        <p:spPr>
          <a:xfrm>
            <a:off x="393750" y="936486"/>
            <a:ext cx="7316010" cy="1077261"/>
          </a:xfrm>
        </p:spPr>
        <p:txBody>
          <a:bodyPr vert="horz" lIns="91440" tIns="45720" rIns="91440" bIns="45720" rtlCol="0" anchor="t">
            <a:normAutofit/>
          </a:bodyPr>
          <a:lstStyle/>
          <a:p>
            <a:r>
              <a:rPr lang="en-US" sz="3600" kern="1200" dirty="0">
                <a:solidFill>
                  <a:schemeClr val="tx1"/>
                </a:solidFill>
                <a:latin typeface="Playfair Display" panose="00000500000000000000" pitchFamily="2" charset="0"/>
              </a:rPr>
              <a:t>Number of pages for each genre</a:t>
            </a:r>
          </a:p>
        </p:txBody>
      </p:sp>
      <p:pic>
        <p:nvPicPr>
          <p:cNvPr id="3" name="Imagen 2" descr="Gráfico, Gráfico de barras&#10;&#10;Descripción generada automáticamente">
            <a:extLst>
              <a:ext uri="{FF2B5EF4-FFF2-40B4-BE49-F238E27FC236}">
                <a16:creationId xmlns:a16="http://schemas.microsoft.com/office/drawing/2014/main" id="{7E449C5B-EC58-B092-3323-CB437F68161E}"/>
              </a:ext>
            </a:extLst>
          </p:cNvPr>
          <p:cNvPicPr>
            <a:picLocks noChangeAspect="1"/>
          </p:cNvPicPr>
          <p:nvPr/>
        </p:nvPicPr>
        <p:blipFill rotWithShape="1">
          <a:blip r:embed="rId3">
            <a:extLst>
              <a:ext uri="{28A0092B-C50C-407E-A947-70E740481C1C}">
                <a14:useLocalDpi xmlns:a14="http://schemas.microsoft.com/office/drawing/2010/main" val="0"/>
              </a:ext>
            </a:extLst>
          </a:blip>
          <a:srcRect t="8385"/>
          <a:stretch/>
        </p:blipFill>
        <p:spPr>
          <a:xfrm>
            <a:off x="0" y="2322286"/>
            <a:ext cx="12192000" cy="4121059"/>
          </a:xfrm>
          <a:prstGeom prst="rect">
            <a:avLst/>
          </a:prstGeom>
        </p:spPr>
      </p:pic>
    </p:spTree>
    <p:extLst>
      <p:ext uri="{BB962C8B-B14F-4D97-AF65-F5344CB8AC3E}">
        <p14:creationId xmlns:p14="http://schemas.microsoft.com/office/powerpoint/2010/main" val="798223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46" name="Group 1032">
            <a:extLst>
              <a:ext uri="{FF2B5EF4-FFF2-40B4-BE49-F238E27FC236}">
                <a16:creationId xmlns:a16="http://schemas.microsoft.com/office/drawing/2014/main" id="{1095953A-7DC0-3F46-6E96-31FBC9B1A09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60503" y="-18309"/>
            <a:ext cx="4438566" cy="6883029"/>
            <a:chOff x="7760503" y="-18309"/>
            <a:chExt cx="4438566" cy="6883029"/>
          </a:xfrm>
        </p:grpSpPr>
        <p:sp>
          <p:nvSpPr>
            <p:cNvPr id="1034" name="Rectangle 1033">
              <a:extLst>
                <a:ext uri="{FF2B5EF4-FFF2-40B4-BE49-F238E27FC236}">
                  <a16:creationId xmlns:a16="http://schemas.microsoft.com/office/drawing/2014/main" id="{707A3D96-0FAB-1097-EDDA-3FEF83BF3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512" y="-11580"/>
              <a:ext cx="4431490" cy="6876300"/>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7" name="Rectangle 1034">
              <a:extLst>
                <a:ext uri="{FF2B5EF4-FFF2-40B4-BE49-F238E27FC236}">
                  <a16:creationId xmlns:a16="http://schemas.microsoft.com/office/drawing/2014/main" id="{9EAB96BF-DFB3-4E65-F857-5FB098087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7760503" y="1713600"/>
              <a:ext cx="4431496"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48" name="Rectangle 1035">
              <a:extLst>
                <a:ext uri="{FF2B5EF4-FFF2-40B4-BE49-F238E27FC236}">
                  <a16:creationId xmlns:a16="http://schemas.microsoft.com/office/drawing/2014/main" id="{1F350EA2-C795-0DD6-A39B-C92018940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509" y="-11586"/>
              <a:ext cx="3264743"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9" name="Rectangle 1036">
              <a:extLst>
                <a:ext uri="{FF2B5EF4-FFF2-40B4-BE49-F238E27FC236}">
                  <a16:creationId xmlns:a16="http://schemas.microsoft.com/office/drawing/2014/main" id="{04AC1597-691C-C2BF-535E-B9DBBAA76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547151" y="1202115"/>
              <a:ext cx="6872341" cy="4431494"/>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Marcador de texto 2">
            <a:extLst>
              <a:ext uri="{FF2B5EF4-FFF2-40B4-BE49-F238E27FC236}">
                <a16:creationId xmlns:a16="http://schemas.microsoft.com/office/drawing/2014/main" id="{CEA5BDDC-609D-DFDD-4C12-85B6EF2ACFE4}"/>
              </a:ext>
            </a:extLst>
          </p:cNvPr>
          <p:cNvSpPr>
            <a:spLocks noGrp="1"/>
          </p:cNvSpPr>
          <p:nvPr>
            <p:ph type="body" idx="1"/>
          </p:nvPr>
        </p:nvSpPr>
        <p:spPr>
          <a:xfrm>
            <a:off x="8328214" y="827876"/>
            <a:ext cx="3619946" cy="5144401"/>
          </a:xfrm>
        </p:spPr>
        <p:txBody>
          <a:bodyPr vert="horz" lIns="91440" tIns="45720" rIns="91440" bIns="45720" rtlCol="0" anchor="ctr">
            <a:normAutofit/>
          </a:bodyPr>
          <a:lstStyle/>
          <a:p>
            <a:pPr>
              <a:lnSpc>
                <a:spcPct val="100000"/>
              </a:lnSpc>
            </a:pPr>
            <a:endParaRPr lang="en-US" b="0" i="0" kern="1200" dirty="0">
              <a:solidFill>
                <a:srgbClr val="FFFFFF"/>
              </a:solidFill>
              <a:effectLst/>
              <a:latin typeface="Playfair Display" panose="00000500000000000000" pitchFamily="2" charset="0"/>
            </a:endParaRPr>
          </a:p>
          <a:p>
            <a:pPr>
              <a:lnSpc>
                <a:spcPct val="100000"/>
              </a:lnSpc>
            </a:pPr>
            <a:endParaRPr lang="en-US" dirty="0">
              <a:solidFill>
                <a:srgbClr val="FFFFFF"/>
              </a:solidFill>
              <a:latin typeface="Playfair Display" panose="00000500000000000000" pitchFamily="2" charset="0"/>
            </a:endParaRPr>
          </a:p>
          <a:p>
            <a:pPr>
              <a:lnSpc>
                <a:spcPct val="100000"/>
              </a:lnSpc>
            </a:pPr>
            <a:r>
              <a:rPr lang="en-US" b="0" i="0" kern="1200" dirty="0" err="1">
                <a:solidFill>
                  <a:srgbClr val="FFFFFF"/>
                </a:solidFill>
                <a:effectLst/>
                <a:latin typeface="Playfair Display" panose="00000500000000000000" pitchFamily="2" charset="0"/>
              </a:rPr>
              <a:t>Streamlit</a:t>
            </a:r>
            <a:r>
              <a:rPr lang="en-US" b="0" i="0" kern="1200" dirty="0">
                <a:solidFill>
                  <a:srgbClr val="FFFFFF"/>
                </a:solidFill>
                <a:effectLst/>
                <a:latin typeface="Playfair Display" panose="00000500000000000000" pitchFamily="2" charset="0"/>
              </a:rPr>
              <a:t> turns data scripts into shareable web apps in minutes.</a:t>
            </a:r>
            <a:endParaRPr lang="en-US" b="0" i="0" dirty="0">
              <a:solidFill>
                <a:srgbClr val="FFFFFF"/>
              </a:solidFill>
              <a:effectLst/>
              <a:latin typeface="Playfair Display" panose="00000500000000000000" pitchFamily="2" charset="0"/>
            </a:endParaRPr>
          </a:p>
          <a:p>
            <a:pPr>
              <a:lnSpc>
                <a:spcPct val="100000"/>
              </a:lnSpc>
            </a:pPr>
            <a:r>
              <a:rPr lang="en-US" b="0" i="0" kern="1200" dirty="0">
                <a:solidFill>
                  <a:srgbClr val="FFFFFF"/>
                </a:solidFill>
                <a:effectLst/>
                <a:latin typeface="Playfair Display" panose="00000500000000000000" pitchFamily="2" charset="0"/>
              </a:rPr>
              <a:t>All in pure Python. No front‑end experience required</a:t>
            </a:r>
            <a:endParaRPr lang="en-US" kern="1200" dirty="0">
              <a:solidFill>
                <a:srgbClr val="FFFFFF"/>
              </a:solidFill>
              <a:latin typeface="Playfair Display" panose="00000500000000000000" pitchFamily="2" charset="0"/>
            </a:endParaRPr>
          </a:p>
        </p:txBody>
      </p:sp>
      <p:pic>
        <p:nvPicPr>
          <p:cNvPr id="1028" name="Picture 4" descr="Logotipo&#10;&#10;Descripción generada automáticamente con confianza media">
            <a:extLst>
              <a:ext uri="{FF2B5EF4-FFF2-40B4-BE49-F238E27FC236}">
                <a16:creationId xmlns:a16="http://schemas.microsoft.com/office/drawing/2014/main" id="{27034526-4D50-E468-3B98-9C5BF8EF65B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62616" y="1045754"/>
            <a:ext cx="6274979" cy="3670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430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4C29D87-B515-AA68-4A2E-1938F9D1E4F1}"/>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dirty="0">
                <a:latin typeface="Playfair Display" panose="00000500000000000000" pitchFamily="2" charset="0"/>
              </a:rPr>
              <a:t>Design the interface</a:t>
            </a:r>
            <a:endParaRPr lang="en-US" kern="1200" dirty="0">
              <a:solidFill>
                <a:schemeClr val="tx1"/>
              </a:solidFill>
              <a:latin typeface="Playfair Display" panose="00000500000000000000" pitchFamily="2" charset="0"/>
            </a:endParaRPr>
          </a:p>
        </p:txBody>
      </p:sp>
      <p:sp>
        <p:nvSpPr>
          <p:cNvPr id="15" name="Rectangle 1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Rectángulo: esquinas redondeadas 2">
            <a:extLst>
              <a:ext uri="{FF2B5EF4-FFF2-40B4-BE49-F238E27FC236}">
                <a16:creationId xmlns:a16="http://schemas.microsoft.com/office/drawing/2014/main" id="{381373A9-9511-D343-9EDA-E72B54B41D3E}"/>
              </a:ext>
            </a:extLst>
          </p:cNvPr>
          <p:cNvSpPr/>
          <p:nvPr/>
        </p:nvSpPr>
        <p:spPr>
          <a:xfrm>
            <a:off x="447037" y="1858010"/>
            <a:ext cx="5364480" cy="4798736"/>
          </a:xfrm>
          <a:prstGeom prst="roundRect">
            <a:avLst/>
          </a:prstGeom>
          <a:solidFill>
            <a:schemeClr val="accent2">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t"/>
          <a:lstStyle/>
          <a:p>
            <a:pPr>
              <a:lnSpc>
                <a:spcPct val="150000"/>
              </a:lnSpc>
            </a:pPr>
            <a:r>
              <a:rPr lang="en-US" sz="2400" b="1" dirty="0"/>
              <a:t>The Backend</a:t>
            </a:r>
          </a:p>
          <a:p>
            <a:pPr>
              <a:lnSpc>
                <a:spcPct val="150000"/>
              </a:lnSpc>
            </a:pPr>
            <a:r>
              <a:rPr lang="en-US" sz="2400" dirty="0"/>
              <a:t>This is the code that runs on the server side, handling the logic of the application. It is responsible for managing interactions with the database, processing data, and performing the core functionalities of the application.</a:t>
            </a:r>
          </a:p>
        </p:txBody>
      </p:sp>
      <p:sp>
        <p:nvSpPr>
          <p:cNvPr id="4" name="Rectángulo: esquinas redondeadas 3">
            <a:extLst>
              <a:ext uri="{FF2B5EF4-FFF2-40B4-BE49-F238E27FC236}">
                <a16:creationId xmlns:a16="http://schemas.microsoft.com/office/drawing/2014/main" id="{25576004-740A-2970-1EF3-D9B6609A8CDE}"/>
              </a:ext>
            </a:extLst>
          </p:cNvPr>
          <p:cNvSpPr/>
          <p:nvPr/>
        </p:nvSpPr>
        <p:spPr>
          <a:xfrm>
            <a:off x="6380485" y="1858010"/>
            <a:ext cx="5120638" cy="4798735"/>
          </a:xfrm>
          <a:prstGeom prst="roundRect">
            <a:avLst/>
          </a:prstGeom>
          <a:solidFill>
            <a:schemeClr val="accent5">
              <a:lumMod val="20000"/>
              <a:lumOff val="80000"/>
            </a:schemeClr>
          </a:solidFill>
        </p:spPr>
        <p:style>
          <a:lnRef idx="1">
            <a:schemeClr val="accent2"/>
          </a:lnRef>
          <a:fillRef idx="2">
            <a:schemeClr val="accent2"/>
          </a:fillRef>
          <a:effectRef idx="1">
            <a:schemeClr val="accent2"/>
          </a:effectRef>
          <a:fontRef idx="minor">
            <a:schemeClr val="dk1"/>
          </a:fontRef>
        </p:style>
        <p:txBody>
          <a:bodyPr rtlCol="0" anchor="t"/>
          <a:lstStyle/>
          <a:p>
            <a:pPr>
              <a:lnSpc>
                <a:spcPct val="150000"/>
              </a:lnSpc>
            </a:pPr>
            <a:r>
              <a:rPr lang="en-US" sz="2400" b="1" dirty="0"/>
              <a:t>The Frontend</a:t>
            </a:r>
          </a:p>
          <a:p>
            <a:pPr>
              <a:lnSpc>
                <a:spcPct val="150000"/>
              </a:lnSpc>
            </a:pPr>
            <a:r>
              <a:rPr lang="en-US" sz="2400" dirty="0"/>
              <a:t>It’s what the users see and interact with, consisting of the layout, design, and interactive elements that enable users to perform tasks within the application. </a:t>
            </a:r>
            <a:endParaRPr lang="en-GB" sz="2400" dirty="0"/>
          </a:p>
        </p:txBody>
      </p:sp>
    </p:spTree>
    <p:extLst>
      <p:ext uri="{BB962C8B-B14F-4D97-AF65-F5344CB8AC3E}">
        <p14:creationId xmlns:p14="http://schemas.microsoft.com/office/powerpoint/2010/main" val="3646023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0">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Título 4">
            <a:extLst>
              <a:ext uri="{FF2B5EF4-FFF2-40B4-BE49-F238E27FC236}">
                <a16:creationId xmlns:a16="http://schemas.microsoft.com/office/drawing/2014/main" id="{D465BC91-692D-86C8-DA08-B86EAD3DC6E3}"/>
              </a:ext>
            </a:extLst>
          </p:cNvPr>
          <p:cNvSpPr>
            <a:spLocks noGrp="1"/>
          </p:cNvSpPr>
          <p:nvPr>
            <p:ph type="ctrTitle"/>
          </p:nvPr>
        </p:nvSpPr>
        <p:spPr>
          <a:xfrm>
            <a:off x="1522030" y="1209220"/>
            <a:ext cx="9147940" cy="2337238"/>
          </a:xfrm>
        </p:spPr>
        <p:txBody>
          <a:bodyPr anchor="b">
            <a:normAutofit/>
          </a:bodyPr>
          <a:lstStyle/>
          <a:p>
            <a:r>
              <a:rPr lang="en-US" sz="5600" dirty="0">
                <a:solidFill>
                  <a:srgbClr val="FFFFFF"/>
                </a:solidFill>
                <a:latin typeface="Playfair Display" panose="00000500000000000000" pitchFamily="2" charset="0"/>
              </a:rPr>
              <a:t>Now let's check the website</a:t>
            </a:r>
            <a:endParaRPr lang="en-GB" sz="5600" dirty="0">
              <a:solidFill>
                <a:srgbClr val="FFFFFF"/>
              </a:solidFill>
              <a:latin typeface="Playfair Display" panose="00000500000000000000" pitchFamily="2" charset="0"/>
            </a:endParaRPr>
          </a:p>
        </p:txBody>
      </p:sp>
      <p:sp>
        <p:nvSpPr>
          <p:cNvPr id="6" name="Subtítulo 5">
            <a:extLst>
              <a:ext uri="{FF2B5EF4-FFF2-40B4-BE49-F238E27FC236}">
                <a16:creationId xmlns:a16="http://schemas.microsoft.com/office/drawing/2014/main" id="{9C33AE60-BA01-8737-CF50-A65015E44008}"/>
              </a:ext>
            </a:extLst>
          </p:cNvPr>
          <p:cNvSpPr>
            <a:spLocks noGrp="1"/>
          </p:cNvSpPr>
          <p:nvPr>
            <p:ph type="subTitle" idx="1"/>
          </p:nvPr>
        </p:nvSpPr>
        <p:spPr>
          <a:xfrm>
            <a:off x="1522030" y="3605577"/>
            <a:ext cx="9147940" cy="1324303"/>
          </a:xfrm>
        </p:spPr>
        <p:txBody>
          <a:bodyPr anchor="t">
            <a:normAutofit/>
          </a:bodyPr>
          <a:lstStyle/>
          <a:p>
            <a:r>
              <a:rPr lang="en-GB" sz="3200" dirty="0">
                <a:solidFill>
                  <a:schemeClr val="bg2"/>
                </a:solidFill>
                <a:hlinkClick r:id="rId2">
                  <a:extLst>
                    <a:ext uri="{A12FA001-AC4F-418D-AE19-62706E023703}">
                      <ahyp:hlinkClr xmlns:ahyp="http://schemas.microsoft.com/office/drawing/2018/hyperlinkcolor" val="tx"/>
                    </a:ext>
                  </a:extLst>
                </a:hlinkClick>
              </a:rPr>
              <a:t>https://summer-book-recommender.streamlit.app/</a:t>
            </a:r>
            <a:endParaRPr lang="en-GB" sz="3200" dirty="0">
              <a:solidFill>
                <a:schemeClr val="bg2"/>
              </a:solidFill>
            </a:endParaRPr>
          </a:p>
          <a:p>
            <a:endParaRPr lang="en-GB" sz="2000" dirty="0">
              <a:solidFill>
                <a:srgbClr val="FFFFFF"/>
              </a:solidFill>
            </a:endParaRPr>
          </a:p>
        </p:txBody>
      </p:sp>
      <p:sp>
        <p:nvSpPr>
          <p:cNvPr id="20"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7"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
        <p:nvSpPr>
          <p:cNvPr id="19"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2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23"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cxnSp>
        <p:nvCxnSpPr>
          <p:cNvPr id="25" name="Straight Connector 2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78517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1890</TotalTime>
  <Words>578</Words>
  <Application>Microsoft Office PowerPoint</Application>
  <PresentationFormat>Panorámica</PresentationFormat>
  <Paragraphs>82</Paragraphs>
  <Slides>13</Slides>
  <Notes>8</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13</vt:i4>
      </vt:variant>
    </vt:vector>
  </HeadingPairs>
  <TitlesOfParts>
    <vt:vector size="21" baseType="lpstr">
      <vt:lpstr>Aptos</vt:lpstr>
      <vt:lpstr>Aptos Display</vt:lpstr>
      <vt:lpstr>Arial</vt:lpstr>
      <vt:lpstr>Calibri</vt:lpstr>
      <vt:lpstr>Inter</vt:lpstr>
      <vt:lpstr>Playfair Display</vt:lpstr>
      <vt:lpstr>Wingdings</vt:lpstr>
      <vt:lpstr>Tema de Office</vt:lpstr>
      <vt:lpstr>Summer book recommender</vt:lpstr>
      <vt:lpstr>Project Overview</vt:lpstr>
      <vt:lpstr>Data Wrangling and Cleaning</vt:lpstr>
      <vt:lpstr>Exploratory Data Analysis</vt:lpstr>
      <vt:lpstr>Number of books according to the pages they have</vt:lpstr>
      <vt:lpstr>Number of pages for each genre</vt:lpstr>
      <vt:lpstr>Presentación de PowerPoint</vt:lpstr>
      <vt:lpstr>Design the interface</vt:lpstr>
      <vt:lpstr>Now let's check the website</vt:lpstr>
      <vt:lpstr>Pros and cons of Streamlit</vt:lpstr>
      <vt:lpstr>Major Obstacles</vt:lpstr>
      <vt:lpstr>Conclusions</vt:lpstr>
      <vt:lpstr>Thank you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Diaz Carné Jordi</dc:creator>
  <cp:lastModifiedBy>Diaz Carné Jordi</cp:lastModifiedBy>
  <cp:revision>1</cp:revision>
  <dcterms:created xsi:type="dcterms:W3CDTF">2024-07-01T07:07:31Z</dcterms:created>
  <dcterms:modified xsi:type="dcterms:W3CDTF">2024-07-02T19:23:04Z</dcterms:modified>
</cp:coreProperties>
</file>