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2" r:id="rId6"/>
    <p:sldId id="276" r:id="rId7"/>
    <p:sldId id="265" r:id="rId8"/>
    <p:sldId id="274" r:id="rId9"/>
    <p:sldId id="271" r:id="rId10"/>
    <p:sldId id="260" r:id="rId11"/>
    <p:sldId id="261" r:id="rId12"/>
    <p:sldId id="272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88CF97-9EF5-4625-BBB1-C0C9EE52CBF5}" v="329" dt="2024-07-04T08:32:19.7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52066" autoAdjust="0"/>
  </p:normalViewPr>
  <p:slideViewPr>
    <p:cSldViewPr snapToGrid="0">
      <p:cViewPr varScale="1">
        <p:scale>
          <a:sx n="33" d="100"/>
          <a:sy n="33" d="100"/>
        </p:scale>
        <p:origin x="21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i Díaz" userId="ec2e2d7c8dfde141" providerId="LiveId" clId="{6588CF97-9EF5-4625-BBB1-C0C9EE52CBF5}"/>
    <pc:docChg chg="undo redo custSel addSld delSld modSld sldOrd">
      <pc:chgData name="Jordi Díaz" userId="ec2e2d7c8dfde141" providerId="LiveId" clId="{6588CF97-9EF5-4625-BBB1-C0C9EE52CBF5}" dt="2024-07-05T09:15:43.752" v="1167" actId="20577"/>
      <pc:docMkLst>
        <pc:docMk/>
      </pc:docMkLst>
      <pc:sldChg chg="addSp delSp modSp mod modMedia setBg addAnim delAnim modAnim setClrOvrMap modNotesTx">
        <pc:chgData name="Jordi Díaz" userId="ec2e2d7c8dfde141" providerId="LiveId" clId="{6588CF97-9EF5-4625-BBB1-C0C9EE52CBF5}" dt="2024-07-05T09:15:26.896" v="1163" actId="20577"/>
        <pc:sldMkLst>
          <pc:docMk/>
          <pc:sldMk cId="1069310766" sldId="256"/>
        </pc:sldMkLst>
        <pc:spChg chg="mod">
          <ac:chgData name="Jordi Díaz" userId="ec2e2d7c8dfde141" providerId="LiveId" clId="{6588CF97-9EF5-4625-BBB1-C0C9EE52CBF5}" dt="2024-07-01T14:29:37.277" v="813" actId="26606"/>
          <ac:spMkLst>
            <pc:docMk/>
            <pc:sldMk cId="1069310766" sldId="256"/>
            <ac:spMk id="2" creationId="{99AF6EFE-97B1-D474-926E-97B060BB4E71}"/>
          </ac:spMkLst>
        </pc:spChg>
        <pc:spChg chg="mod">
          <ac:chgData name="Jordi Díaz" userId="ec2e2d7c8dfde141" providerId="LiveId" clId="{6588CF97-9EF5-4625-BBB1-C0C9EE52CBF5}" dt="2024-07-01T14:29:37.277" v="813" actId="26606"/>
          <ac:spMkLst>
            <pc:docMk/>
            <pc:sldMk cId="1069310766" sldId="256"/>
            <ac:spMk id="3" creationId="{CB88BC47-3170-8A19-2B27-2932733B7DD5}"/>
          </ac:spMkLst>
        </pc:spChg>
        <pc:spChg chg="add del">
          <ac:chgData name="Jordi Díaz" userId="ec2e2d7c8dfde141" providerId="LiveId" clId="{6588CF97-9EF5-4625-BBB1-C0C9EE52CBF5}" dt="2024-07-01T13:43:15.519" v="327" actId="26606"/>
          <ac:spMkLst>
            <pc:docMk/>
            <pc:sldMk cId="1069310766" sldId="256"/>
            <ac:spMk id="6" creationId="{3A930249-8242-4E2B-AF17-C01826488321}"/>
          </ac:spMkLst>
        </pc:spChg>
        <pc:spChg chg="add del">
          <ac:chgData name="Jordi Díaz" userId="ec2e2d7c8dfde141" providerId="LiveId" clId="{6588CF97-9EF5-4625-BBB1-C0C9EE52CBF5}" dt="2024-07-01T13:43:15.519" v="327" actId="26606"/>
          <ac:spMkLst>
            <pc:docMk/>
            <pc:sldMk cId="1069310766" sldId="256"/>
            <ac:spMk id="7" creationId="{A5BDD999-C5E1-4B3E-A710-768673819165}"/>
          </ac:spMkLst>
        </pc:spChg>
        <pc:spChg chg="add del">
          <ac:chgData name="Jordi Díaz" userId="ec2e2d7c8dfde141" providerId="LiveId" clId="{6588CF97-9EF5-4625-BBB1-C0C9EE52CBF5}" dt="2024-07-01T09:16:59.719" v="8" actId="26606"/>
          <ac:spMkLst>
            <pc:docMk/>
            <pc:sldMk cId="1069310766" sldId="256"/>
            <ac:spMk id="9" creationId="{E0AE394F-AFF1-4485-AF1F-7387A2F041AA}"/>
          </ac:spMkLst>
        </pc:spChg>
        <pc:spChg chg="add del">
          <ac:chgData name="Jordi Díaz" userId="ec2e2d7c8dfde141" providerId="LiveId" clId="{6588CF97-9EF5-4625-BBB1-C0C9EE52CBF5}" dt="2024-07-01T13:43:39.496" v="334" actId="26606"/>
          <ac:spMkLst>
            <pc:docMk/>
            <pc:sldMk cId="1069310766" sldId="256"/>
            <ac:spMk id="10" creationId="{78E81931-EC11-4433-BB7B-ED42BAA2441E}"/>
          </ac:spMkLst>
        </pc:spChg>
        <pc:spChg chg="add del">
          <ac:chgData name="Jordi Díaz" userId="ec2e2d7c8dfde141" providerId="LiveId" clId="{6588CF97-9EF5-4625-BBB1-C0C9EE52CBF5}" dt="2024-07-01T09:16:59.719" v="8" actId="26606"/>
          <ac:spMkLst>
            <pc:docMk/>
            <pc:sldMk cId="1069310766" sldId="256"/>
            <ac:spMk id="11" creationId="{5683D043-25BB-4AC9-8130-641179672614}"/>
          </ac:spMkLst>
        </pc:spChg>
        <pc:spChg chg="add del">
          <ac:chgData name="Jordi Díaz" userId="ec2e2d7c8dfde141" providerId="LiveId" clId="{6588CF97-9EF5-4625-BBB1-C0C9EE52CBF5}" dt="2024-07-01T13:43:39.496" v="334" actId="26606"/>
          <ac:spMkLst>
            <pc:docMk/>
            <pc:sldMk cId="1069310766" sldId="256"/>
            <ac:spMk id="12" creationId="{F35BC353-549C-47DC-9732-7E6961372840}"/>
          </ac:spMkLst>
        </pc:spChg>
        <pc:spChg chg="add del">
          <ac:chgData name="Jordi Díaz" userId="ec2e2d7c8dfde141" providerId="LiveId" clId="{6588CF97-9EF5-4625-BBB1-C0C9EE52CBF5}" dt="2024-07-01T09:16:59.719" v="8" actId="26606"/>
          <ac:spMkLst>
            <pc:docMk/>
            <pc:sldMk cId="1069310766" sldId="256"/>
            <ac:spMk id="13" creationId="{AA61CCAC-6875-474C-8E9E-F57ABF078C2B}"/>
          </ac:spMkLst>
        </pc:spChg>
        <pc:spChg chg="add del">
          <ac:chgData name="Jordi Díaz" userId="ec2e2d7c8dfde141" providerId="LiveId" clId="{6588CF97-9EF5-4625-BBB1-C0C9EE52CBF5}" dt="2024-07-01T13:46:50.181" v="358" actId="26606"/>
          <ac:spMkLst>
            <pc:docMk/>
            <pc:sldMk cId="1069310766" sldId="256"/>
            <ac:spMk id="15" creationId="{C1DD1A8A-57D5-4A81-AD04-532B043C5611}"/>
          </ac:spMkLst>
        </pc:spChg>
        <pc:spChg chg="add del">
          <ac:chgData name="Jordi Díaz" userId="ec2e2d7c8dfde141" providerId="LiveId" clId="{6588CF97-9EF5-4625-BBB1-C0C9EE52CBF5}" dt="2024-07-01T13:46:50.181" v="358" actId="26606"/>
          <ac:spMkLst>
            <pc:docMk/>
            <pc:sldMk cId="1069310766" sldId="256"/>
            <ac:spMk id="17" creationId="{007891EC-4501-44ED-A8C8-B11B6DB767AB}"/>
          </ac:spMkLst>
        </pc:spChg>
        <pc:spChg chg="add del">
          <ac:chgData name="Jordi Díaz" userId="ec2e2d7c8dfde141" providerId="LiveId" clId="{6588CF97-9EF5-4625-BBB1-C0C9EE52CBF5}" dt="2024-07-01T13:47:32.107" v="373" actId="26606"/>
          <ac:spMkLst>
            <pc:docMk/>
            <pc:sldMk cId="1069310766" sldId="256"/>
            <ac:spMk id="18" creationId="{C1DD1A8A-57D5-4A81-AD04-532B043C5611}"/>
          </ac:spMkLst>
        </pc:spChg>
        <pc:spChg chg="add del">
          <ac:chgData name="Jordi Díaz" userId="ec2e2d7c8dfde141" providerId="LiveId" clId="{6588CF97-9EF5-4625-BBB1-C0C9EE52CBF5}" dt="2024-07-01T13:47:32.107" v="373" actId="26606"/>
          <ac:spMkLst>
            <pc:docMk/>
            <pc:sldMk cId="1069310766" sldId="256"/>
            <ac:spMk id="20" creationId="{007891EC-4501-44ED-A8C8-B11B6DB767AB}"/>
          </ac:spMkLst>
        </pc:spChg>
        <pc:spChg chg="add del">
          <ac:chgData name="Jordi Díaz" userId="ec2e2d7c8dfde141" providerId="LiveId" clId="{6588CF97-9EF5-4625-BBB1-C0C9EE52CBF5}" dt="2024-07-01T14:16:10.719" v="723" actId="26606"/>
          <ac:spMkLst>
            <pc:docMk/>
            <pc:sldMk cId="1069310766" sldId="256"/>
            <ac:spMk id="22" creationId="{EB0222B5-B739-82A9-5CCC-C5585AE12A69}"/>
          </ac:spMkLst>
        </pc:spChg>
        <pc:spChg chg="add del">
          <ac:chgData name="Jordi Díaz" userId="ec2e2d7c8dfde141" providerId="LiveId" clId="{6588CF97-9EF5-4625-BBB1-C0C9EE52CBF5}" dt="2024-07-01T14:16:10.719" v="723" actId="26606"/>
          <ac:spMkLst>
            <pc:docMk/>
            <pc:sldMk cId="1069310766" sldId="256"/>
            <ac:spMk id="23" creationId="{5BE23E75-E7E9-4D9F-6D25-5512363F8621}"/>
          </ac:spMkLst>
        </pc:spChg>
        <pc:spChg chg="add del">
          <ac:chgData name="Jordi Díaz" userId="ec2e2d7c8dfde141" providerId="LiveId" clId="{6588CF97-9EF5-4625-BBB1-C0C9EE52CBF5}" dt="2024-07-01T14:16:29.065" v="739" actId="26606"/>
          <ac:spMkLst>
            <pc:docMk/>
            <pc:sldMk cId="1069310766" sldId="256"/>
            <ac:spMk id="26" creationId="{EB0222B5-B739-82A9-5CCC-C5585AE12A69}"/>
          </ac:spMkLst>
        </pc:spChg>
        <pc:spChg chg="add del">
          <ac:chgData name="Jordi Díaz" userId="ec2e2d7c8dfde141" providerId="LiveId" clId="{6588CF97-9EF5-4625-BBB1-C0C9EE52CBF5}" dt="2024-07-01T14:16:29.065" v="739" actId="26606"/>
          <ac:spMkLst>
            <pc:docMk/>
            <pc:sldMk cId="1069310766" sldId="256"/>
            <ac:spMk id="27" creationId="{5BE23E75-E7E9-4D9F-6D25-5512363F8621}"/>
          </ac:spMkLst>
        </pc:spChg>
        <pc:spChg chg="add del">
          <ac:chgData name="Jordi Díaz" userId="ec2e2d7c8dfde141" providerId="LiveId" clId="{6588CF97-9EF5-4625-BBB1-C0C9EE52CBF5}" dt="2024-07-01T14:25:24.831" v="765" actId="26606"/>
          <ac:spMkLst>
            <pc:docMk/>
            <pc:sldMk cId="1069310766" sldId="256"/>
            <ac:spMk id="29" creationId="{C1DD1A8A-57D5-4A81-AD04-532B043C5611}"/>
          </ac:spMkLst>
        </pc:spChg>
        <pc:spChg chg="add del">
          <ac:chgData name="Jordi Díaz" userId="ec2e2d7c8dfde141" providerId="LiveId" clId="{6588CF97-9EF5-4625-BBB1-C0C9EE52CBF5}" dt="2024-07-01T14:16:34.837" v="743" actId="26606"/>
          <ac:spMkLst>
            <pc:docMk/>
            <pc:sldMk cId="1069310766" sldId="256"/>
            <ac:spMk id="30" creationId="{71B2258F-86CA-4D4D-8270-BC05FCDEBFB3}"/>
          </ac:spMkLst>
        </pc:spChg>
        <pc:spChg chg="add del">
          <ac:chgData name="Jordi Díaz" userId="ec2e2d7c8dfde141" providerId="LiveId" clId="{6588CF97-9EF5-4625-BBB1-C0C9EE52CBF5}" dt="2024-07-01T14:17:27.869" v="753" actId="26606"/>
          <ac:spMkLst>
            <pc:docMk/>
            <pc:sldMk cId="1069310766" sldId="256"/>
            <ac:spMk id="34" creationId="{EB0222B5-B739-82A9-5CCC-C5585AE12A69}"/>
          </ac:spMkLst>
        </pc:spChg>
        <pc:spChg chg="add del">
          <ac:chgData name="Jordi Díaz" userId="ec2e2d7c8dfde141" providerId="LiveId" clId="{6588CF97-9EF5-4625-BBB1-C0C9EE52CBF5}" dt="2024-07-01T14:17:27.869" v="753" actId="26606"/>
          <ac:spMkLst>
            <pc:docMk/>
            <pc:sldMk cId="1069310766" sldId="256"/>
            <ac:spMk id="35" creationId="{5BE23E75-E7E9-4D9F-6D25-5512363F8621}"/>
          </ac:spMkLst>
        </pc:spChg>
        <pc:spChg chg="add del">
          <ac:chgData name="Jordi Díaz" userId="ec2e2d7c8dfde141" providerId="LiveId" clId="{6588CF97-9EF5-4625-BBB1-C0C9EE52CBF5}" dt="2024-07-01T14:25:24.831" v="765" actId="26606"/>
          <ac:spMkLst>
            <pc:docMk/>
            <pc:sldMk cId="1069310766" sldId="256"/>
            <ac:spMk id="37" creationId="{007891EC-4501-44ED-A8C8-B11B6DB767AB}"/>
          </ac:spMkLst>
        </pc:spChg>
        <pc:spChg chg="add del">
          <ac:chgData name="Jordi Díaz" userId="ec2e2d7c8dfde141" providerId="LiveId" clId="{6588CF97-9EF5-4625-BBB1-C0C9EE52CBF5}" dt="2024-07-01T14:17:25.478" v="752" actId="26606"/>
          <ac:spMkLst>
            <pc:docMk/>
            <pc:sldMk cId="1069310766" sldId="256"/>
            <ac:spMk id="41" creationId="{E91DC736-0EF8-4F87-9146-EBF1D2EE4D3D}"/>
          </ac:spMkLst>
        </pc:spChg>
        <pc:spChg chg="add del">
          <ac:chgData name="Jordi Díaz" userId="ec2e2d7c8dfde141" providerId="LiveId" clId="{6588CF97-9EF5-4625-BBB1-C0C9EE52CBF5}" dt="2024-07-01T14:17:25.478" v="752" actId="26606"/>
          <ac:spMkLst>
            <pc:docMk/>
            <pc:sldMk cId="1069310766" sldId="256"/>
            <ac:spMk id="43" creationId="{097CD68E-23E3-4007-8847-CD0944C4F7BE}"/>
          </ac:spMkLst>
        </pc:spChg>
        <pc:spChg chg="add del">
          <ac:chgData name="Jordi Díaz" userId="ec2e2d7c8dfde141" providerId="LiveId" clId="{6588CF97-9EF5-4625-BBB1-C0C9EE52CBF5}" dt="2024-07-01T14:17:25.478" v="752" actId="26606"/>
          <ac:spMkLst>
            <pc:docMk/>
            <pc:sldMk cId="1069310766" sldId="256"/>
            <ac:spMk id="45" creationId="{AF2F604E-43BE-4DC3-B983-E071523364F8}"/>
          </ac:spMkLst>
        </pc:spChg>
        <pc:spChg chg="add del">
          <ac:chgData name="Jordi Díaz" userId="ec2e2d7c8dfde141" providerId="LiveId" clId="{6588CF97-9EF5-4625-BBB1-C0C9EE52CBF5}" dt="2024-07-01T14:17:25.478" v="752" actId="26606"/>
          <ac:spMkLst>
            <pc:docMk/>
            <pc:sldMk cId="1069310766" sldId="256"/>
            <ac:spMk id="47" creationId="{08C9B587-E65E-4B52-B37C-ABEBB6E87928}"/>
          </ac:spMkLst>
        </pc:spChg>
        <pc:spChg chg="add del">
          <ac:chgData name="Jordi Díaz" userId="ec2e2d7c8dfde141" providerId="LiveId" clId="{6588CF97-9EF5-4625-BBB1-C0C9EE52CBF5}" dt="2024-07-01T14:29:37.277" v="813" actId="26606"/>
          <ac:spMkLst>
            <pc:docMk/>
            <pc:sldMk cId="1069310766" sldId="256"/>
            <ac:spMk id="2055" creationId="{C1DD1A8A-57D5-4A81-AD04-532B043C5611}"/>
          </ac:spMkLst>
        </pc:spChg>
        <pc:spChg chg="add del">
          <ac:chgData name="Jordi Díaz" userId="ec2e2d7c8dfde141" providerId="LiveId" clId="{6588CF97-9EF5-4625-BBB1-C0C9EE52CBF5}" dt="2024-07-01T14:29:37.277" v="813" actId="26606"/>
          <ac:spMkLst>
            <pc:docMk/>
            <pc:sldMk cId="1069310766" sldId="256"/>
            <ac:spMk id="2057" creationId="{007891EC-4501-44ED-A8C8-B11B6DB767AB}"/>
          </ac:spMkLst>
        </pc:spChg>
        <pc:picChg chg="add del mod">
          <ac:chgData name="Jordi Díaz" userId="ec2e2d7c8dfde141" providerId="LiveId" clId="{6588CF97-9EF5-4625-BBB1-C0C9EE52CBF5}" dt="2024-07-01T09:16:59.719" v="8" actId="26606"/>
          <ac:picMkLst>
            <pc:docMk/>
            <pc:sldMk cId="1069310766" sldId="256"/>
            <ac:picMk id="5" creationId="{AABAA04D-A027-4FB5-88BA-BC786682CC15}"/>
          </ac:picMkLst>
        </pc:picChg>
        <pc:picChg chg="add del">
          <ac:chgData name="Jordi Díaz" userId="ec2e2d7c8dfde141" providerId="LiveId" clId="{6588CF97-9EF5-4625-BBB1-C0C9EE52CBF5}" dt="2024-07-01T13:43:15.519" v="327" actId="26606"/>
          <ac:picMkLst>
            <pc:docMk/>
            <pc:sldMk cId="1069310766" sldId="256"/>
            <ac:picMk id="8" creationId="{CDDC75E7-1339-2641-ACDB-1D8982698426}"/>
          </ac:picMkLst>
        </pc:picChg>
        <pc:picChg chg="add del">
          <ac:chgData name="Jordi Díaz" userId="ec2e2d7c8dfde141" providerId="LiveId" clId="{6588CF97-9EF5-4625-BBB1-C0C9EE52CBF5}" dt="2024-07-01T13:43:39.496" v="334" actId="26606"/>
          <ac:picMkLst>
            <pc:docMk/>
            <pc:sldMk cId="1069310766" sldId="256"/>
            <ac:picMk id="14" creationId="{0D33ADC3-4A72-4FAA-92D3-4DE32478C93B}"/>
          </ac:picMkLst>
        </pc:picChg>
        <pc:picChg chg="add del mod">
          <ac:chgData name="Jordi Díaz" userId="ec2e2d7c8dfde141" providerId="LiveId" clId="{6588CF97-9EF5-4625-BBB1-C0C9EE52CBF5}" dt="2024-07-01T13:46:50.181" v="358" actId="26606"/>
          <ac:picMkLst>
            <pc:docMk/>
            <pc:sldMk cId="1069310766" sldId="256"/>
            <ac:picMk id="16" creationId="{BB25529A-2741-EB83-BD9A-CF3B6B49AFF2}"/>
          </ac:picMkLst>
        </pc:picChg>
        <pc:picChg chg="add del mod">
          <ac:chgData name="Jordi Díaz" userId="ec2e2d7c8dfde141" providerId="LiveId" clId="{6588CF97-9EF5-4625-BBB1-C0C9EE52CBF5}" dt="2024-07-01T13:47:32.107" v="373" actId="26606"/>
          <ac:picMkLst>
            <pc:docMk/>
            <pc:sldMk cId="1069310766" sldId="256"/>
            <ac:picMk id="19" creationId="{EDE21158-803C-8AC6-F69B-72E61CF37E8C}"/>
          </ac:picMkLst>
        </pc:picChg>
        <pc:picChg chg="add del">
          <ac:chgData name="Jordi Díaz" userId="ec2e2d7c8dfde141" providerId="LiveId" clId="{6588CF97-9EF5-4625-BBB1-C0C9EE52CBF5}" dt="2024-07-01T14:16:10.719" v="723" actId="26606"/>
          <ac:picMkLst>
            <pc:docMk/>
            <pc:sldMk cId="1069310766" sldId="256"/>
            <ac:picMk id="21" creationId="{85966B05-FB86-DB14-8744-3C43BB8296F7}"/>
          </ac:picMkLst>
        </pc:picChg>
        <pc:picChg chg="add del">
          <ac:chgData name="Jordi Díaz" userId="ec2e2d7c8dfde141" providerId="LiveId" clId="{6588CF97-9EF5-4625-BBB1-C0C9EE52CBF5}" dt="2024-07-01T14:16:29.065" v="739" actId="26606"/>
          <ac:picMkLst>
            <pc:docMk/>
            <pc:sldMk cId="1069310766" sldId="256"/>
            <ac:picMk id="25" creationId="{E1064B90-52DD-7D9D-30DE-396A81B68783}"/>
          </ac:picMkLst>
        </pc:picChg>
        <pc:picChg chg="add del">
          <ac:chgData name="Jordi Díaz" userId="ec2e2d7c8dfde141" providerId="LiveId" clId="{6588CF97-9EF5-4625-BBB1-C0C9EE52CBF5}" dt="2024-07-01T14:16:34.837" v="743" actId="26606"/>
          <ac:picMkLst>
            <pc:docMk/>
            <pc:sldMk cId="1069310766" sldId="256"/>
            <ac:picMk id="31" creationId="{9418E4E4-28DA-14CE-D0C3-FA38D07065AC}"/>
          </ac:picMkLst>
        </pc:picChg>
        <pc:picChg chg="add del">
          <ac:chgData name="Jordi Díaz" userId="ec2e2d7c8dfde141" providerId="LiveId" clId="{6588CF97-9EF5-4625-BBB1-C0C9EE52CBF5}" dt="2024-07-01T14:25:24.831" v="765" actId="26606"/>
          <ac:picMkLst>
            <pc:docMk/>
            <pc:sldMk cId="1069310766" sldId="256"/>
            <ac:picMk id="32" creationId="{80484A6C-56C0-3D08-4ADA-087AA17F564A}"/>
          </ac:picMkLst>
        </pc:picChg>
        <pc:picChg chg="add del mod">
          <ac:chgData name="Jordi Díaz" userId="ec2e2d7c8dfde141" providerId="LiveId" clId="{6588CF97-9EF5-4625-BBB1-C0C9EE52CBF5}" dt="2024-07-01T14:17:27.869" v="753" actId="26606"/>
          <ac:picMkLst>
            <pc:docMk/>
            <pc:sldMk cId="1069310766" sldId="256"/>
            <ac:picMk id="33" creationId="{E1064B90-52DD-7D9D-30DE-396A81B68783}"/>
          </ac:picMkLst>
        </pc:picChg>
        <pc:picChg chg="add mod ord">
          <ac:chgData name="Jordi Díaz" userId="ec2e2d7c8dfde141" providerId="LiveId" clId="{6588CF97-9EF5-4625-BBB1-C0C9EE52CBF5}" dt="2024-07-01T14:29:37.277" v="813" actId="26606"/>
          <ac:picMkLst>
            <pc:docMk/>
            <pc:sldMk cId="1069310766" sldId="256"/>
            <ac:picMk id="2050" creationId="{3A3991C2-885C-2FFD-AC40-DA59C7914D6C}"/>
          </ac:picMkLst>
        </pc:picChg>
        <pc:cxnChg chg="add del">
          <ac:chgData name="Jordi Díaz" userId="ec2e2d7c8dfde141" providerId="LiveId" clId="{6588CF97-9EF5-4625-BBB1-C0C9EE52CBF5}" dt="2024-07-01T14:16:10.719" v="723" actId="26606"/>
          <ac:cxnSpMkLst>
            <pc:docMk/>
            <pc:sldMk cId="1069310766" sldId="256"/>
            <ac:cxnSpMk id="24" creationId="{61B115DB-65EB-3FC3-7284-CFDF4ADC60B6}"/>
          </ac:cxnSpMkLst>
        </pc:cxnChg>
        <pc:cxnChg chg="add del">
          <ac:chgData name="Jordi Díaz" userId="ec2e2d7c8dfde141" providerId="LiveId" clId="{6588CF97-9EF5-4625-BBB1-C0C9EE52CBF5}" dt="2024-07-01T14:16:29.065" v="739" actId="26606"/>
          <ac:cxnSpMkLst>
            <pc:docMk/>
            <pc:sldMk cId="1069310766" sldId="256"/>
            <ac:cxnSpMk id="28" creationId="{61B115DB-65EB-3FC3-7284-CFDF4ADC60B6}"/>
          </ac:cxnSpMkLst>
        </pc:cxnChg>
        <pc:cxnChg chg="add del">
          <ac:chgData name="Jordi Díaz" userId="ec2e2d7c8dfde141" providerId="LiveId" clId="{6588CF97-9EF5-4625-BBB1-C0C9EE52CBF5}" dt="2024-07-01T14:17:27.869" v="753" actId="26606"/>
          <ac:cxnSpMkLst>
            <pc:docMk/>
            <pc:sldMk cId="1069310766" sldId="256"/>
            <ac:cxnSpMk id="36" creationId="{61B115DB-65EB-3FC3-7284-CFDF4ADC60B6}"/>
          </ac:cxnSpMkLst>
        </pc:cxnChg>
      </pc:sldChg>
      <pc:sldChg chg="modSp mod modNotesTx">
        <pc:chgData name="Jordi Díaz" userId="ec2e2d7c8dfde141" providerId="LiveId" clId="{6588CF97-9EF5-4625-BBB1-C0C9EE52CBF5}" dt="2024-07-05T09:15:29.508" v="1164" actId="20577"/>
        <pc:sldMkLst>
          <pc:docMk/>
          <pc:sldMk cId="227292377" sldId="257"/>
        </pc:sldMkLst>
        <pc:spChg chg="mod">
          <ac:chgData name="Jordi Díaz" userId="ec2e2d7c8dfde141" providerId="LiveId" clId="{6588CF97-9EF5-4625-BBB1-C0C9EE52CBF5}" dt="2024-07-01T14:43:26.917" v="903" actId="255"/>
          <ac:spMkLst>
            <pc:docMk/>
            <pc:sldMk cId="227292377" sldId="257"/>
            <ac:spMk id="2" creationId="{CCBD8DBA-5B59-5F2D-08D5-3A680BA98C7A}"/>
          </ac:spMkLst>
        </pc:spChg>
        <pc:spChg chg="mod">
          <ac:chgData name="Jordi Díaz" userId="ec2e2d7c8dfde141" providerId="LiveId" clId="{6588CF97-9EF5-4625-BBB1-C0C9EE52CBF5}" dt="2024-07-02T07:06:11.406" v="1000" actId="20577"/>
          <ac:spMkLst>
            <pc:docMk/>
            <pc:sldMk cId="227292377" sldId="257"/>
            <ac:spMk id="3" creationId="{09A44222-ACF7-2E48-46C5-87D312B1DA17}"/>
          </ac:spMkLst>
        </pc:spChg>
        <pc:graphicFrameChg chg="modGraphic">
          <ac:chgData name="Jordi Díaz" userId="ec2e2d7c8dfde141" providerId="LiveId" clId="{6588CF97-9EF5-4625-BBB1-C0C9EE52CBF5}" dt="2024-07-03T13:47:22.918" v="1063" actId="113"/>
          <ac:graphicFrameMkLst>
            <pc:docMk/>
            <pc:sldMk cId="227292377" sldId="257"/>
            <ac:graphicFrameMk id="6" creationId="{5C43EFC3-5D95-91AC-864B-FBD83F680923}"/>
          </ac:graphicFrameMkLst>
        </pc:graphicFrameChg>
      </pc:sldChg>
      <pc:sldChg chg="addSp delSp modSp mod setBg modAnim modNotesTx">
        <pc:chgData name="Jordi Díaz" userId="ec2e2d7c8dfde141" providerId="LiveId" clId="{6588CF97-9EF5-4625-BBB1-C0C9EE52CBF5}" dt="2024-07-04T08:15:26.565" v="1135" actId="20577"/>
        <pc:sldMkLst>
          <pc:docMk/>
          <pc:sldMk cId="1661042448" sldId="258"/>
        </pc:sldMkLst>
        <pc:spChg chg="mod">
          <ac:chgData name="Jordi Díaz" userId="ec2e2d7c8dfde141" providerId="LiveId" clId="{6588CF97-9EF5-4625-BBB1-C0C9EE52CBF5}" dt="2024-07-01T14:01:30.872" v="576" actId="2711"/>
          <ac:spMkLst>
            <pc:docMk/>
            <pc:sldMk cId="1661042448" sldId="258"/>
            <ac:spMk id="2" creationId="{0A0FF1F6-09D8-9C0A-6B2A-DAA1BB40BA27}"/>
          </ac:spMkLst>
        </pc:spChg>
        <pc:spChg chg="add">
          <ac:chgData name="Jordi Díaz" userId="ec2e2d7c8dfde141" providerId="LiveId" clId="{6588CF97-9EF5-4625-BBB1-C0C9EE52CBF5}" dt="2024-07-01T13:52:38.396" v="425" actId="26606"/>
          <ac:spMkLst>
            <pc:docMk/>
            <pc:sldMk cId="1661042448" sldId="258"/>
            <ac:spMk id="7" creationId="{53B021B3-DE93-4AB7-8A18-CF5F1CED88B8}"/>
          </ac:spMkLst>
        </pc:spChg>
        <pc:spChg chg="add">
          <ac:chgData name="Jordi Díaz" userId="ec2e2d7c8dfde141" providerId="LiveId" clId="{6588CF97-9EF5-4625-BBB1-C0C9EE52CBF5}" dt="2024-07-01T13:52:38.396" v="425" actId="26606"/>
          <ac:spMkLst>
            <pc:docMk/>
            <pc:sldMk cId="1661042448" sldId="258"/>
            <ac:spMk id="8" creationId="{52D502E5-F6B4-4D58-B4AE-FC466FF15EE8}"/>
          </ac:spMkLst>
        </pc:spChg>
        <pc:spChg chg="add">
          <ac:chgData name="Jordi Díaz" userId="ec2e2d7c8dfde141" providerId="LiveId" clId="{6588CF97-9EF5-4625-BBB1-C0C9EE52CBF5}" dt="2024-07-01T13:52:38.396" v="425" actId="26606"/>
          <ac:spMkLst>
            <pc:docMk/>
            <pc:sldMk cId="1661042448" sldId="258"/>
            <ac:spMk id="9" creationId="{9DECDBF4-02B6-4BB4-B65B-B8107AD6A9E8}"/>
          </ac:spMkLst>
        </pc:spChg>
        <pc:spChg chg="add del">
          <ac:chgData name="Jordi Díaz" userId="ec2e2d7c8dfde141" providerId="LiveId" clId="{6588CF97-9EF5-4625-BBB1-C0C9EE52CBF5}" dt="2024-07-01T13:48:34.790" v="383" actId="26606"/>
          <ac:spMkLst>
            <pc:docMk/>
            <pc:sldMk cId="1661042448" sldId="258"/>
            <ac:spMk id="10" creationId="{AE5A632B-B15A-489E-8337-BC0F40DBC21F}"/>
          </ac:spMkLst>
        </pc:spChg>
        <pc:spChg chg="add del">
          <ac:chgData name="Jordi Díaz" userId="ec2e2d7c8dfde141" providerId="LiveId" clId="{6588CF97-9EF5-4625-BBB1-C0C9EE52CBF5}" dt="2024-07-01T13:48:34.790" v="383" actId="26606"/>
          <ac:spMkLst>
            <pc:docMk/>
            <pc:sldMk cId="1661042448" sldId="258"/>
            <ac:spMk id="12" creationId="{6E895C8D-1379-40B8-8B1B-B6F5AEAF0A6C}"/>
          </ac:spMkLst>
        </pc:spChg>
        <pc:spChg chg="add del">
          <ac:chgData name="Jordi Díaz" userId="ec2e2d7c8dfde141" providerId="LiveId" clId="{6588CF97-9EF5-4625-BBB1-C0C9EE52CBF5}" dt="2024-07-01T13:48:34.790" v="383" actId="26606"/>
          <ac:spMkLst>
            <pc:docMk/>
            <pc:sldMk cId="1661042448" sldId="258"/>
            <ac:spMk id="14" creationId="{651547D7-AD18-407B-A5F4-F8225B5DCFCC}"/>
          </ac:spMkLst>
        </pc:spChg>
        <pc:graphicFrameChg chg="mod modGraphic">
          <ac:chgData name="Jordi Díaz" userId="ec2e2d7c8dfde141" providerId="LiveId" clId="{6588CF97-9EF5-4625-BBB1-C0C9EE52CBF5}" dt="2024-07-01T14:36:42.063" v="849" actId="20577"/>
          <ac:graphicFrameMkLst>
            <pc:docMk/>
            <pc:sldMk cId="1661042448" sldId="258"/>
            <ac:graphicFrameMk id="5" creationId="{4E20563D-AB56-D194-620C-9179D9846D42}"/>
          </ac:graphicFrameMkLst>
        </pc:graphicFrameChg>
      </pc:sldChg>
      <pc:sldChg chg="addSp delSp modSp mod setBg modNotesTx">
        <pc:chgData name="Jordi Díaz" userId="ec2e2d7c8dfde141" providerId="LiveId" clId="{6588CF97-9EF5-4625-BBB1-C0C9EE52CBF5}" dt="2024-07-04T08:15:31.507" v="1136" actId="20577"/>
        <pc:sldMkLst>
          <pc:docMk/>
          <pc:sldMk cId="2039981378" sldId="259"/>
        </pc:sldMkLst>
        <pc:spChg chg="mod">
          <ac:chgData name="Jordi Díaz" userId="ec2e2d7c8dfde141" providerId="LiveId" clId="{6588CF97-9EF5-4625-BBB1-C0C9EE52CBF5}" dt="2024-07-01T14:04:58.449" v="605" actId="1076"/>
          <ac:spMkLst>
            <pc:docMk/>
            <pc:sldMk cId="2039981378" sldId="259"/>
            <ac:spMk id="2" creationId="{FB0F4A56-7AA9-2F52-CEA0-3A1584F7C3AB}"/>
          </ac:spMkLst>
        </pc:spChg>
        <pc:grpChg chg="add">
          <ac:chgData name="Jordi Díaz" userId="ec2e2d7c8dfde141" providerId="LiveId" clId="{6588CF97-9EF5-4625-BBB1-C0C9EE52CBF5}" dt="2024-07-01T14:03:30.254" v="586" actId="26606"/>
          <ac:grpSpMkLst>
            <pc:docMk/>
            <pc:sldMk cId="2039981378" sldId="259"/>
            <ac:grpSpMk id="15" creationId="{B0F380AC-9202-53E9-8D39-90E7C2AC7550}"/>
          </ac:grpSpMkLst>
        </pc:grpChg>
        <pc:grpChg chg="add del">
          <ac:chgData name="Jordi Díaz" userId="ec2e2d7c8dfde141" providerId="LiveId" clId="{6588CF97-9EF5-4625-BBB1-C0C9EE52CBF5}" dt="2024-07-01T13:58:25.247" v="563" actId="26606"/>
          <ac:grpSpMkLst>
            <pc:docMk/>
            <pc:sldMk cId="2039981378" sldId="259"/>
            <ac:grpSpMk id="18" creationId="{B0F380AC-9202-53E9-8D39-90E7C2AC7550}"/>
          </ac:grpSpMkLst>
        </pc:grpChg>
        <pc:picChg chg="mod modCrop">
          <ac:chgData name="Jordi Díaz" userId="ec2e2d7c8dfde141" providerId="LiveId" clId="{6588CF97-9EF5-4625-BBB1-C0C9EE52CBF5}" dt="2024-07-01T14:40:18.261" v="876" actId="1076"/>
          <ac:picMkLst>
            <pc:docMk/>
            <pc:sldMk cId="2039981378" sldId="259"/>
            <ac:picMk id="5" creationId="{18317E4F-924A-6C05-6878-243D3D84560A}"/>
          </ac:picMkLst>
        </pc:picChg>
        <pc:picChg chg="mod modCrop">
          <ac:chgData name="Jordi Díaz" userId="ec2e2d7c8dfde141" providerId="LiveId" clId="{6588CF97-9EF5-4625-BBB1-C0C9EE52CBF5}" dt="2024-07-01T14:40:31.129" v="878" actId="14100"/>
          <ac:picMkLst>
            <pc:docMk/>
            <pc:sldMk cId="2039981378" sldId="259"/>
            <ac:picMk id="13" creationId="{F8020CE1-8EC5-D5E2-6362-5700EB086EA2}"/>
          </ac:picMkLst>
        </pc:picChg>
      </pc:sldChg>
      <pc:sldChg chg="addSp delSp modSp mod setBg setClrOvrMap modNotesTx">
        <pc:chgData name="Jordi Díaz" userId="ec2e2d7c8dfde141" providerId="LiveId" clId="{6588CF97-9EF5-4625-BBB1-C0C9EE52CBF5}" dt="2024-07-05T09:15:39.934" v="1166" actId="5793"/>
        <pc:sldMkLst>
          <pc:docMk/>
          <pc:sldMk cId="1061639198" sldId="260"/>
        </pc:sldMkLst>
        <pc:spChg chg="mod">
          <ac:chgData name="Jordi Díaz" userId="ec2e2d7c8dfde141" providerId="LiveId" clId="{6588CF97-9EF5-4625-BBB1-C0C9EE52CBF5}" dt="2024-07-02T14:18:10.034" v="1027" actId="20577"/>
          <ac:spMkLst>
            <pc:docMk/>
            <pc:sldMk cId="1061639198" sldId="260"/>
            <ac:spMk id="2" creationId="{BC93CDD6-7C22-565A-5739-5AE358D11993}"/>
          </ac:spMkLst>
        </pc:spChg>
        <pc:spChg chg="add del mod">
          <ac:chgData name="Jordi Díaz" userId="ec2e2d7c8dfde141" providerId="LiveId" clId="{6588CF97-9EF5-4625-BBB1-C0C9EE52CBF5}" dt="2024-07-03T13:38:00.529" v="1046" actId="20577"/>
          <ac:spMkLst>
            <pc:docMk/>
            <pc:sldMk cId="1061639198" sldId="260"/>
            <ac:spMk id="3" creationId="{12161EEA-1011-4BCF-5E3F-DD0C148CFF30}"/>
          </ac:spMkLst>
        </pc:spChg>
        <pc:spChg chg="add del">
          <ac:chgData name="Jordi Díaz" userId="ec2e2d7c8dfde141" providerId="LiveId" clId="{6588CF97-9EF5-4625-BBB1-C0C9EE52CBF5}" dt="2024-07-01T14:08:46.057" v="622" actId="26606"/>
          <ac:spMkLst>
            <pc:docMk/>
            <pc:sldMk cId="1061639198" sldId="260"/>
            <ac:spMk id="9" creationId="{AE3A741D-C19B-960A-5803-1C5887147820}"/>
          </ac:spMkLst>
        </pc:spChg>
        <pc:spChg chg="add del">
          <ac:chgData name="Jordi Díaz" userId="ec2e2d7c8dfde141" providerId="LiveId" clId="{6588CF97-9EF5-4625-BBB1-C0C9EE52CBF5}" dt="2024-07-01T14:08:32.021" v="620" actId="26606"/>
          <ac:spMkLst>
            <pc:docMk/>
            <pc:sldMk cId="1061639198" sldId="260"/>
            <ac:spMk id="10" creationId="{9228552E-C8B1-4A80-8448-0787CE0FC704}"/>
          </ac:spMkLst>
        </pc:spChg>
        <pc:spChg chg="add del">
          <ac:chgData name="Jordi Díaz" userId="ec2e2d7c8dfde141" providerId="LiveId" clId="{6588CF97-9EF5-4625-BBB1-C0C9EE52CBF5}" dt="2024-07-01T14:08:46.057" v="622" actId="26606"/>
          <ac:spMkLst>
            <pc:docMk/>
            <pc:sldMk cId="1061639198" sldId="260"/>
            <ac:spMk id="11" creationId="{9C3A50E9-9119-7BC3-083B-2D84CCC78E47}"/>
          </ac:spMkLst>
        </pc:spChg>
        <pc:spChg chg="add del">
          <ac:chgData name="Jordi Díaz" userId="ec2e2d7c8dfde141" providerId="LiveId" clId="{6588CF97-9EF5-4625-BBB1-C0C9EE52CBF5}" dt="2024-07-01T14:47:48.112" v="929" actId="26606"/>
          <ac:spMkLst>
            <pc:docMk/>
            <pc:sldMk cId="1061639198" sldId="260"/>
            <ac:spMk id="12" creationId="{AE3A741D-C19B-960A-5803-1C5887147820}"/>
          </ac:spMkLst>
        </pc:spChg>
        <pc:spChg chg="add del">
          <ac:chgData name="Jordi Díaz" userId="ec2e2d7c8dfde141" providerId="LiveId" clId="{6588CF97-9EF5-4625-BBB1-C0C9EE52CBF5}" dt="2024-07-01T14:08:46.057" v="622" actId="26606"/>
          <ac:spMkLst>
            <pc:docMk/>
            <pc:sldMk cId="1061639198" sldId="260"/>
            <ac:spMk id="13" creationId="{DC39DE25-0E4E-0AA7-0932-1D78C2372786}"/>
          </ac:spMkLst>
        </pc:spChg>
        <pc:spChg chg="add del">
          <ac:chgData name="Jordi Díaz" userId="ec2e2d7c8dfde141" providerId="LiveId" clId="{6588CF97-9EF5-4625-BBB1-C0C9EE52CBF5}" dt="2024-07-01T14:47:48.112" v="929" actId="26606"/>
          <ac:spMkLst>
            <pc:docMk/>
            <pc:sldMk cId="1061639198" sldId="260"/>
            <ac:spMk id="14" creationId="{DC39DE25-0E4E-0AA7-0932-1D78C2372786}"/>
          </ac:spMkLst>
        </pc:spChg>
        <pc:spChg chg="add del">
          <ac:chgData name="Jordi Díaz" userId="ec2e2d7c8dfde141" providerId="LiveId" clId="{6588CF97-9EF5-4625-BBB1-C0C9EE52CBF5}" dt="2024-07-01T14:08:46.057" v="622" actId="26606"/>
          <ac:spMkLst>
            <pc:docMk/>
            <pc:sldMk cId="1061639198" sldId="260"/>
            <ac:spMk id="15" creationId="{8D6EA299-0840-6DEA-E670-C49AEBC87E89}"/>
          </ac:spMkLst>
        </pc:spChg>
        <pc:spChg chg="add del">
          <ac:chgData name="Jordi Díaz" userId="ec2e2d7c8dfde141" providerId="LiveId" clId="{6588CF97-9EF5-4625-BBB1-C0C9EE52CBF5}" dt="2024-07-01T14:47:48.112" v="929" actId="26606"/>
          <ac:spMkLst>
            <pc:docMk/>
            <pc:sldMk cId="1061639198" sldId="260"/>
            <ac:spMk id="16" creationId="{8D6EA299-0840-6DEA-E670-C49AEBC87E89}"/>
          </ac:spMkLst>
        </pc:spChg>
        <pc:grpChg chg="add">
          <ac:chgData name="Jordi Díaz" userId="ec2e2d7c8dfde141" providerId="LiveId" clId="{6588CF97-9EF5-4625-BBB1-C0C9EE52CBF5}" dt="2024-07-01T14:47:48.112" v="929" actId="26606"/>
          <ac:grpSpMkLst>
            <pc:docMk/>
            <pc:sldMk cId="1061639198" sldId="260"/>
            <ac:grpSpMk id="21" creationId="{5EFBDE31-BB3E-6CFC-23CD-B5976DA38438}"/>
          </ac:grpSpMkLst>
        </pc:grpChg>
        <pc:graphicFrameChg chg="add del">
          <ac:chgData name="Jordi Díaz" userId="ec2e2d7c8dfde141" providerId="LiveId" clId="{6588CF97-9EF5-4625-BBB1-C0C9EE52CBF5}" dt="2024-07-01T14:08:32.021" v="620" actId="26606"/>
          <ac:graphicFrameMkLst>
            <pc:docMk/>
            <pc:sldMk cId="1061639198" sldId="260"/>
            <ac:graphicFrameMk id="5" creationId="{417A8DFC-4146-B7AF-7022-9E55B75C12B1}"/>
          </ac:graphicFrameMkLst>
        </pc:graphicFrameChg>
        <pc:picChg chg="add del">
          <ac:chgData name="Jordi Díaz" userId="ec2e2d7c8dfde141" providerId="LiveId" clId="{6588CF97-9EF5-4625-BBB1-C0C9EE52CBF5}" dt="2024-07-01T14:08:32.021" v="620" actId="26606"/>
          <ac:picMkLst>
            <pc:docMk/>
            <pc:sldMk cId="1061639198" sldId="260"/>
            <ac:picMk id="6" creationId="{F164E3ED-A5A7-B74D-BBD7-BBD0608957CE}"/>
          </ac:picMkLst>
        </pc:picChg>
        <pc:picChg chg="add del">
          <ac:chgData name="Jordi Díaz" userId="ec2e2d7c8dfde141" providerId="LiveId" clId="{6588CF97-9EF5-4625-BBB1-C0C9EE52CBF5}" dt="2024-07-01T14:08:46.057" v="622" actId="26606"/>
          <ac:picMkLst>
            <pc:docMk/>
            <pc:sldMk cId="1061639198" sldId="260"/>
            <ac:picMk id="7" creationId="{6BE168FE-81AF-AD5E-0751-78CC8BCA4E0A}"/>
          </ac:picMkLst>
        </pc:picChg>
        <pc:picChg chg="add mod ord">
          <ac:chgData name="Jordi Díaz" userId="ec2e2d7c8dfde141" providerId="LiveId" clId="{6588CF97-9EF5-4625-BBB1-C0C9EE52CBF5}" dt="2024-07-01T14:50:05.050" v="948" actId="170"/>
          <ac:picMkLst>
            <pc:docMk/>
            <pc:sldMk cId="1061639198" sldId="260"/>
            <ac:picMk id="8" creationId="{4A9ED27D-AB3E-F9B3-16CE-2DFA28BDB5C0}"/>
          </ac:picMkLst>
        </pc:picChg>
      </pc:sldChg>
      <pc:sldChg chg="addSp delSp modSp mod setBg modNotesTx">
        <pc:chgData name="Jordi Díaz" userId="ec2e2d7c8dfde141" providerId="LiveId" clId="{6588CF97-9EF5-4625-BBB1-C0C9EE52CBF5}" dt="2024-07-05T09:15:43.752" v="1167" actId="20577"/>
        <pc:sldMkLst>
          <pc:docMk/>
          <pc:sldMk cId="3508603746" sldId="261"/>
        </pc:sldMkLst>
        <pc:spChg chg="mod">
          <ac:chgData name="Jordi Díaz" userId="ec2e2d7c8dfde141" providerId="LiveId" clId="{6588CF97-9EF5-4625-BBB1-C0C9EE52CBF5}" dt="2024-07-01T14:11:38.397" v="637" actId="2711"/>
          <ac:spMkLst>
            <pc:docMk/>
            <pc:sldMk cId="3508603746" sldId="261"/>
            <ac:spMk id="2" creationId="{D069E3AF-E557-6A05-C25D-9F96E49E7273}"/>
          </ac:spMkLst>
        </pc:spChg>
        <pc:spChg chg="mod">
          <ac:chgData name="Jordi Díaz" userId="ec2e2d7c8dfde141" providerId="LiveId" clId="{6588CF97-9EF5-4625-BBB1-C0C9EE52CBF5}" dt="2024-07-02T10:28:34.883" v="1016" actId="20577"/>
          <ac:spMkLst>
            <pc:docMk/>
            <pc:sldMk cId="3508603746" sldId="261"/>
            <ac:spMk id="3" creationId="{80784EC2-AD54-B28E-7765-349DC280891F}"/>
          </ac:spMkLst>
        </pc:spChg>
        <pc:spChg chg="add del mod">
          <ac:chgData name="Jordi Díaz" userId="ec2e2d7c8dfde141" providerId="LiveId" clId="{6588CF97-9EF5-4625-BBB1-C0C9EE52CBF5}" dt="2024-07-01T13:21:45.668" v="200" actId="21"/>
          <ac:spMkLst>
            <pc:docMk/>
            <pc:sldMk cId="3508603746" sldId="261"/>
            <ac:spMk id="4" creationId="{4FE566A0-0E55-49F2-876A-6475A8675282}"/>
          </ac:spMkLst>
        </pc:spChg>
        <pc:spChg chg="add">
          <ac:chgData name="Jordi Díaz" userId="ec2e2d7c8dfde141" providerId="LiveId" clId="{6588CF97-9EF5-4625-BBB1-C0C9EE52CBF5}" dt="2024-07-01T14:10:29.859" v="635" actId="26606"/>
          <ac:spMkLst>
            <pc:docMk/>
            <pc:sldMk cId="3508603746" sldId="261"/>
            <ac:spMk id="13" creationId="{08C9B587-E65E-4B52-B37C-ABEBB6E87928}"/>
          </ac:spMkLst>
        </pc:spChg>
        <pc:spChg chg="add">
          <ac:chgData name="Jordi Díaz" userId="ec2e2d7c8dfde141" providerId="LiveId" clId="{6588CF97-9EF5-4625-BBB1-C0C9EE52CBF5}" dt="2024-07-01T14:10:29.859" v="635" actId="26606"/>
          <ac:spMkLst>
            <pc:docMk/>
            <pc:sldMk cId="3508603746" sldId="261"/>
            <ac:spMk id="14" creationId="{7C432AFE-B3D2-4BFF-BF8F-96C27AFF1AC7}"/>
          </ac:spMkLst>
        </pc:spChg>
        <pc:spChg chg="add">
          <ac:chgData name="Jordi Díaz" userId="ec2e2d7c8dfde141" providerId="LiveId" clId="{6588CF97-9EF5-4625-BBB1-C0C9EE52CBF5}" dt="2024-07-01T14:10:29.859" v="635" actId="26606"/>
          <ac:spMkLst>
            <pc:docMk/>
            <pc:sldMk cId="3508603746" sldId="261"/>
            <ac:spMk id="16" creationId="{AF2F604E-43BE-4DC3-B983-E071523364F8}"/>
          </ac:spMkLst>
        </pc:spChg>
        <pc:grpChg chg="add del">
          <ac:chgData name="Jordi Díaz" userId="ec2e2d7c8dfde141" providerId="LiveId" clId="{6588CF97-9EF5-4625-BBB1-C0C9EE52CBF5}" dt="2024-07-01T14:10:29.843" v="634" actId="26606"/>
          <ac:grpSpMkLst>
            <pc:docMk/>
            <pc:sldMk cId="3508603746" sldId="261"/>
            <ac:grpSpMk id="9" creationId="{8CE57D37-C2D0-066B-1AE3-6F4244344F27}"/>
          </ac:grpSpMkLst>
        </pc:grpChg>
        <pc:picChg chg="add del">
          <ac:chgData name="Jordi Díaz" userId="ec2e2d7c8dfde141" providerId="LiveId" clId="{6588CF97-9EF5-4625-BBB1-C0C9EE52CBF5}" dt="2024-07-01T14:10:29.843" v="634" actId="26606"/>
          <ac:picMkLst>
            <pc:docMk/>
            <pc:sldMk cId="3508603746" sldId="261"/>
            <ac:picMk id="5" creationId="{2ED20B6A-8D20-A69D-76EC-88DF58E5BB8D}"/>
          </ac:picMkLst>
        </pc:picChg>
        <pc:picChg chg="add">
          <ac:chgData name="Jordi Díaz" userId="ec2e2d7c8dfde141" providerId="LiveId" clId="{6588CF97-9EF5-4625-BBB1-C0C9EE52CBF5}" dt="2024-07-01T14:10:29.859" v="635" actId="26606"/>
          <ac:picMkLst>
            <pc:docMk/>
            <pc:sldMk cId="3508603746" sldId="261"/>
            <ac:picMk id="15" creationId="{8FB840B8-E9AD-CC55-3C35-7C7560B5F7D2}"/>
          </ac:picMkLst>
        </pc:picChg>
      </pc:sldChg>
      <pc:sldChg chg="addSp delSp modSp mod setBg modClrScheme chgLayout modNotesTx">
        <pc:chgData name="Jordi Díaz" userId="ec2e2d7c8dfde141" providerId="LiveId" clId="{6588CF97-9EF5-4625-BBB1-C0C9EE52CBF5}" dt="2024-07-04T08:15:34.693" v="1137" actId="20577"/>
        <pc:sldMkLst>
          <pc:docMk/>
          <pc:sldMk cId="1314190153" sldId="262"/>
        </pc:sldMkLst>
        <pc:spChg chg="add del mod">
          <ac:chgData name="Jordi Díaz" userId="ec2e2d7c8dfde141" providerId="LiveId" clId="{6588CF97-9EF5-4625-BBB1-C0C9EE52CBF5}" dt="2024-07-01T09:27:01.321" v="10" actId="931"/>
          <ac:spMkLst>
            <pc:docMk/>
            <pc:sldMk cId="1314190153" sldId="262"/>
            <ac:spMk id="9" creationId="{B317CF9E-F640-8E46-D4A2-6FBEE244B090}"/>
          </ac:spMkLst>
        </pc:spChg>
        <pc:spChg chg="add mod ord">
          <ac:chgData name="Jordi Díaz" userId="ec2e2d7c8dfde141" providerId="LiveId" clId="{6588CF97-9EF5-4625-BBB1-C0C9EE52CBF5}" dt="2024-07-01T14:00:41.697" v="574" actId="255"/>
          <ac:spMkLst>
            <pc:docMk/>
            <pc:sldMk cId="1314190153" sldId="262"/>
            <ac:spMk id="12" creationId="{A7EEA1C5-7397-BD4E-14EA-052C266F43EF}"/>
          </ac:spMkLst>
        </pc:spChg>
        <pc:grpChg chg="add del">
          <ac:chgData name="Jordi Díaz" userId="ec2e2d7c8dfde141" providerId="LiveId" clId="{6588CF97-9EF5-4625-BBB1-C0C9EE52CBF5}" dt="2024-07-01T13:59:52.160" v="567" actId="26606"/>
          <ac:grpSpMkLst>
            <pc:docMk/>
            <pc:sldMk cId="1314190153" sldId="262"/>
            <ac:grpSpMk id="17" creationId="{1FD67D68-9B83-C338-8342-3348D8F22347}"/>
          </ac:grpSpMkLst>
        </pc:grpChg>
        <pc:grpChg chg="add">
          <ac:chgData name="Jordi Díaz" userId="ec2e2d7c8dfde141" providerId="LiveId" clId="{6588CF97-9EF5-4625-BBB1-C0C9EE52CBF5}" dt="2024-07-01T13:59:52.160" v="567" actId="26606"/>
          <ac:grpSpMkLst>
            <pc:docMk/>
            <pc:sldMk cId="1314190153" sldId="262"/>
            <ac:grpSpMk id="24" creationId="{1FD67D68-9B83-C338-8342-3348D8F22347}"/>
          </ac:grpSpMkLst>
        </pc:grpChg>
        <pc:picChg chg="del mod">
          <ac:chgData name="Jordi Díaz" userId="ec2e2d7c8dfde141" providerId="LiveId" clId="{6588CF97-9EF5-4625-BBB1-C0C9EE52CBF5}" dt="2024-07-01T09:26:53.360" v="9" actId="478"/>
          <ac:picMkLst>
            <pc:docMk/>
            <pc:sldMk cId="1314190153" sldId="262"/>
            <ac:picMk id="7" creationId="{5A9EA115-5231-44BD-9C90-6BCBF97226B8}"/>
          </ac:picMkLst>
        </pc:picChg>
        <pc:picChg chg="add mod ord modCrop">
          <ac:chgData name="Jordi Díaz" userId="ec2e2d7c8dfde141" providerId="LiveId" clId="{6588CF97-9EF5-4625-BBB1-C0C9EE52CBF5}" dt="2024-07-01T14:39:35.067" v="870" actId="1076"/>
          <ac:picMkLst>
            <pc:docMk/>
            <pc:sldMk cId="1314190153" sldId="262"/>
            <ac:picMk id="11" creationId="{9CBC1AD9-DA85-12D2-6391-92C7AB9D0C4B}"/>
          </ac:picMkLst>
        </pc:picChg>
      </pc:sldChg>
      <pc:sldChg chg="modSp new del mod">
        <pc:chgData name="Jordi Díaz" userId="ec2e2d7c8dfde141" providerId="LiveId" clId="{6588CF97-9EF5-4625-BBB1-C0C9EE52CBF5}" dt="2024-07-01T09:35:30.023" v="75" actId="47"/>
        <pc:sldMkLst>
          <pc:docMk/>
          <pc:sldMk cId="1221920633" sldId="263"/>
        </pc:sldMkLst>
        <pc:spChg chg="mod">
          <ac:chgData name="Jordi Díaz" userId="ec2e2d7c8dfde141" providerId="LiveId" clId="{6588CF97-9EF5-4625-BBB1-C0C9EE52CBF5}" dt="2024-07-01T09:30:38.929" v="36" actId="20577"/>
          <ac:spMkLst>
            <pc:docMk/>
            <pc:sldMk cId="1221920633" sldId="263"/>
            <ac:spMk id="2" creationId="{B74949C7-9C26-94F6-7A4A-3FFAB16156B7}"/>
          </ac:spMkLst>
        </pc:spChg>
      </pc:sldChg>
      <pc:sldChg chg="new del">
        <pc:chgData name="Jordi Díaz" userId="ec2e2d7c8dfde141" providerId="LiveId" clId="{6588CF97-9EF5-4625-BBB1-C0C9EE52CBF5}" dt="2024-07-01T09:12:36.664" v="2" actId="47"/>
        <pc:sldMkLst>
          <pc:docMk/>
          <pc:sldMk cId="1613799445" sldId="263"/>
        </pc:sldMkLst>
      </pc:sldChg>
      <pc:sldChg chg="addSp delSp modSp add del mod ord">
        <pc:chgData name="Jordi Díaz" userId="ec2e2d7c8dfde141" providerId="LiveId" clId="{6588CF97-9EF5-4625-BBB1-C0C9EE52CBF5}" dt="2024-07-01T09:30:24.061" v="24" actId="47"/>
        <pc:sldMkLst>
          <pc:docMk/>
          <pc:sldMk cId="1838056031" sldId="263"/>
        </pc:sldMkLst>
        <pc:spChg chg="add mod">
          <ac:chgData name="Jordi Díaz" userId="ec2e2d7c8dfde141" providerId="LiveId" clId="{6588CF97-9EF5-4625-BBB1-C0C9EE52CBF5}" dt="2024-07-01T09:27:33.952" v="23" actId="478"/>
          <ac:spMkLst>
            <pc:docMk/>
            <pc:sldMk cId="1838056031" sldId="263"/>
            <ac:spMk id="4" creationId="{C1F36CCD-C075-44A7-E9E3-45B8D6F3EAFC}"/>
          </ac:spMkLst>
        </pc:spChg>
        <pc:picChg chg="del">
          <ac:chgData name="Jordi Díaz" userId="ec2e2d7c8dfde141" providerId="LiveId" clId="{6588CF97-9EF5-4625-BBB1-C0C9EE52CBF5}" dt="2024-07-01T09:27:33.952" v="23" actId="478"/>
          <ac:picMkLst>
            <pc:docMk/>
            <pc:sldMk cId="1838056031" sldId="263"/>
            <ac:picMk id="5" creationId="{18317E4F-924A-6C05-6878-243D3D84560A}"/>
          </ac:picMkLst>
        </pc:picChg>
        <pc:picChg chg="add del">
          <ac:chgData name="Jordi Díaz" userId="ec2e2d7c8dfde141" providerId="LiveId" clId="{6588CF97-9EF5-4625-BBB1-C0C9EE52CBF5}" dt="2024-07-01T09:27:33.034" v="22" actId="478"/>
          <ac:picMkLst>
            <pc:docMk/>
            <pc:sldMk cId="1838056031" sldId="263"/>
            <ac:picMk id="13" creationId="{F8020CE1-8EC5-D5E2-6362-5700EB086EA2}"/>
          </ac:picMkLst>
        </pc:picChg>
      </pc:sldChg>
      <pc:sldChg chg="new del">
        <pc:chgData name="Jordi Díaz" userId="ec2e2d7c8dfde141" providerId="LiveId" clId="{6588CF97-9EF5-4625-BBB1-C0C9EE52CBF5}" dt="2024-07-01T09:12:45.556" v="4" actId="47"/>
        <pc:sldMkLst>
          <pc:docMk/>
          <pc:sldMk cId="3757710769" sldId="263"/>
        </pc:sldMkLst>
      </pc:sldChg>
      <pc:sldChg chg="new del">
        <pc:chgData name="Jordi Díaz" userId="ec2e2d7c8dfde141" providerId="LiveId" clId="{6588CF97-9EF5-4625-BBB1-C0C9EE52CBF5}" dt="2024-07-01T09:35:28.755" v="74" actId="47"/>
        <pc:sldMkLst>
          <pc:docMk/>
          <pc:sldMk cId="761702678" sldId="264"/>
        </pc:sldMkLst>
      </pc:sldChg>
      <pc:sldChg chg="addSp delSp modSp new mod setBg">
        <pc:chgData name="Jordi Díaz" userId="ec2e2d7c8dfde141" providerId="LiveId" clId="{6588CF97-9EF5-4625-BBB1-C0C9EE52CBF5}" dt="2024-07-02T19:22:54.744" v="1043" actId="20577"/>
        <pc:sldMkLst>
          <pc:docMk/>
          <pc:sldMk cId="1576430855" sldId="265"/>
        </pc:sldMkLst>
        <pc:spChg chg="del mod">
          <ac:chgData name="Jordi Díaz" userId="ec2e2d7c8dfde141" providerId="LiveId" clId="{6588CF97-9EF5-4625-BBB1-C0C9EE52CBF5}" dt="2024-07-01T09:34:28.586" v="58" actId="478"/>
          <ac:spMkLst>
            <pc:docMk/>
            <pc:sldMk cId="1576430855" sldId="265"/>
            <ac:spMk id="2" creationId="{C535F783-9FC0-E4A7-2937-3F291D1537AD}"/>
          </ac:spMkLst>
        </pc:spChg>
        <pc:spChg chg="mod ord">
          <ac:chgData name="Jordi Díaz" userId="ec2e2d7c8dfde141" providerId="LiveId" clId="{6588CF97-9EF5-4625-BBB1-C0C9EE52CBF5}" dt="2024-07-02T19:22:54.744" v="1043" actId="20577"/>
          <ac:spMkLst>
            <pc:docMk/>
            <pc:sldMk cId="1576430855" sldId="265"/>
            <ac:spMk id="3" creationId="{CEA5BDDC-609D-DFDD-4C12-85B6EF2ACFE4}"/>
          </ac:spMkLst>
        </pc:spChg>
        <pc:spChg chg="add mod">
          <ac:chgData name="Jordi Díaz" userId="ec2e2d7c8dfde141" providerId="LiveId" clId="{6588CF97-9EF5-4625-BBB1-C0C9EE52CBF5}" dt="2024-07-01T09:33:39.895" v="52" actId="14100"/>
          <ac:spMkLst>
            <pc:docMk/>
            <pc:sldMk cId="1576430855" sldId="265"/>
            <ac:spMk id="4" creationId="{3E6B7DAC-4F45-8789-59A9-014390DDEC90}"/>
          </ac:spMkLst>
        </pc:spChg>
        <pc:spChg chg="add del mod">
          <ac:chgData name="Jordi Díaz" userId="ec2e2d7c8dfde141" providerId="LiveId" clId="{6588CF97-9EF5-4625-BBB1-C0C9EE52CBF5}" dt="2024-07-01T09:34:30.302" v="59" actId="478"/>
          <ac:spMkLst>
            <pc:docMk/>
            <pc:sldMk cId="1576430855" sldId="265"/>
            <ac:spMk id="6" creationId="{2FE46115-D7A5-14A0-9E1B-08A781DBBCDE}"/>
          </ac:spMkLst>
        </pc:spChg>
        <pc:spChg chg="add del">
          <ac:chgData name="Jordi Díaz" userId="ec2e2d7c8dfde141" providerId="LiveId" clId="{6588CF97-9EF5-4625-BBB1-C0C9EE52CBF5}" dt="2024-07-01T14:05:33.214" v="607" actId="26606"/>
          <ac:spMkLst>
            <pc:docMk/>
            <pc:sldMk cId="1576430855" sldId="265"/>
            <ac:spMk id="1030" creationId="{FB5B0058-AF13-4859-B429-4EDDE2A26F7F}"/>
          </ac:spMkLst>
        </pc:spChg>
        <pc:spChg chg="add del">
          <ac:chgData name="Jordi Díaz" userId="ec2e2d7c8dfde141" providerId="LiveId" clId="{6588CF97-9EF5-4625-BBB1-C0C9EE52CBF5}" dt="2024-07-01T14:05:33.214" v="607" actId="26606"/>
          <ac:spMkLst>
            <pc:docMk/>
            <pc:sldMk cId="1576430855" sldId="265"/>
            <ac:spMk id="1031" creationId="{D84C2E9E-0B5D-4B5F-9A1F-70EBDCE39034}"/>
          </ac:spMkLst>
        </pc:spChg>
        <pc:spChg chg="add del">
          <ac:chgData name="Jordi Díaz" userId="ec2e2d7c8dfde141" providerId="LiveId" clId="{6588CF97-9EF5-4625-BBB1-C0C9EE52CBF5}" dt="2024-07-01T09:35:08.805" v="66" actId="26606"/>
          <ac:spMkLst>
            <pc:docMk/>
            <pc:sldMk cId="1576430855" sldId="265"/>
            <ac:spMk id="1033" creationId="{E0AE394F-AFF1-4485-AF1F-7387A2F041AA}"/>
          </ac:spMkLst>
        </pc:spChg>
        <pc:spChg chg="add del">
          <ac:chgData name="Jordi Díaz" userId="ec2e2d7c8dfde141" providerId="LiveId" clId="{6588CF97-9EF5-4625-BBB1-C0C9EE52CBF5}" dt="2024-07-01T09:35:08.805" v="66" actId="26606"/>
          <ac:spMkLst>
            <pc:docMk/>
            <pc:sldMk cId="1576430855" sldId="265"/>
            <ac:spMk id="1035" creationId="{5683D043-25BB-4AC9-8130-641179672614}"/>
          </ac:spMkLst>
        </pc:spChg>
        <pc:spChg chg="add del">
          <ac:chgData name="Jordi Díaz" userId="ec2e2d7c8dfde141" providerId="LiveId" clId="{6588CF97-9EF5-4625-BBB1-C0C9EE52CBF5}" dt="2024-07-01T09:35:08.805" v="66" actId="26606"/>
          <ac:spMkLst>
            <pc:docMk/>
            <pc:sldMk cId="1576430855" sldId="265"/>
            <ac:spMk id="1037" creationId="{AA61CCAC-6875-474C-8E9E-F57ABF078C2B}"/>
          </ac:spMkLst>
        </pc:spChg>
        <pc:spChg chg="add del">
          <ac:chgData name="Jordi Díaz" userId="ec2e2d7c8dfde141" providerId="LiveId" clId="{6588CF97-9EF5-4625-BBB1-C0C9EE52CBF5}" dt="2024-07-01T09:35:20.700" v="72"/>
          <ac:spMkLst>
            <pc:docMk/>
            <pc:sldMk cId="1576430855" sldId="265"/>
            <ac:spMk id="1039" creationId="{ECC07320-C2CA-4E29-8481-9D9E143C7788}"/>
          </ac:spMkLst>
        </pc:spChg>
        <pc:spChg chg="add del">
          <ac:chgData name="Jordi Díaz" userId="ec2e2d7c8dfde141" providerId="LiveId" clId="{6588CF97-9EF5-4625-BBB1-C0C9EE52CBF5}" dt="2024-07-01T09:35:20.700" v="72"/>
          <ac:spMkLst>
            <pc:docMk/>
            <pc:sldMk cId="1576430855" sldId="265"/>
            <ac:spMk id="1040" creationId="{178FB36B-5BFE-42CA-BC60-1115E0D95EEC}"/>
          </ac:spMkLst>
        </pc:spChg>
        <pc:grpChg chg="add del">
          <ac:chgData name="Jordi Díaz" userId="ec2e2d7c8dfde141" providerId="LiveId" clId="{6588CF97-9EF5-4625-BBB1-C0C9EE52CBF5}" dt="2024-07-01T14:06:01.474" v="611" actId="26606"/>
          <ac:grpSpMkLst>
            <pc:docMk/>
            <pc:sldMk cId="1576430855" sldId="265"/>
            <ac:grpSpMk id="1032" creationId="{D19F7815-3AA2-7679-26F4-A63338C8BD5B}"/>
          </ac:grpSpMkLst>
        </pc:grpChg>
        <pc:grpChg chg="add del">
          <ac:chgData name="Jordi Díaz" userId="ec2e2d7c8dfde141" providerId="LiveId" clId="{6588CF97-9EF5-4625-BBB1-C0C9EE52CBF5}" dt="2024-07-01T14:05:35.300" v="609" actId="26606"/>
          <ac:grpSpMkLst>
            <pc:docMk/>
            <pc:sldMk cId="1576430855" sldId="265"/>
            <ac:grpSpMk id="1036" creationId="{0E76F6F3-F5F0-B26D-1B63-73AD0299B731}"/>
          </ac:grpSpMkLst>
        </pc:grpChg>
        <pc:grpChg chg="add">
          <ac:chgData name="Jordi Díaz" userId="ec2e2d7c8dfde141" providerId="LiveId" clId="{6588CF97-9EF5-4625-BBB1-C0C9EE52CBF5}" dt="2024-07-01T14:06:01.480" v="612" actId="26606"/>
          <ac:grpSpMkLst>
            <pc:docMk/>
            <pc:sldMk cId="1576430855" sldId="265"/>
            <ac:grpSpMk id="1046" creationId="{1095953A-7DC0-3F46-6E96-31FBC9B1A097}"/>
          </ac:grpSpMkLst>
        </pc:grpChg>
        <pc:picChg chg="add mod">
          <ac:chgData name="Jordi Díaz" userId="ec2e2d7c8dfde141" providerId="LiveId" clId="{6588CF97-9EF5-4625-BBB1-C0C9EE52CBF5}" dt="2024-07-02T19:22:43.558" v="1041" actId="1076"/>
          <ac:picMkLst>
            <pc:docMk/>
            <pc:sldMk cId="1576430855" sldId="265"/>
            <ac:picMk id="1028" creationId="{27034526-4D50-E468-3B98-9C5BF8EF65BB}"/>
          </ac:picMkLst>
        </pc:picChg>
      </pc:sldChg>
      <pc:sldChg chg="addSp modSp new del mod">
        <pc:chgData name="Jordi Díaz" userId="ec2e2d7c8dfde141" providerId="LiveId" clId="{6588CF97-9EF5-4625-BBB1-C0C9EE52CBF5}" dt="2024-07-01T09:45:28.999" v="91" actId="47"/>
        <pc:sldMkLst>
          <pc:docMk/>
          <pc:sldMk cId="3318003056" sldId="266"/>
        </pc:sldMkLst>
        <pc:graphicFrameChg chg="add modGraphic">
          <ac:chgData name="Jordi Díaz" userId="ec2e2d7c8dfde141" providerId="LiveId" clId="{6588CF97-9EF5-4625-BBB1-C0C9EE52CBF5}" dt="2024-07-01T09:42:57.224" v="76" actId="1032"/>
          <ac:graphicFrameMkLst>
            <pc:docMk/>
            <pc:sldMk cId="3318003056" sldId="266"/>
            <ac:graphicFrameMk id="4" creationId="{41DD4F0E-53B9-9469-3570-924CEEC33DDA}"/>
          </ac:graphicFrameMkLst>
        </pc:graphicFrameChg>
      </pc:sldChg>
      <pc:sldChg chg="new del">
        <pc:chgData name="Jordi Díaz" userId="ec2e2d7c8dfde141" providerId="LiveId" clId="{6588CF97-9EF5-4625-BBB1-C0C9EE52CBF5}" dt="2024-07-01T09:45:30.753" v="92" actId="47"/>
        <pc:sldMkLst>
          <pc:docMk/>
          <pc:sldMk cId="4158442741" sldId="267"/>
        </pc:sldMkLst>
      </pc:sldChg>
      <pc:sldChg chg="addSp delSp modSp new del mod setBg modClrScheme setClrOvrMap chgLayout">
        <pc:chgData name="Jordi Díaz" userId="ec2e2d7c8dfde141" providerId="LiveId" clId="{6588CF97-9EF5-4625-BBB1-C0C9EE52CBF5}" dt="2024-07-01T14:44:46.929" v="923" actId="47"/>
        <pc:sldMkLst>
          <pc:docMk/>
          <pc:sldMk cId="498227056" sldId="268"/>
        </pc:sldMkLst>
        <pc:spChg chg="del mod">
          <ac:chgData name="Jordi Díaz" userId="ec2e2d7c8dfde141" providerId="LiveId" clId="{6588CF97-9EF5-4625-BBB1-C0C9EE52CBF5}" dt="2024-07-01T09:48:10.941" v="126" actId="478"/>
          <ac:spMkLst>
            <pc:docMk/>
            <pc:sldMk cId="498227056" sldId="268"/>
            <ac:spMk id="2" creationId="{558816DA-5502-B9D3-E073-37D19D7EEBCF}"/>
          </ac:spMkLst>
        </pc:spChg>
        <pc:spChg chg="del mod">
          <ac:chgData name="Jordi Díaz" userId="ec2e2d7c8dfde141" providerId="LiveId" clId="{6588CF97-9EF5-4625-BBB1-C0C9EE52CBF5}" dt="2024-07-01T09:45:53.261" v="96" actId="478"/>
          <ac:spMkLst>
            <pc:docMk/>
            <pc:sldMk cId="498227056" sldId="268"/>
            <ac:spMk id="3" creationId="{E676E375-E819-587B-10A2-7914865105DE}"/>
          </ac:spMkLst>
        </pc:spChg>
        <pc:spChg chg="del mod">
          <ac:chgData name="Jordi Díaz" userId="ec2e2d7c8dfde141" providerId="LiveId" clId="{6588CF97-9EF5-4625-BBB1-C0C9EE52CBF5}" dt="2024-07-01T09:47:20.574" v="117" actId="478"/>
          <ac:spMkLst>
            <pc:docMk/>
            <pc:sldMk cId="498227056" sldId="268"/>
            <ac:spMk id="4" creationId="{E83C7877-60FA-CD64-423C-B4FD73AA92AE}"/>
          </ac:spMkLst>
        </pc:spChg>
        <pc:spChg chg="add del mod">
          <ac:chgData name="Jordi Díaz" userId="ec2e2d7c8dfde141" providerId="LiveId" clId="{6588CF97-9EF5-4625-BBB1-C0C9EE52CBF5}" dt="2024-07-01T14:44:38.388" v="919" actId="21"/>
          <ac:spMkLst>
            <pc:docMk/>
            <pc:sldMk cId="498227056" sldId="268"/>
            <ac:spMk id="5" creationId="{381373A9-9511-D343-9EDA-E72B54B41D3E}"/>
          </ac:spMkLst>
        </pc:spChg>
        <pc:spChg chg="add del mod">
          <ac:chgData name="Jordi Díaz" userId="ec2e2d7c8dfde141" providerId="LiveId" clId="{6588CF97-9EF5-4625-BBB1-C0C9EE52CBF5}" dt="2024-07-01T09:45:55.357" v="97" actId="478"/>
          <ac:spMkLst>
            <pc:docMk/>
            <pc:sldMk cId="498227056" sldId="268"/>
            <ac:spMk id="7" creationId="{9A505480-2A4C-0870-7F93-7F58DB451F0D}"/>
          </ac:spMkLst>
        </pc:spChg>
        <pc:spChg chg="add del mod">
          <ac:chgData name="Jordi Díaz" userId="ec2e2d7c8dfde141" providerId="LiveId" clId="{6588CF97-9EF5-4625-BBB1-C0C9EE52CBF5}" dt="2024-07-01T14:44:42.921" v="921" actId="21"/>
          <ac:spMkLst>
            <pc:docMk/>
            <pc:sldMk cId="498227056" sldId="268"/>
            <ac:spMk id="8" creationId="{25576004-740A-2970-1EF3-D9B6609A8CDE}"/>
          </ac:spMkLst>
        </pc:spChg>
        <pc:spChg chg="add del">
          <ac:chgData name="Jordi Díaz" userId="ec2e2d7c8dfde141" providerId="LiveId" clId="{6588CF97-9EF5-4625-BBB1-C0C9EE52CBF5}" dt="2024-07-01T09:45:20.791" v="90" actId="26606"/>
          <ac:spMkLst>
            <pc:docMk/>
            <pc:sldMk cId="498227056" sldId="268"/>
            <ac:spMk id="9" creationId="{FEF085B8-A2C0-4A6F-B663-CCC56F3CD373}"/>
          </ac:spMkLst>
        </pc:spChg>
        <pc:spChg chg="add del">
          <ac:chgData name="Jordi Díaz" userId="ec2e2d7c8dfde141" providerId="LiveId" clId="{6588CF97-9EF5-4625-BBB1-C0C9EE52CBF5}" dt="2024-07-01T09:45:20.791" v="90" actId="26606"/>
          <ac:spMkLst>
            <pc:docMk/>
            <pc:sldMk cId="498227056" sldId="268"/>
            <ac:spMk id="11" creationId="{2658F6D6-96E0-421A-96D6-3DF404008543}"/>
          </ac:spMkLst>
        </pc:spChg>
        <pc:spChg chg="add del mod">
          <ac:chgData name="Jordi Díaz" userId="ec2e2d7c8dfde141" providerId="LiveId" clId="{6588CF97-9EF5-4625-BBB1-C0C9EE52CBF5}" dt="2024-07-01T09:47:21.636" v="118" actId="478"/>
          <ac:spMkLst>
            <pc:docMk/>
            <pc:sldMk cId="498227056" sldId="268"/>
            <ac:spMk id="12" creationId="{AF489938-615B-B885-1B3B-6BEF9C955975}"/>
          </ac:spMkLst>
        </pc:spChg>
        <pc:spChg chg="add del">
          <ac:chgData name="Jordi Díaz" userId="ec2e2d7c8dfde141" providerId="LiveId" clId="{6588CF97-9EF5-4625-BBB1-C0C9EE52CBF5}" dt="2024-07-01T09:45:20.791" v="90" actId="26606"/>
          <ac:spMkLst>
            <pc:docMk/>
            <pc:sldMk cId="498227056" sldId="268"/>
            <ac:spMk id="13" creationId="{3CF62545-93A0-4FD5-9B48-48DCA794CBA1}"/>
          </ac:spMkLst>
        </pc:spChg>
        <pc:spChg chg="add mod ord">
          <ac:chgData name="Jordi Díaz" userId="ec2e2d7c8dfde141" providerId="LiveId" clId="{6588CF97-9EF5-4625-BBB1-C0C9EE52CBF5}" dt="2024-07-01T14:41:42.954" v="892" actId="255"/>
          <ac:spMkLst>
            <pc:docMk/>
            <pc:sldMk cId="498227056" sldId="268"/>
            <ac:spMk id="14" creationId="{066819F0-A5DF-4632-7B30-8C78BD537B3B}"/>
          </ac:spMkLst>
        </pc:spChg>
      </pc:sldChg>
      <pc:sldChg chg="new del">
        <pc:chgData name="Jordi Díaz" userId="ec2e2d7c8dfde141" providerId="LiveId" clId="{6588CF97-9EF5-4625-BBB1-C0C9EE52CBF5}" dt="2024-07-01T14:11:28.630" v="636" actId="47"/>
        <pc:sldMkLst>
          <pc:docMk/>
          <pc:sldMk cId="4127320486" sldId="269"/>
        </pc:sldMkLst>
      </pc:sldChg>
      <pc:sldChg chg="new del">
        <pc:chgData name="Jordi Díaz" userId="ec2e2d7c8dfde141" providerId="LiveId" clId="{6588CF97-9EF5-4625-BBB1-C0C9EE52CBF5}" dt="2024-07-01T13:27:21.287" v="307" actId="47"/>
        <pc:sldMkLst>
          <pc:docMk/>
          <pc:sldMk cId="2619608312" sldId="270"/>
        </pc:sldMkLst>
      </pc:sldChg>
      <pc:sldChg chg="addSp modSp add mod ord setBg">
        <pc:chgData name="Jordi Díaz" userId="ec2e2d7c8dfde141" providerId="LiveId" clId="{6588CF97-9EF5-4625-BBB1-C0C9EE52CBF5}" dt="2024-07-01T14:43:07.769" v="902" actId="2711"/>
        <pc:sldMkLst>
          <pc:docMk/>
          <pc:sldMk cId="3494947679" sldId="271"/>
        </pc:sldMkLst>
        <pc:spChg chg="add mod ord">
          <ac:chgData name="Jordi Díaz" userId="ec2e2d7c8dfde141" providerId="LiveId" clId="{6588CF97-9EF5-4625-BBB1-C0C9EE52CBF5}" dt="2024-07-01T14:43:07.769" v="902" actId="2711"/>
          <ac:spMkLst>
            <pc:docMk/>
            <pc:sldMk cId="3494947679" sldId="271"/>
            <ac:spMk id="2" creationId="{84C29D87-B515-AA68-4A2E-1938F9D1E4F1}"/>
          </ac:spMkLst>
        </pc:spChg>
        <pc:spChg chg="mod">
          <ac:chgData name="Jordi Díaz" userId="ec2e2d7c8dfde141" providerId="LiveId" clId="{6588CF97-9EF5-4625-BBB1-C0C9EE52CBF5}" dt="2024-07-01T14:12:01.444" v="638" actId="26606"/>
          <ac:spMkLst>
            <pc:docMk/>
            <pc:sldMk cId="3494947679" sldId="271"/>
            <ac:spMk id="5" creationId="{381373A9-9511-D343-9EDA-E72B54B41D3E}"/>
          </ac:spMkLst>
        </pc:spChg>
        <pc:spChg chg="mod">
          <ac:chgData name="Jordi Díaz" userId="ec2e2d7c8dfde141" providerId="LiveId" clId="{6588CF97-9EF5-4625-BBB1-C0C9EE52CBF5}" dt="2024-07-01T14:12:01.444" v="638" actId="26606"/>
          <ac:spMkLst>
            <pc:docMk/>
            <pc:sldMk cId="3494947679" sldId="271"/>
            <ac:spMk id="8" creationId="{25576004-740A-2970-1EF3-D9B6609A8CDE}"/>
          </ac:spMkLst>
        </pc:spChg>
        <pc:spChg chg="add">
          <ac:chgData name="Jordi Díaz" userId="ec2e2d7c8dfde141" providerId="LiveId" clId="{6588CF97-9EF5-4625-BBB1-C0C9EE52CBF5}" dt="2024-07-01T14:12:01.444" v="638" actId="26606"/>
          <ac:spMkLst>
            <pc:docMk/>
            <pc:sldMk cId="3494947679" sldId="271"/>
            <ac:spMk id="13" creationId="{53B021B3-DE93-4AB7-8A18-CF5F1CED88B8}"/>
          </ac:spMkLst>
        </pc:spChg>
        <pc:spChg chg="add">
          <ac:chgData name="Jordi Díaz" userId="ec2e2d7c8dfde141" providerId="LiveId" clId="{6588CF97-9EF5-4625-BBB1-C0C9EE52CBF5}" dt="2024-07-01T14:12:01.444" v="638" actId="26606"/>
          <ac:spMkLst>
            <pc:docMk/>
            <pc:sldMk cId="3494947679" sldId="271"/>
            <ac:spMk id="15" creationId="{52D502E5-F6B4-4D58-B4AE-FC466FF15EE8}"/>
          </ac:spMkLst>
        </pc:spChg>
        <pc:spChg chg="add">
          <ac:chgData name="Jordi Díaz" userId="ec2e2d7c8dfde141" providerId="LiveId" clId="{6588CF97-9EF5-4625-BBB1-C0C9EE52CBF5}" dt="2024-07-01T14:12:01.444" v="638" actId="26606"/>
          <ac:spMkLst>
            <pc:docMk/>
            <pc:sldMk cId="3494947679" sldId="271"/>
            <ac:spMk id="17" creationId="{9DECDBF4-02B6-4BB4-B65B-B8107AD6A9E8}"/>
          </ac:spMkLst>
        </pc:spChg>
      </pc:sldChg>
      <pc:sldChg chg="addSp modSp new mod setBg">
        <pc:chgData name="Jordi Díaz" userId="ec2e2d7c8dfde141" providerId="LiveId" clId="{6588CF97-9EF5-4625-BBB1-C0C9EE52CBF5}" dt="2024-07-01T14:15:11.044" v="717" actId="2711"/>
        <pc:sldMkLst>
          <pc:docMk/>
          <pc:sldMk cId="1750835676" sldId="272"/>
        </pc:sldMkLst>
        <pc:spChg chg="mod">
          <ac:chgData name="Jordi Díaz" userId="ec2e2d7c8dfde141" providerId="LiveId" clId="{6588CF97-9EF5-4625-BBB1-C0C9EE52CBF5}" dt="2024-07-01T14:14:59.294" v="715" actId="2711"/>
          <ac:spMkLst>
            <pc:docMk/>
            <pc:sldMk cId="1750835676" sldId="272"/>
            <ac:spMk id="2" creationId="{FBB5E1F6-6730-FDBA-98AF-F33692C5F941}"/>
          </ac:spMkLst>
        </pc:spChg>
        <pc:spChg chg="mod">
          <ac:chgData name="Jordi Díaz" userId="ec2e2d7c8dfde141" providerId="LiveId" clId="{6588CF97-9EF5-4625-BBB1-C0C9EE52CBF5}" dt="2024-07-01T14:15:11.044" v="717" actId="2711"/>
          <ac:spMkLst>
            <pc:docMk/>
            <pc:sldMk cId="1750835676" sldId="272"/>
            <ac:spMk id="3" creationId="{B7CD5660-39BD-6D4F-9C66-4E012BCBB1A8}"/>
          </ac:spMkLst>
        </pc:spChg>
        <pc:spChg chg="add">
          <ac:chgData name="Jordi Díaz" userId="ec2e2d7c8dfde141" providerId="LiveId" clId="{6588CF97-9EF5-4625-BBB1-C0C9EE52CBF5}" dt="2024-07-01T14:13:54.130" v="700" actId="26606"/>
          <ac:spMkLst>
            <pc:docMk/>
            <pc:sldMk cId="1750835676" sldId="272"/>
            <ac:spMk id="9" creationId="{E0AE394F-AFF1-4485-AF1F-7387A2F041AA}"/>
          </ac:spMkLst>
        </pc:spChg>
        <pc:spChg chg="add">
          <ac:chgData name="Jordi Díaz" userId="ec2e2d7c8dfde141" providerId="LiveId" clId="{6588CF97-9EF5-4625-BBB1-C0C9EE52CBF5}" dt="2024-07-01T14:13:54.130" v="700" actId="26606"/>
          <ac:spMkLst>
            <pc:docMk/>
            <pc:sldMk cId="1750835676" sldId="272"/>
            <ac:spMk id="11" creationId="{5683D043-25BB-4AC9-8130-641179672614}"/>
          </ac:spMkLst>
        </pc:spChg>
        <pc:spChg chg="add">
          <ac:chgData name="Jordi Díaz" userId="ec2e2d7c8dfde141" providerId="LiveId" clId="{6588CF97-9EF5-4625-BBB1-C0C9EE52CBF5}" dt="2024-07-01T14:13:54.130" v="700" actId="26606"/>
          <ac:spMkLst>
            <pc:docMk/>
            <pc:sldMk cId="1750835676" sldId="272"/>
            <ac:spMk id="13" creationId="{AA61CCAC-6875-474C-8E9E-F57ABF078C2B}"/>
          </ac:spMkLst>
        </pc:spChg>
        <pc:picChg chg="add mod">
          <ac:chgData name="Jordi Díaz" userId="ec2e2d7c8dfde141" providerId="LiveId" clId="{6588CF97-9EF5-4625-BBB1-C0C9EE52CBF5}" dt="2024-07-01T14:14:38.450" v="713" actId="1076"/>
          <ac:picMkLst>
            <pc:docMk/>
            <pc:sldMk cId="1750835676" sldId="272"/>
            <ac:picMk id="5" creationId="{2346C4FB-489D-8284-DB72-54D4164D3359}"/>
          </ac:picMkLst>
        </pc:picChg>
      </pc:sldChg>
      <pc:sldChg chg="addSp delSp modSp add del mod ord">
        <pc:chgData name="Jordi Díaz" userId="ec2e2d7c8dfde141" providerId="LiveId" clId="{6588CF97-9EF5-4625-BBB1-C0C9EE52CBF5}" dt="2024-07-04T08:32:38.778" v="1149" actId="47"/>
        <pc:sldMkLst>
          <pc:docMk/>
          <pc:sldMk cId="3646023451" sldId="273"/>
        </pc:sldMkLst>
        <pc:spChg chg="mod">
          <ac:chgData name="Jordi Díaz" userId="ec2e2d7c8dfde141" providerId="LiveId" clId="{6588CF97-9EF5-4625-BBB1-C0C9EE52CBF5}" dt="2024-07-01T14:45:14.136" v="926" actId="20577"/>
          <ac:spMkLst>
            <pc:docMk/>
            <pc:sldMk cId="3646023451" sldId="273"/>
            <ac:spMk id="2" creationId="{84C29D87-B515-AA68-4A2E-1938F9D1E4F1}"/>
          </ac:spMkLst>
        </pc:spChg>
        <pc:spChg chg="add mod">
          <ac:chgData name="Jordi Díaz" userId="ec2e2d7c8dfde141" providerId="LiveId" clId="{6588CF97-9EF5-4625-BBB1-C0C9EE52CBF5}" dt="2024-07-01T14:52:09.690" v="954" actId="14100"/>
          <ac:spMkLst>
            <pc:docMk/>
            <pc:sldMk cId="3646023451" sldId="273"/>
            <ac:spMk id="3" creationId="{381373A9-9511-D343-9EDA-E72B54B41D3E}"/>
          </ac:spMkLst>
        </pc:spChg>
        <pc:spChg chg="add mod">
          <ac:chgData name="Jordi Díaz" userId="ec2e2d7c8dfde141" providerId="LiveId" clId="{6588CF97-9EF5-4625-BBB1-C0C9EE52CBF5}" dt="2024-07-01T14:52:13.778" v="955" actId="14100"/>
          <ac:spMkLst>
            <pc:docMk/>
            <pc:sldMk cId="3646023451" sldId="273"/>
            <ac:spMk id="4" creationId="{25576004-740A-2970-1EF3-D9B6609A8CDE}"/>
          </ac:spMkLst>
        </pc:spChg>
        <pc:spChg chg="del">
          <ac:chgData name="Jordi Díaz" userId="ec2e2d7c8dfde141" providerId="LiveId" clId="{6588CF97-9EF5-4625-BBB1-C0C9EE52CBF5}" dt="2024-07-01T14:43:47.953" v="908" actId="478"/>
          <ac:spMkLst>
            <pc:docMk/>
            <pc:sldMk cId="3646023451" sldId="273"/>
            <ac:spMk id="5" creationId="{381373A9-9511-D343-9EDA-E72B54B41D3E}"/>
          </ac:spMkLst>
        </pc:spChg>
        <pc:spChg chg="del">
          <ac:chgData name="Jordi Díaz" userId="ec2e2d7c8dfde141" providerId="LiveId" clId="{6588CF97-9EF5-4625-BBB1-C0C9EE52CBF5}" dt="2024-07-01T14:43:46.786" v="907" actId="478"/>
          <ac:spMkLst>
            <pc:docMk/>
            <pc:sldMk cId="3646023451" sldId="273"/>
            <ac:spMk id="8" creationId="{25576004-740A-2970-1EF3-D9B6609A8CDE}"/>
          </ac:spMkLst>
        </pc:spChg>
      </pc:sldChg>
      <pc:sldChg chg="addSp delSp modSp new mod modMedia setBg modClrScheme addAnim delAnim modAnim chgLayout">
        <pc:chgData name="Jordi Díaz" userId="ec2e2d7c8dfde141" providerId="LiveId" clId="{6588CF97-9EF5-4625-BBB1-C0C9EE52CBF5}" dt="2024-07-02T19:03:31.265" v="1031" actId="207"/>
        <pc:sldMkLst>
          <pc:docMk/>
          <pc:sldMk cId="555785174" sldId="274"/>
        </pc:sldMkLst>
        <pc:spChg chg="del mod ord">
          <ac:chgData name="Jordi Díaz" userId="ec2e2d7c8dfde141" providerId="LiveId" clId="{6588CF97-9EF5-4625-BBB1-C0C9EE52CBF5}" dt="2024-07-01T15:02:21.040" v="963" actId="700"/>
          <ac:spMkLst>
            <pc:docMk/>
            <pc:sldMk cId="555785174" sldId="274"/>
            <ac:spMk id="2" creationId="{C2B8BEE9-EED3-B867-BCF1-B7DCE04FED7F}"/>
          </ac:spMkLst>
        </pc:spChg>
        <pc:spChg chg="del mod ord">
          <ac:chgData name="Jordi Díaz" userId="ec2e2d7c8dfde141" providerId="LiveId" clId="{6588CF97-9EF5-4625-BBB1-C0C9EE52CBF5}" dt="2024-07-01T15:02:21.040" v="963" actId="700"/>
          <ac:spMkLst>
            <pc:docMk/>
            <pc:sldMk cId="555785174" sldId="274"/>
            <ac:spMk id="3" creationId="{D38B8820-F806-1185-7A9F-D90E1C759113}"/>
          </ac:spMkLst>
        </pc:spChg>
        <pc:spChg chg="del">
          <ac:chgData name="Jordi Díaz" userId="ec2e2d7c8dfde141" providerId="LiveId" clId="{6588CF97-9EF5-4625-BBB1-C0C9EE52CBF5}" dt="2024-07-01T15:02:21.040" v="963" actId="700"/>
          <ac:spMkLst>
            <pc:docMk/>
            <pc:sldMk cId="555785174" sldId="274"/>
            <ac:spMk id="4" creationId="{43220255-258E-504A-BCBE-BBEA6B9AF3A4}"/>
          </ac:spMkLst>
        </pc:spChg>
        <pc:spChg chg="add mod ord">
          <ac:chgData name="Jordi Díaz" userId="ec2e2d7c8dfde141" providerId="LiveId" clId="{6588CF97-9EF5-4625-BBB1-C0C9EE52CBF5}" dt="2024-07-01T15:08:51.323" v="998" actId="1076"/>
          <ac:spMkLst>
            <pc:docMk/>
            <pc:sldMk cId="555785174" sldId="274"/>
            <ac:spMk id="5" creationId="{D465BC91-692D-86C8-DA08-B86EAD3DC6E3}"/>
          </ac:spMkLst>
        </pc:spChg>
        <pc:spChg chg="add mod ord">
          <ac:chgData name="Jordi Díaz" userId="ec2e2d7c8dfde141" providerId="LiveId" clId="{6588CF97-9EF5-4625-BBB1-C0C9EE52CBF5}" dt="2024-07-02T19:03:31.265" v="1031" actId="207"/>
          <ac:spMkLst>
            <pc:docMk/>
            <pc:sldMk cId="555785174" sldId="274"/>
            <ac:spMk id="6" creationId="{9C33AE60-BA01-8737-CF50-A65015E44008}"/>
          </ac:spMkLst>
        </pc:spChg>
        <pc:spChg chg="add del">
          <ac:chgData name="Jordi Díaz" userId="ec2e2d7c8dfde141" providerId="LiveId" clId="{6588CF97-9EF5-4625-BBB1-C0C9EE52CBF5}" dt="2024-07-01T15:06:22.874" v="978" actId="26606"/>
          <ac:spMkLst>
            <pc:docMk/>
            <pc:sldMk cId="555785174" sldId="274"/>
            <ac:spMk id="11" creationId="{934F1179-B481-4F9E-BCA3-AFB972070F83}"/>
          </ac:spMkLst>
        </pc:spChg>
        <pc:spChg chg="add del">
          <ac:chgData name="Jordi Díaz" userId="ec2e2d7c8dfde141" providerId="LiveId" clId="{6588CF97-9EF5-4625-BBB1-C0C9EE52CBF5}" dt="2024-07-01T15:06:04.944" v="976" actId="26606"/>
          <ac:spMkLst>
            <pc:docMk/>
            <pc:sldMk cId="555785174" sldId="274"/>
            <ac:spMk id="12" creationId="{716F42E0-28DF-4093-AFC5-CA01F54C8897}"/>
          </ac:spMkLst>
        </pc:spChg>
        <pc:spChg chg="add del">
          <ac:chgData name="Jordi Díaz" userId="ec2e2d7c8dfde141" providerId="LiveId" clId="{6588CF97-9EF5-4625-BBB1-C0C9EE52CBF5}" dt="2024-07-01T15:06:22.874" v="978" actId="26606"/>
          <ac:spMkLst>
            <pc:docMk/>
            <pc:sldMk cId="555785174" sldId="274"/>
            <ac:spMk id="13" creationId="{827DC2C4-B485-428A-BF4A-472D2967F47F}"/>
          </ac:spMkLst>
        </pc:spChg>
        <pc:spChg chg="add del">
          <ac:chgData name="Jordi Díaz" userId="ec2e2d7c8dfde141" providerId="LiveId" clId="{6588CF97-9EF5-4625-BBB1-C0C9EE52CBF5}" dt="2024-07-01T15:06:04.944" v="976" actId="26606"/>
          <ac:spMkLst>
            <pc:docMk/>
            <pc:sldMk cId="555785174" sldId="274"/>
            <ac:spMk id="14" creationId="{4063B759-00FC-46D1-9898-8E8625268FAF}"/>
          </ac:spMkLst>
        </pc:spChg>
        <pc:spChg chg="add del">
          <ac:chgData name="Jordi Díaz" userId="ec2e2d7c8dfde141" providerId="LiveId" clId="{6588CF97-9EF5-4625-BBB1-C0C9EE52CBF5}" dt="2024-07-01T15:06:22.874" v="978" actId="26606"/>
          <ac:spMkLst>
            <pc:docMk/>
            <pc:sldMk cId="555785174" sldId="274"/>
            <ac:spMk id="15" creationId="{EE04B5EB-F158-4507-90DD-BD23620C7CC9}"/>
          </ac:spMkLst>
        </pc:spChg>
        <pc:spChg chg="add del">
          <ac:chgData name="Jordi Díaz" userId="ec2e2d7c8dfde141" providerId="LiveId" clId="{6588CF97-9EF5-4625-BBB1-C0C9EE52CBF5}" dt="2024-07-01T15:06:04.944" v="976" actId="26606"/>
          <ac:spMkLst>
            <pc:docMk/>
            <pc:sldMk cId="555785174" sldId="274"/>
            <ac:spMk id="16" creationId="{D5B012D8-7F27-4758-9AC6-C889B154BD73}"/>
          </ac:spMkLst>
        </pc:spChg>
        <pc:spChg chg="add">
          <ac:chgData name="Jordi Díaz" userId="ec2e2d7c8dfde141" providerId="LiveId" clId="{6588CF97-9EF5-4625-BBB1-C0C9EE52CBF5}" dt="2024-07-01T15:06:22.890" v="979" actId="26606"/>
          <ac:spMkLst>
            <pc:docMk/>
            <pc:sldMk cId="555785174" sldId="274"/>
            <ac:spMk id="17" creationId="{AEA7509D-F04F-40CB-A0B3-EEF16499CC9F}"/>
          </ac:spMkLst>
        </pc:spChg>
        <pc:spChg chg="add">
          <ac:chgData name="Jordi Díaz" userId="ec2e2d7c8dfde141" providerId="LiveId" clId="{6588CF97-9EF5-4625-BBB1-C0C9EE52CBF5}" dt="2024-07-01T15:06:22.890" v="979" actId="26606"/>
          <ac:spMkLst>
            <pc:docMk/>
            <pc:sldMk cId="555785174" sldId="274"/>
            <ac:spMk id="18" creationId="{8F9CBE3F-79A8-4F8F-88D9-DAD03D0D281F}"/>
          </ac:spMkLst>
        </pc:spChg>
        <pc:spChg chg="add">
          <ac:chgData name="Jordi Díaz" userId="ec2e2d7c8dfde141" providerId="LiveId" clId="{6588CF97-9EF5-4625-BBB1-C0C9EE52CBF5}" dt="2024-07-01T15:06:22.890" v="979" actId="26606"/>
          <ac:spMkLst>
            <pc:docMk/>
            <pc:sldMk cId="555785174" sldId="274"/>
            <ac:spMk id="19" creationId="{C39ADB8F-D187-49D7-BDCF-C1B6DC727068}"/>
          </ac:spMkLst>
        </pc:spChg>
        <pc:spChg chg="add">
          <ac:chgData name="Jordi Díaz" userId="ec2e2d7c8dfde141" providerId="LiveId" clId="{6588CF97-9EF5-4625-BBB1-C0C9EE52CBF5}" dt="2024-07-01T15:06:22.890" v="979" actId="26606"/>
          <ac:spMkLst>
            <pc:docMk/>
            <pc:sldMk cId="555785174" sldId="274"/>
            <ac:spMk id="20" creationId="{508BEF50-7B1E-49A4-BC19-5F4F1D755E64}"/>
          </ac:spMkLst>
        </pc:spChg>
        <pc:spChg chg="add">
          <ac:chgData name="Jordi Díaz" userId="ec2e2d7c8dfde141" providerId="LiveId" clId="{6588CF97-9EF5-4625-BBB1-C0C9EE52CBF5}" dt="2024-07-01T15:06:22.890" v="979" actId="26606"/>
          <ac:spMkLst>
            <pc:docMk/>
            <pc:sldMk cId="555785174" sldId="274"/>
            <ac:spMk id="21" creationId="{712D4376-A578-4FF1-94FC-245E7A6A489F}"/>
          </ac:spMkLst>
        </pc:spChg>
        <pc:spChg chg="add">
          <ac:chgData name="Jordi Díaz" userId="ec2e2d7c8dfde141" providerId="LiveId" clId="{6588CF97-9EF5-4625-BBB1-C0C9EE52CBF5}" dt="2024-07-01T15:06:22.890" v="979" actId="26606"/>
          <ac:spMkLst>
            <pc:docMk/>
            <pc:sldMk cId="555785174" sldId="274"/>
            <ac:spMk id="22" creationId="{C5CB530E-515E-412C-9DF1-5F8FFBD6F383}"/>
          </ac:spMkLst>
        </pc:spChg>
        <pc:spChg chg="add">
          <ac:chgData name="Jordi Díaz" userId="ec2e2d7c8dfde141" providerId="LiveId" clId="{6588CF97-9EF5-4625-BBB1-C0C9EE52CBF5}" dt="2024-07-01T15:06:22.890" v="979" actId="26606"/>
          <ac:spMkLst>
            <pc:docMk/>
            <pc:sldMk cId="555785174" sldId="274"/>
            <ac:spMk id="23" creationId="{3FBAD350-5664-4811-A208-657FB882D350}"/>
          </ac:spMkLst>
        </pc:spChg>
        <pc:picChg chg="add del mod">
          <ac:chgData name="Jordi Díaz" userId="ec2e2d7c8dfde141" providerId="LiveId" clId="{6588CF97-9EF5-4625-BBB1-C0C9EE52CBF5}" dt="2024-07-01T15:06:04.944" v="976" actId="26606"/>
          <ac:picMkLst>
            <pc:docMk/>
            <pc:sldMk cId="555785174" sldId="274"/>
            <ac:picMk id="8" creationId="{1EA528A1-5E9B-B629-5DCE-5DA30C486009}"/>
          </ac:picMkLst>
        </pc:picChg>
        <pc:cxnChg chg="add">
          <ac:chgData name="Jordi Díaz" userId="ec2e2d7c8dfde141" providerId="LiveId" clId="{6588CF97-9EF5-4625-BBB1-C0C9EE52CBF5}" dt="2024-07-01T15:06:22.890" v="979" actId="26606"/>
          <ac:cxnSpMkLst>
            <pc:docMk/>
            <pc:sldMk cId="555785174" sldId="274"/>
            <ac:cxnSpMk id="25" creationId="{56020367-4FD5-4596-8E10-C5F095CD8DBF}"/>
          </ac:cxnSpMkLst>
        </pc:cxnChg>
      </pc:sldChg>
      <pc:sldChg chg="addSp delSp modSp add del mod setBg delDesignElem modNotesTx">
        <pc:chgData name="Jordi Díaz" userId="ec2e2d7c8dfde141" providerId="LiveId" clId="{6588CF97-9EF5-4625-BBB1-C0C9EE52CBF5}" dt="2024-07-04T08:32:26.042" v="1148" actId="47"/>
        <pc:sldMkLst>
          <pc:docMk/>
          <pc:sldMk cId="798223643" sldId="275"/>
        </pc:sldMkLst>
        <pc:spChg chg="add mod">
          <ac:chgData name="Jordi Díaz" userId="ec2e2d7c8dfde141" providerId="LiveId" clId="{6588CF97-9EF5-4625-BBB1-C0C9EE52CBF5}" dt="2024-07-04T08:32:17.077" v="1145" actId="21"/>
          <ac:spMkLst>
            <pc:docMk/>
            <pc:sldMk cId="798223643" sldId="275"/>
            <ac:spMk id="4" creationId="{B80E36E4-8CA1-A192-75C1-2BCF581B4383}"/>
          </ac:spMkLst>
        </pc:spChg>
        <pc:spChg chg="del mod">
          <ac:chgData name="Jordi Díaz" userId="ec2e2d7c8dfde141" providerId="LiveId" clId="{6588CF97-9EF5-4625-BBB1-C0C9EE52CBF5}" dt="2024-07-04T08:32:17.077" v="1145" actId="21"/>
          <ac:spMkLst>
            <pc:docMk/>
            <pc:sldMk cId="798223643" sldId="275"/>
            <ac:spMk id="12" creationId="{A7EEA1C5-7397-BD4E-14EA-052C266F43EF}"/>
          </ac:spMkLst>
        </pc:spChg>
        <pc:grpChg chg="del">
          <ac:chgData name="Jordi Díaz" userId="ec2e2d7c8dfde141" providerId="LiveId" clId="{6588CF97-9EF5-4625-BBB1-C0C9EE52CBF5}" dt="2024-07-02T10:20:27.303" v="1002"/>
          <ac:grpSpMkLst>
            <pc:docMk/>
            <pc:sldMk cId="798223643" sldId="275"/>
            <ac:grpSpMk id="24" creationId="{1FD67D68-9B83-C338-8342-3348D8F22347}"/>
          </ac:grpSpMkLst>
        </pc:grpChg>
        <pc:picChg chg="add del mod modCrop">
          <ac:chgData name="Jordi Díaz" userId="ec2e2d7c8dfde141" providerId="LiveId" clId="{6588CF97-9EF5-4625-BBB1-C0C9EE52CBF5}" dt="2024-07-04T08:32:17.077" v="1145" actId="21"/>
          <ac:picMkLst>
            <pc:docMk/>
            <pc:sldMk cId="798223643" sldId="275"/>
            <ac:picMk id="3" creationId="{7E449C5B-EC58-B092-3323-CB437F68161E}"/>
          </ac:picMkLst>
        </pc:picChg>
        <pc:picChg chg="del">
          <ac:chgData name="Jordi Díaz" userId="ec2e2d7c8dfde141" providerId="LiveId" clId="{6588CF97-9EF5-4625-BBB1-C0C9EE52CBF5}" dt="2024-07-02T10:20:30.466" v="1003" actId="478"/>
          <ac:picMkLst>
            <pc:docMk/>
            <pc:sldMk cId="798223643" sldId="275"/>
            <ac:picMk id="11" creationId="{9CBC1AD9-DA85-12D2-6391-92C7AB9D0C4B}"/>
          </ac:picMkLst>
        </pc:picChg>
      </pc:sldChg>
      <pc:sldChg chg="new del">
        <pc:chgData name="Jordi Díaz" userId="ec2e2d7c8dfde141" providerId="LiveId" clId="{6588CF97-9EF5-4625-BBB1-C0C9EE52CBF5}" dt="2024-07-01T15:02:07.939" v="962" actId="47"/>
        <pc:sldMkLst>
          <pc:docMk/>
          <pc:sldMk cId="2856114041" sldId="275"/>
        </pc:sldMkLst>
      </pc:sldChg>
      <pc:sldChg chg="delSp add del setBg delDesignElem">
        <pc:chgData name="Jordi Díaz" userId="ec2e2d7c8dfde141" providerId="LiveId" clId="{6588CF97-9EF5-4625-BBB1-C0C9EE52CBF5}" dt="2024-07-04T08:30:11.841" v="1141" actId="47"/>
        <pc:sldMkLst>
          <pc:docMk/>
          <pc:sldMk cId="543353662" sldId="276"/>
        </pc:sldMkLst>
        <pc:grpChg chg="del">
          <ac:chgData name="Jordi Díaz" userId="ec2e2d7c8dfde141" providerId="LiveId" clId="{6588CF97-9EF5-4625-BBB1-C0C9EE52CBF5}" dt="2024-07-04T08:30:05.871" v="1140"/>
          <ac:grpSpMkLst>
            <pc:docMk/>
            <pc:sldMk cId="543353662" sldId="276"/>
            <ac:grpSpMk id="24" creationId="{1FD67D68-9B83-C338-8342-3348D8F22347}"/>
          </ac:grpSpMkLst>
        </pc:grpChg>
      </pc:sldChg>
      <pc:sldChg chg="addSp delSp modSp add mod">
        <pc:chgData name="Jordi Díaz" userId="ec2e2d7c8dfde141" providerId="LiveId" clId="{6588CF97-9EF5-4625-BBB1-C0C9EE52CBF5}" dt="2024-07-05T06:39:51.140" v="1162" actId="27636"/>
        <pc:sldMkLst>
          <pc:docMk/>
          <pc:sldMk cId="3159825224" sldId="276"/>
        </pc:sldMkLst>
        <pc:spChg chg="add del mod">
          <ac:chgData name="Jordi Díaz" userId="ec2e2d7c8dfde141" providerId="LiveId" clId="{6588CF97-9EF5-4625-BBB1-C0C9EE52CBF5}" dt="2024-07-04T08:32:23.546" v="1147" actId="478"/>
          <ac:spMkLst>
            <pc:docMk/>
            <pc:sldMk cId="3159825224" sldId="276"/>
            <ac:spMk id="3" creationId="{E2F0C093-5AE1-EA7C-4751-26125B87E047}"/>
          </ac:spMkLst>
        </pc:spChg>
        <pc:spChg chg="add mod">
          <ac:chgData name="Jordi Díaz" userId="ec2e2d7c8dfde141" providerId="LiveId" clId="{6588CF97-9EF5-4625-BBB1-C0C9EE52CBF5}" dt="2024-07-05T06:39:51.140" v="1162" actId="27636"/>
          <ac:spMkLst>
            <pc:docMk/>
            <pc:sldMk cId="3159825224" sldId="276"/>
            <ac:spMk id="4" creationId="{A7EEA1C5-7397-BD4E-14EA-052C266F43EF}"/>
          </ac:spMkLst>
        </pc:spChg>
        <pc:spChg chg="del">
          <ac:chgData name="Jordi Díaz" userId="ec2e2d7c8dfde141" providerId="LiveId" clId="{6588CF97-9EF5-4625-BBB1-C0C9EE52CBF5}" dt="2024-07-04T08:32:05.188" v="1144" actId="478"/>
          <ac:spMkLst>
            <pc:docMk/>
            <pc:sldMk cId="3159825224" sldId="276"/>
            <ac:spMk id="12" creationId="{A7EEA1C5-7397-BD4E-14EA-052C266F43EF}"/>
          </ac:spMkLst>
        </pc:spChg>
        <pc:picChg chg="add mod">
          <ac:chgData name="Jordi Díaz" userId="ec2e2d7c8dfde141" providerId="LiveId" clId="{6588CF97-9EF5-4625-BBB1-C0C9EE52CBF5}" dt="2024-07-04T08:32:19.712" v="1146"/>
          <ac:picMkLst>
            <pc:docMk/>
            <pc:sldMk cId="3159825224" sldId="276"/>
            <ac:picMk id="5" creationId="{7E449C5B-EC58-B092-3323-CB437F68161E}"/>
          </ac:picMkLst>
        </pc:picChg>
        <pc:picChg chg="del">
          <ac:chgData name="Jordi Díaz" userId="ec2e2d7c8dfde141" providerId="LiveId" clId="{6588CF97-9EF5-4625-BBB1-C0C9EE52CBF5}" dt="2024-07-04T08:31:57.564" v="1143" actId="478"/>
          <ac:picMkLst>
            <pc:docMk/>
            <pc:sldMk cId="3159825224" sldId="276"/>
            <ac:picMk id="11" creationId="{9CBC1AD9-DA85-12D2-6391-92C7AB9D0C4B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51329B-64C8-4702-B90F-30CF7B0B79B2}" type="doc">
      <dgm:prSet loTypeId="urn:microsoft.com/office/officeart/2005/8/layout/process1" loCatId="process" qsTypeId="urn:microsoft.com/office/officeart/2005/8/quickstyle/simple1" qsCatId="simple" csTypeId="urn:microsoft.com/office/officeart/2005/8/colors/accent2_3" csCatId="accent2" phldr="1"/>
      <dgm:spPr/>
    </dgm:pt>
    <dgm:pt modelId="{49779082-474E-4519-A173-48F35CACA0BA}">
      <dgm:prSet phldrT="[Texto]"/>
      <dgm:spPr/>
      <dgm:t>
        <a:bodyPr/>
        <a:lstStyle/>
        <a:p>
          <a:r>
            <a:rPr lang="en-GB" b="1" dirty="0"/>
            <a:t>genre</a:t>
          </a:r>
          <a:r>
            <a:rPr lang="en-GB" dirty="0"/>
            <a:t>=Nonfiction, Environment, Nature, Travel, Science, Autobiography, Memoir, History, Science, Natural History, Animals, Science Nature, Animals, Birds</a:t>
          </a:r>
        </a:p>
      </dgm:t>
    </dgm:pt>
    <dgm:pt modelId="{92236F98-06AC-49DC-A305-B71015172C5F}" type="parTrans" cxnId="{CFFC82D7-B265-4823-8A4C-059F866562D6}">
      <dgm:prSet/>
      <dgm:spPr/>
      <dgm:t>
        <a:bodyPr/>
        <a:lstStyle/>
        <a:p>
          <a:endParaRPr lang="en-GB"/>
        </a:p>
      </dgm:t>
    </dgm:pt>
    <dgm:pt modelId="{E4F3E715-5680-4192-81BB-340764CC311F}" type="sibTrans" cxnId="{CFFC82D7-B265-4823-8A4C-059F866562D6}">
      <dgm:prSet/>
      <dgm:spPr/>
      <dgm:t>
        <a:bodyPr/>
        <a:lstStyle/>
        <a:p>
          <a:endParaRPr lang="en-GB" dirty="0"/>
        </a:p>
      </dgm:t>
    </dgm:pt>
    <dgm:pt modelId="{9843EC4B-B31C-4537-965D-409C9748A954}">
      <dgm:prSet phldrT="[Texto]" custT="1"/>
      <dgm:spPr/>
      <dgm:t>
        <a:bodyPr/>
        <a:lstStyle/>
        <a:p>
          <a:r>
            <a:rPr lang="en-GB" sz="2000" b="1" dirty="0"/>
            <a:t>genre_1</a:t>
          </a:r>
          <a:r>
            <a:rPr lang="en-GB" sz="2000" dirty="0"/>
            <a:t>=Nonfiction</a:t>
          </a:r>
        </a:p>
        <a:p>
          <a:r>
            <a:rPr lang="en-GB" sz="2000" b="1" dirty="0"/>
            <a:t>genre_2</a:t>
          </a:r>
          <a:r>
            <a:rPr lang="en-GB" sz="2000" dirty="0"/>
            <a:t>=Environment</a:t>
          </a:r>
          <a:endParaRPr lang="en-GB" sz="2000" b="1" dirty="0"/>
        </a:p>
        <a:p>
          <a:r>
            <a:rPr lang="en-GB" sz="2000" b="1" dirty="0"/>
            <a:t>genre_3 </a:t>
          </a:r>
          <a:r>
            <a:rPr lang="en-GB" sz="2000" dirty="0"/>
            <a:t>= Nature </a:t>
          </a:r>
          <a:endParaRPr lang="en-GB" sz="2000" b="0" dirty="0">
            <a:sym typeface="Wingdings" panose="05000000000000000000" pitchFamily="2" charset="2"/>
          </a:endParaRPr>
        </a:p>
        <a:p>
          <a:r>
            <a:rPr lang="en-GB" sz="2000" b="0" dirty="0">
              <a:sym typeface="Wingdings" panose="05000000000000000000" pitchFamily="2" charset="2"/>
            </a:rPr>
            <a:t> 265 genres</a:t>
          </a:r>
          <a:endParaRPr lang="en-GB" sz="2000" b="0" dirty="0"/>
        </a:p>
      </dgm:t>
    </dgm:pt>
    <dgm:pt modelId="{A768C66A-5960-4D7C-899B-0B76485F0EC8}" type="parTrans" cxnId="{545CF36D-BB44-4997-9590-19CC0790C7E8}">
      <dgm:prSet/>
      <dgm:spPr/>
      <dgm:t>
        <a:bodyPr/>
        <a:lstStyle/>
        <a:p>
          <a:endParaRPr lang="en-GB"/>
        </a:p>
      </dgm:t>
    </dgm:pt>
    <dgm:pt modelId="{89BF9BEA-0242-41A0-81A3-2DCD66CE368E}" type="sibTrans" cxnId="{545CF36D-BB44-4997-9590-19CC0790C7E8}">
      <dgm:prSet/>
      <dgm:spPr/>
      <dgm:t>
        <a:bodyPr/>
        <a:lstStyle/>
        <a:p>
          <a:endParaRPr lang="en-GB"/>
        </a:p>
      </dgm:t>
    </dgm:pt>
    <dgm:pt modelId="{3FF33042-309D-459C-8880-6E018AAAA69E}">
      <dgm:prSet phldrT="[Texto]" custT="1"/>
      <dgm:spPr/>
      <dgm:t>
        <a:bodyPr/>
        <a:lstStyle/>
        <a:p>
          <a:r>
            <a:rPr lang="en-GB" sz="2800" dirty="0"/>
            <a:t>18 genres</a:t>
          </a:r>
        </a:p>
      </dgm:t>
    </dgm:pt>
    <dgm:pt modelId="{D016F81C-A807-4BC1-99A6-BA2F5462EED7}" type="parTrans" cxnId="{4B9D2B90-768A-444C-9B17-FDEB60730A4A}">
      <dgm:prSet/>
      <dgm:spPr/>
      <dgm:t>
        <a:bodyPr/>
        <a:lstStyle/>
        <a:p>
          <a:endParaRPr lang="en-GB"/>
        </a:p>
      </dgm:t>
    </dgm:pt>
    <dgm:pt modelId="{9DE7D90F-6197-42E9-AEAC-36BC1D7CC7BE}" type="sibTrans" cxnId="{4B9D2B90-768A-444C-9B17-FDEB60730A4A}">
      <dgm:prSet/>
      <dgm:spPr/>
      <dgm:t>
        <a:bodyPr/>
        <a:lstStyle/>
        <a:p>
          <a:endParaRPr lang="en-GB"/>
        </a:p>
      </dgm:t>
    </dgm:pt>
    <dgm:pt modelId="{D84EBE10-7097-4F55-A277-B54E32F0CF9A}" type="pres">
      <dgm:prSet presAssocID="{9051329B-64C8-4702-B90F-30CF7B0B79B2}" presName="Name0" presStyleCnt="0">
        <dgm:presLayoutVars>
          <dgm:dir/>
          <dgm:resizeHandles val="exact"/>
        </dgm:presLayoutVars>
      </dgm:prSet>
      <dgm:spPr/>
    </dgm:pt>
    <dgm:pt modelId="{05760E55-A392-40D2-A35D-993FF9D579DC}" type="pres">
      <dgm:prSet presAssocID="{49779082-474E-4519-A173-48F35CACA0BA}" presName="node" presStyleLbl="node1" presStyleIdx="0" presStyleCnt="3">
        <dgm:presLayoutVars>
          <dgm:bulletEnabled val="1"/>
        </dgm:presLayoutVars>
      </dgm:prSet>
      <dgm:spPr/>
    </dgm:pt>
    <dgm:pt modelId="{A93A377B-D764-4466-AC3A-E279E7810C96}" type="pres">
      <dgm:prSet presAssocID="{E4F3E715-5680-4192-81BB-340764CC311F}" presName="sibTrans" presStyleLbl="sibTrans2D1" presStyleIdx="0" presStyleCnt="2"/>
      <dgm:spPr/>
    </dgm:pt>
    <dgm:pt modelId="{DC727C40-B092-44E4-B057-D15C2B35897C}" type="pres">
      <dgm:prSet presAssocID="{E4F3E715-5680-4192-81BB-340764CC311F}" presName="connectorText" presStyleLbl="sibTrans2D1" presStyleIdx="0" presStyleCnt="2"/>
      <dgm:spPr/>
    </dgm:pt>
    <dgm:pt modelId="{16A22364-0A22-4472-973C-DCAEF45ECA61}" type="pres">
      <dgm:prSet presAssocID="{9843EC4B-B31C-4537-965D-409C9748A954}" presName="node" presStyleLbl="node1" presStyleIdx="1" presStyleCnt="3">
        <dgm:presLayoutVars>
          <dgm:bulletEnabled val="1"/>
        </dgm:presLayoutVars>
      </dgm:prSet>
      <dgm:spPr/>
    </dgm:pt>
    <dgm:pt modelId="{34C3F84C-7E6E-44FA-A4E5-40B3D344ABC4}" type="pres">
      <dgm:prSet presAssocID="{89BF9BEA-0242-41A0-81A3-2DCD66CE368E}" presName="sibTrans" presStyleLbl="sibTrans2D1" presStyleIdx="1" presStyleCnt="2"/>
      <dgm:spPr/>
    </dgm:pt>
    <dgm:pt modelId="{AAB57BBF-B215-46F7-92D5-DF0EEC423ACE}" type="pres">
      <dgm:prSet presAssocID="{89BF9BEA-0242-41A0-81A3-2DCD66CE368E}" presName="connectorText" presStyleLbl="sibTrans2D1" presStyleIdx="1" presStyleCnt="2"/>
      <dgm:spPr/>
    </dgm:pt>
    <dgm:pt modelId="{2AB94C67-FA81-487D-89D2-70EA9DB0407B}" type="pres">
      <dgm:prSet presAssocID="{3FF33042-309D-459C-8880-6E018AAAA69E}" presName="node" presStyleLbl="node1" presStyleIdx="2" presStyleCnt="3">
        <dgm:presLayoutVars>
          <dgm:bulletEnabled val="1"/>
        </dgm:presLayoutVars>
      </dgm:prSet>
      <dgm:spPr/>
    </dgm:pt>
  </dgm:ptLst>
  <dgm:cxnLst>
    <dgm:cxn modelId="{8FFA1F0A-4D28-4FEE-85CB-96DB62A067C0}" type="presOf" srcId="{89BF9BEA-0242-41A0-81A3-2DCD66CE368E}" destId="{AAB57BBF-B215-46F7-92D5-DF0EEC423ACE}" srcOrd="1" destOrd="0" presId="urn:microsoft.com/office/officeart/2005/8/layout/process1"/>
    <dgm:cxn modelId="{1EE35334-C043-44C2-A73E-874F9947B6DC}" type="presOf" srcId="{E4F3E715-5680-4192-81BB-340764CC311F}" destId="{A93A377B-D764-4466-AC3A-E279E7810C96}" srcOrd="0" destOrd="0" presId="urn:microsoft.com/office/officeart/2005/8/layout/process1"/>
    <dgm:cxn modelId="{892F3F66-146E-4D61-AD1E-6F0B7C6311B2}" type="presOf" srcId="{3FF33042-309D-459C-8880-6E018AAAA69E}" destId="{2AB94C67-FA81-487D-89D2-70EA9DB0407B}" srcOrd="0" destOrd="0" presId="urn:microsoft.com/office/officeart/2005/8/layout/process1"/>
    <dgm:cxn modelId="{545CF36D-BB44-4997-9590-19CC0790C7E8}" srcId="{9051329B-64C8-4702-B90F-30CF7B0B79B2}" destId="{9843EC4B-B31C-4537-965D-409C9748A954}" srcOrd="1" destOrd="0" parTransId="{A768C66A-5960-4D7C-899B-0B76485F0EC8}" sibTransId="{89BF9BEA-0242-41A0-81A3-2DCD66CE368E}"/>
    <dgm:cxn modelId="{C9CB137D-A669-4CDC-86B6-5A18B585E480}" type="presOf" srcId="{9051329B-64C8-4702-B90F-30CF7B0B79B2}" destId="{D84EBE10-7097-4F55-A277-B54E32F0CF9A}" srcOrd="0" destOrd="0" presId="urn:microsoft.com/office/officeart/2005/8/layout/process1"/>
    <dgm:cxn modelId="{4B9D2B90-768A-444C-9B17-FDEB60730A4A}" srcId="{9051329B-64C8-4702-B90F-30CF7B0B79B2}" destId="{3FF33042-309D-459C-8880-6E018AAAA69E}" srcOrd="2" destOrd="0" parTransId="{D016F81C-A807-4BC1-99A6-BA2F5462EED7}" sibTransId="{9DE7D90F-6197-42E9-AEAC-36BC1D7CC7BE}"/>
    <dgm:cxn modelId="{46926D9B-FDB6-4FDE-A9E8-FE85B18C7DAF}" type="presOf" srcId="{E4F3E715-5680-4192-81BB-340764CC311F}" destId="{DC727C40-B092-44E4-B057-D15C2B35897C}" srcOrd="1" destOrd="0" presId="urn:microsoft.com/office/officeart/2005/8/layout/process1"/>
    <dgm:cxn modelId="{F2D6D7CD-770B-44DC-AEED-4102D43514DF}" type="presOf" srcId="{89BF9BEA-0242-41A0-81A3-2DCD66CE368E}" destId="{34C3F84C-7E6E-44FA-A4E5-40B3D344ABC4}" srcOrd="0" destOrd="0" presId="urn:microsoft.com/office/officeart/2005/8/layout/process1"/>
    <dgm:cxn modelId="{EBB0A1D3-FF6C-4370-B76F-5BD286E1A9E2}" type="presOf" srcId="{9843EC4B-B31C-4537-965D-409C9748A954}" destId="{16A22364-0A22-4472-973C-DCAEF45ECA61}" srcOrd="0" destOrd="0" presId="urn:microsoft.com/office/officeart/2005/8/layout/process1"/>
    <dgm:cxn modelId="{CFFC82D7-B265-4823-8A4C-059F866562D6}" srcId="{9051329B-64C8-4702-B90F-30CF7B0B79B2}" destId="{49779082-474E-4519-A173-48F35CACA0BA}" srcOrd="0" destOrd="0" parTransId="{92236F98-06AC-49DC-A305-B71015172C5F}" sibTransId="{E4F3E715-5680-4192-81BB-340764CC311F}"/>
    <dgm:cxn modelId="{A25165FE-8F56-4119-8C5C-9F9B0052DC93}" type="presOf" srcId="{49779082-474E-4519-A173-48F35CACA0BA}" destId="{05760E55-A392-40D2-A35D-993FF9D579DC}" srcOrd="0" destOrd="0" presId="urn:microsoft.com/office/officeart/2005/8/layout/process1"/>
    <dgm:cxn modelId="{8AED07CF-2010-46F2-AF92-E7228D7D16E8}" type="presParOf" srcId="{D84EBE10-7097-4F55-A277-B54E32F0CF9A}" destId="{05760E55-A392-40D2-A35D-993FF9D579DC}" srcOrd="0" destOrd="0" presId="urn:microsoft.com/office/officeart/2005/8/layout/process1"/>
    <dgm:cxn modelId="{B9066A7B-C3FD-4400-91BF-3118E8CE30BF}" type="presParOf" srcId="{D84EBE10-7097-4F55-A277-B54E32F0CF9A}" destId="{A93A377B-D764-4466-AC3A-E279E7810C96}" srcOrd="1" destOrd="0" presId="urn:microsoft.com/office/officeart/2005/8/layout/process1"/>
    <dgm:cxn modelId="{C5010646-9886-4C47-B348-BCA0AB560CD3}" type="presParOf" srcId="{A93A377B-D764-4466-AC3A-E279E7810C96}" destId="{DC727C40-B092-44E4-B057-D15C2B35897C}" srcOrd="0" destOrd="0" presId="urn:microsoft.com/office/officeart/2005/8/layout/process1"/>
    <dgm:cxn modelId="{08D41367-C5A4-445D-AC14-FF51DB4C4C1E}" type="presParOf" srcId="{D84EBE10-7097-4F55-A277-B54E32F0CF9A}" destId="{16A22364-0A22-4472-973C-DCAEF45ECA61}" srcOrd="2" destOrd="0" presId="urn:microsoft.com/office/officeart/2005/8/layout/process1"/>
    <dgm:cxn modelId="{D500FEDD-D794-4730-833B-02493A6E9D78}" type="presParOf" srcId="{D84EBE10-7097-4F55-A277-B54E32F0CF9A}" destId="{34C3F84C-7E6E-44FA-A4E5-40B3D344ABC4}" srcOrd="3" destOrd="0" presId="urn:microsoft.com/office/officeart/2005/8/layout/process1"/>
    <dgm:cxn modelId="{45C11F84-0EED-40B0-8A81-2F3AB172D39A}" type="presParOf" srcId="{34C3F84C-7E6E-44FA-A4E5-40B3D344ABC4}" destId="{AAB57BBF-B215-46F7-92D5-DF0EEC423ACE}" srcOrd="0" destOrd="0" presId="urn:microsoft.com/office/officeart/2005/8/layout/process1"/>
    <dgm:cxn modelId="{5B97A63B-6C9F-4FC2-9261-5C74811FCE5F}" type="presParOf" srcId="{D84EBE10-7097-4F55-A277-B54E32F0CF9A}" destId="{2AB94C67-FA81-487D-89D2-70EA9DB0407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760E55-A392-40D2-A35D-993FF9D579DC}">
      <dsp:nvSpPr>
        <dsp:cNvPr id="0" name=""/>
        <dsp:cNvSpPr/>
      </dsp:nvSpPr>
      <dsp:spPr>
        <a:xfrm>
          <a:off x="9242" y="1000426"/>
          <a:ext cx="2762398" cy="2356671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genre</a:t>
          </a:r>
          <a:r>
            <a:rPr lang="en-GB" sz="1800" kern="1200" dirty="0"/>
            <a:t>=Nonfiction, Environment, Nature, Travel, Science, Autobiography, Memoir, History, Science, Natural History, Animals, Science Nature, Animals, Birds</a:t>
          </a:r>
        </a:p>
      </dsp:txBody>
      <dsp:txXfrm>
        <a:off x="78267" y="1069451"/>
        <a:ext cx="2624348" cy="2218621"/>
      </dsp:txXfrm>
    </dsp:sp>
    <dsp:sp modelId="{A93A377B-D764-4466-AC3A-E279E7810C96}">
      <dsp:nvSpPr>
        <dsp:cNvPr id="0" name=""/>
        <dsp:cNvSpPr/>
      </dsp:nvSpPr>
      <dsp:spPr>
        <a:xfrm>
          <a:off x="3047880" y="1836224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 dirty="0"/>
        </a:p>
      </dsp:txBody>
      <dsp:txXfrm>
        <a:off x="3047880" y="1973239"/>
        <a:ext cx="409940" cy="411044"/>
      </dsp:txXfrm>
    </dsp:sp>
    <dsp:sp modelId="{16A22364-0A22-4472-973C-DCAEF45ECA61}">
      <dsp:nvSpPr>
        <dsp:cNvPr id="0" name=""/>
        <dsp:cNvSpPr/>
      </dsp:nvSpPr>
      <dsp:spPr>
        <a:xfrm>
          <a:off x="3876600" y="1000426"/>
          <a:ext cx="2762398" cy="2356671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genre_1</a:t>
          </a:r>
          <a:r>
            <a:rPr lang="en-GB" sz="2000" kern="1200" dirty="0"/>
            <a:t>=Nonfiction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genre_2</a:t>
          </a:r>
          <a:r>
            <a:rPr lang="en-GB" sz="2000" kern="1200" dirty="0"/>
            <a:t>=Environment</a:t>
          </a:r>
          <a:endParaRPr lang="en-GB" sz="2000" b="1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genre_3 </a:t>
          </a:r>
          <a:r>
            <a:rPr lang="en-GB" sz="2000" kern="1200" dirty="0"/>
            <a:t>= Nature </a:t>
          </a:r>
          <a:endParaRPr lang="en-GB" sz="2000" b="0" kern="1200" dirty="0">
            <a:sym typeface="Wingdings" panose="05000000000000000000" pitchFamily="2" charset="2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>
              <a:sym typeface="Wingdings" panose="05000000000000000000" pitchFamily="2" charset="2"/>
            </a:rPr>
            <a:t> 265 genres</a:t>
          </a:r>
          <a:endParaRPr lang="en-GB" sz="2000" b="0" kern="1200" dirty="0"/>
        </a:p>
      </dsp:txBody>
      <dsp:txXfrm>
        <a:off x="3945625" y="1069451"/>
        <a:ext cx="2624348" cy="2218621"/>
      </dsp:txXfrm>
    </dsp:sp>
    <dsp:sp modelId="{34C3F84C-7E6E-44FA-A4E5-40B3D344ABC4}">
      <dsp:nvSpPr>
        <dsp:cNvPr id="0" name=""/>
        <dsp:cNvSpPr/>
      </dsp:nvSpPr>
      <dsp:spPr>
        <a:xfrm>
          <a:off x="6915239" y="1836224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455061"/>
            <a:satOff val="1136"/>
            <a:lumOff val="2432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6915239" y="1973239"/>
        <a:ext cx="409940" cy="411044"/>
      </dsp:txXfrm>
    </dsp:sp>
    <dsp:sp modelId="{2AB94C67-FA81-487D-89D2-70EA9DB0407B}">
      <dsp:nvSpPr>
        <dsp:cNvPr id="0" name=""/>
        <dsp:cNvSpPr/>
      </dsp:nvSpPr>
      <dsp:spPr>
        <a:xfrm>
          <a:off x="7743958" y="1000426"/>
          <a:ext cx="2762398" cy="2356671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18 genres</a:t>
          </a:r>
        </a:p>
      </dsp:txBody>
      <dsp:txXfrm>
        <a:off x="7812983" y="1069451"/>
        <a:ext cx="2624348" cy="2218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2DCAC-0C0D-4666-8493-918846B8A121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8126E-41B0-4A2A-AB38-F5E07CFBE09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26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Inter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8126E-41B0-4A2A-AB38-F5E07CFBE09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925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8126E-41B0-4A2A-AB38-F5E07CFBE09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794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8126E-41B0-4A2A-AB38-F5E07CFBE09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01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8126E-41B0-4A2A-AB38-F5E07CFBE09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182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8126E-41B0-4A2A-AB38-F5E07CFBE09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913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8126E-41B0-4A2A-AB38-F5E07CFBE09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617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8126E-41B0-4A2A-AB38-F5E07CFBE09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37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Inter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8126E-41B0-4A2A-AB38-F5E07CFBE09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159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8126E-41B0-4A2A-AB38-F5E07CFBE09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43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DF4B7-7E7B-B5ED-8D6E-80003E3B7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471E44-7EB4-D110-A9C5-3D002A462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9A9699-572A-EAEF-D61D-E0EF14EA0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F221-021E-4DBB-AAF6-83A36A779EA4}" type="datetimeFigureOut">
              <a:rPr lang="es-ES" smtClean="0"/>
              <a:t>03/07/2024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ED9BDC-E8B7-263B-9ADF-B50DA96B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6AB515-ED53-BC99-358A-E3F3F58D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4D40-3C6A-4474-A889-2817B4B333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5173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EFE7F-14F2-81CF-97C6-0BB36748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06ACB9-2156-74A1-9329-92178334B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0F8038-A06D-ACDB-356D-D261F87CA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F221-021E-4DBB-AAF6-83A36A779EA4}" type="datetimeFigureOut">
              <a:rPr lang="es-ES" smtClean="0"/>
              <a:t>03/07/2024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628A93-93BD-3C65-6346-CAE154B2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2EBC2F-C5D4-5BE6-F32B-494D27C8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4D40-3C6A-4474-A889-2817B4B333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167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7B90C1-7372-A946-B0E8-557F91A96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DFB964-6156-002E-ABC9-303A22425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958E87-89EE-76FD-F25A-E8673E6FC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F221-021E-4DBB-AAF6-83A36A779EA4}" type="datetimeFigureOut">
              <a:rPr lang="es-ES" smtClean="0"/>
              <a:t>03/07/2024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587F49-C44A-20A8-8420-6ADE51D0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BBB409-03DB-B16D-ABED-6AC76EC75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4D40-3C6A-4474-A889-2817B4B333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930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A3CE6-DFCF-E0B7-22A3-ED2F6EFC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1789EB-2949-F830-AD93-8B2567511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204BD9-5D96-7EED-8C4D-1C2E6BA9E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F221-021E-4DBB-AAF6-83A36A779EA4}" type="datetimeFigureOut">
              <a:rPr lang="es-ES" smtClean="0"/>
              <a:t>03/07/2024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62862C-DF4B-5858-DFA5-01E9BC7F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5965D7-4F70-CF66-D4F3-5A462443D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4D40-3C6A-4474-A889-2817B4B333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914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449DF-CEB6-146F-2F91-C74E6DBE6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68A600-0B97-99C0-01F5-8362F78F3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B7A3AE-E54B-7E39-CC66-92AEC9C32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F221-021E-4DBB-AAF6-83A36A779EA4}" type="datetimeFigureOut">
              <a:rPr lang="es-ES" smtClean="0"/>
              <a:t>03/07/2024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C32FA3-66F8-BE47-1FCD-81377FECF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CF350B-39E3-BE3F-B787-6CD1E3785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4D40-3C6A-4474-A889-2817B4B333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929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49BF0-20BA-5B74-7D60-7A528820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B186D3-5B68-5DC5-C035-71119D4D3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47BF76-8EE3-896B-D515-0CC6B3B07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F45C42-F7E2-3F86-E4BB-6E663295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F221-021E-4DBB-AAF6-83A36A779EA4}" type="datetimeFigureOut">
              <a:rPr lang="es-ES" smtClean="0"/>
              <a:t>03/07/2024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1DBB18-CAA5-317A-08CA-E02F8D7C5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5D83CA-EF16-D27C-8561-D4DF4347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4D40-3C6A-4474-A889-2817B4B333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847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DEB90-E238-2F2E-ED66-FD4E3369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9AEAD5-05C2-4D7D-C722-9415866CA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326FA5-B6D2-A41A-8A59-CC143CA5B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D7AE3E8-3AE8-F73C-22CD-2CD277C53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FA1F500-E670-B4D3-E4FD-19322CDD0A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92AF7CE-A24C-C866-0CF8-67C68FBF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F221-021E-4DBB-AAF6-83A36A779EA4}" type="datetimeFigureOut">
              <a:rPr lang="es-ES" smtClean="0"/>
              <a:t>03/07/2024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8477DE2-C363-387E-3347-66CD58BF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66D91F1-2398-59EC-5892-5CE1B2BE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4D40-3C6A-4474-A889-2817B4B333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633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47FA7-7C37-753E-B669-49A56E838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93BABC2-72D3-F733-DD82-14C0AE45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F221-021E-4DBB-AAF6-83A36A779EA4}" type="datetimeFigureOut">
              <a:rPr lang="es-ES" smtClean="0"/>
              <a:t>03/07/2024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EBE6580-DE03-B184-A607-6BCFF57E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A92A1F5-A91C-123F-D474-C49310FE1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4D40-3C6A-4474-A889-2817B4B333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310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C5E332D-01CA-653B-35FA-D25A16C6A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F221-021E-4DBB-AAF6-83A36A779EA4}" type="datetimeFigureOut">
              <a:rPr lang="es-ES" smtClean="0"/>
              <a:t>03/07/2024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FD0EA03-78F3-EB67-68AB-1B84D64CA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A14B50-8722-EC84-B008-2A3FE374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4D40-3C6A-4474-A889-2817B4B333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9172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01B57-7950-A568-88E6-01C4F68DD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6F966D-908E-1B09-9851-E6FA3CAC7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9360B7-85EB-0A2E-EFD7-5EF60B0CB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D1741C-69FC-0E9F-4D9D-50339E31B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F221-021E-4DBB-AAF6-83A36A779EA4}" type="datetimeFigureOut">
              <a:rPr lang="es-ES" smtClean="0"/>
              <a:t>03/07/2024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028BFD-3AD2-7F66-8548-0709F49C5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6D512A-92AB-BDD4-9E73-A66E0CBE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4D40-3C6A-4474-A889-2817B4B333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685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0DC65-324A-B994-E1FF-5D3440861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1401BEA-3396-565B-780D-BCF3D1366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84AEC2-3C24-8D5F-C68F-CEF069AA4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3A6540-7642-12AD-7F41-D301BE63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F221-021E-4DBB-AAF6-83A36A779EA4}" type="datetimeFigureOut">
              <a:rPr lang="es-ES" smtClean="0"/>
              <a:t>03/07/2024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743990-6EA6-0D87-39AB-AE34D0D1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1B6ABD-FD94-7EF9-5248-8F4F7A9F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4D40-3C6A-4474-A889-2817B4B333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487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FB84161-E37D-71EC-8381-DF70284BD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55856A-8056-D2EB-FD2A-191A00777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7637BC-E845-5A2C-5237-6BE982C45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26F221-021E-4DBB-AAF6-83A36A779EA4}" type="datetimeFigureOut">
              <a:rPr lang="es-ES" smtClean="0"/>
              <a:t>03/07/2024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F0BB3D-3200-5E1E-A937-18253BC06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533691-DF06-B2D6-49D0-1CA89161B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CE4D40-3C6A-4474-A889-2817B4B333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476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ummer-book-recommender.streamlit.app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eautiful beach in the morning in Calella on Costa Brava, Catalunya, Spain">
            <a:extLst>
              <a:ext uri="{FF2B5EF4-FFF2-40B4-BE49-F238E27FC236}">
                <a16:creationId xmlns:a16="http://schemas.microsoft.com/office/drawing/2014/main" id="{3A3991C2-885C-2FFD-AC40-DA59C7914D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AF6EFE-97B1-D474-926E-97B060BB4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GB" sz="5200" dirty="0">
                <a:solidFill>
                  <a:srgbClr val="FFFFFF"/>
                </a:solidFill>
                <a:latin typeface="Playfair Display" panose="00000500000000000000" pitchFamily="2" charset="0"/>
              </a:rPr>
              <a:t>Summer book recommender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88BC47-3170-8A19-2B27-2932733B7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  <a:latin typeface="Playfair Display" panose="00000500000000000000" pitchFamily="2" charset="0"/>
              </a:rPr>
              <a:t>Jordi Díaz Carné</a:t>
            </a:r>
            <a:endParaRPr lang="es-ES" dirty="0">
              <a:solidFill>
                <a:srgbClr val="FFFFFF"/>
              </a:solidFill>
              <a:latin typeface="Playfair Display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310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3CDD6-7C22-565A-5739-5AE358D11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80" y="1010529"/>
            <a:ext cx="4491821" cy="697236"/>
          </a:xfrm>
        </p:spPr>
        <p:txBody>
          <a:bodyPr anchor="b">
            <a:normAutofit/>
          </a:bodyPr>
          <a:lstStyle/>
          <a:p>
            <a:r>
              <a:rPr lang="es-ES" dirty="0" err="1">
                <a:latin typeface="Playfair Display" panose="00000500000000000000" pitchFamily="2" charset="0"/>
              </a:rPr>
              <a:t>Major</a:t>
            </a:r>
            <a:r>
              <a:rPr lang="es-ES" dirty="0">
                <a:latin typeface="Playfair Display" panose="00000500000000000000" pitchFamily="2" charset="0"/>
              </a:rPr>
              <a:t> </a:t>
            </a:r>
            <a:r>
              <a:rPr lang="es-ES" dirty="0" err="1">
                <a:latin typeface="Playfair Display" panose="00000500000000000000" pitchFamily="2" charset="0"/>
              </a:rPr>
              <a:t>Obstacles</a:t>
            </a:r>
            <a:endParaRPr lang="es-ES" dirty="0">
              <a:latin typeface="Playfair Display" panose="00000500000000000000" pitchFamily="2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4" descr="Computer script on a screen">
            <a:extLst>
              <a:ext uri="{FF2B5EF4-FFF2-40B4-BE49-F238E27FC236}">
                <a16:creationId xmlns:a16="http://schemas.microsoft.com/office/drawing/2014/main" id="{4A9ED27D-AB3E-F9B3-16CE-2DFA28BDB5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" r="40545" b="-1"/>
          <a:stretch/>
        </p:blipFill>
        <p:spPr>
          <a:xfrm>
            <a:off x="-214049" y="0"/>
            <a:ext cx="6095980" cy="685799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161EEA-1011-4BCF-5E3F-DD0C148CF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0071" y="2051021"/>
            <a:ext cx="5005627" cy="3447832"/>
          </a:xfrm>
        </p:spPr>
        <p:txBody>
          <a:bodyPr anchor="t">
            <a:noAutofit/>
          </a:bodyPr>
          <a:lstStyle/>
          <a:p>
            <a:pPr>
              <a:lnSpc>
                <a:spcPct val="160000"/>
              </a:lnSpc>
            </a:pPr>
            <a:r>
              <a:rPr lang="en-US" sz="2200" dirty="0"/>
              <a:t>Learn how to use </a:t>
            </a:r>
            <a:r>
              <a:rPr lang="en-US" sz="2200" dirty="0" err="1"/>
              <a:t>Streamlit</a:t>
            </a:r>
            <a:endParaRPr lang="en-US" sz="2200" dirty="0"/>
          </a:p>
          <a:p>
            <a:pPr>
              <a:lnSpc>
                <a:spcPct val="160000"/>
              </a:lnSpc>
            </a:pPr>
            <a:r>
              <a:rPr lang="en-US" sz="2200" dirty="0"/>
              <a:t>Group 265 book genres into 18</a:t>
            </a:r>
          </a:p>
          <a:p>
            <a:pPr>
              <a:lnSpc>
                <a:spcPct val="160000"/>
              </a:lnSpc>
            </a:pPr>
            <a:r>
              <a:rPr lang="en-US" sz="2200" dirty="0"/>
              <a:t>The time allocated to achieve an attractive design</a:t>
            </a:r>
          </a:p>
          <a:p>
            <a:pPr>
              <a:lnSpc>
                <a:spcPct val="160000"/>
              </a:lnSpc>
            </a:pPr>
            <a:r>
              <a:rPr lang="en-US" sz="2200" dirty="0"/>
              <a:t>Problems deploying the website with </a:t>
            </a:r>
            <a:r>
              <a:rPr lang="en-US" sz="2200" dirty="0" err="1"/>
              <a:t>GitHud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1061639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Stack of multi-coloured books">
            <a:extLst>
              <a:ext uri="{FF2B5EF4-FFF2-40B4-BE49-F238E27FC236}">
                <a16:creationId xmlns:a16="http://schemas.microsoft.com/office/drawing/2014/main" id="{8FB840B8-E9AD-CC55-3C35-7C7560B5F7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18118" r="12104" b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069E3AF-E557-6A05-C25D-9F96E49E7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GB" sz="5000" dirty="0">
                <a:solidFill>
                  <a:schemeClr val="bg1"/>
                </a:solidFill>
                <a:latin typeface="Playfair Display" panose="00000500000000000000" pitchFamily="2" charset="0"/>
              </a:rPr>
              <a:t>Conclusions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784EC2-AD54-B28E-7765-349DC2808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The most popular books are those that have less than 400 pages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Curiously, the books best valued by readers are those with the most pages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If we want a light book with a paperback format to go to the beach, it would be best to opt for a drama or romance book</a:t>
            </a:r>
          </a:p>
        </p:txBody>
      </p:sp>
    </p:spTree>
    <p:extLst>
      <p:ext uri="{BB962C8B-B14F-4D97-AF65-F5344CB8AC3E}">
        <p14:creationId xmlns:p14="http://schemas.microsoft.com/office/powerpoint/2010/main" val="3508603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AE394F-AFF1-4485-AF1F-7387A2F04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2346C4FB-489D-8284-DB72-54D4164D33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6" b="1379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rgbClr val="000000">
                  <a:alpha val="30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B5E1F6-6730-FDBA-98AF-F33692C5F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018" y="2440478"/>
            <a:ext cx="9939867" cy="21883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Playfair Display" panose="00000500000000000000" pitchFamily="2" charset="0"/>
              </a:rPr>
              <a:t>Thank you for your time!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7" y="4704862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rgbClr val="000000">
                  <a:alpha val="30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CD5660-39BD-6D4F-9C66-4E012BCBB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523" y="4718033"/>
            <a:ext cx="10678296" cy="11750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  <a:latin typeface="Playfair Display" panose="00000500000000000000" pitchFamily="2" charset="0"/>
              </a:rPr>
              <a:t>Jordi Díaz Carné</a:t>
            </a:r>
          </a:p>
        </p:txBody>
      </p:sp>
    </p:spTree>
    <p:extLst>
      <p:ext uri="{BB962C8B-B14F-4D97-AF65-F5344CB8AC3E}">
        <p14:creationId xmlns:p14="http://schemas.microsoft.com/office/powerpoint/2010/main" val="175083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BD8DBA-5B59-5F2D-08D5-3A680BA98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s-ES" sz="3200" dirty="0">
                <a:latin typeface="Playfair Display" panose="00000500000000000000" pitchFamily="2" charset="0"/>
              </a:rPr>
              <a:t>Project </a:t>
            </a:r>
            <a:r>
              <a:rPr lang="en-GB" sz="3200" noProof="1">
                <a:latin typeface="Playfair Display" panose="00000500000000000000" pitchFamily="2" charset="0"/>
              </a:rPr>
              <a:t>Overview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A44222-ACF7-2E48-46C5-87D312B1D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s-ES" sz="2000" dirty="0"/>
              <a:t>GoodReads_100k_books.csv</a:t>
            </a:r>
          </a:p>
          <a:p>
            <a:r>
              <a:rPr lang="en-US" sz="2000" dirty="0"/>
              <a:t>Original dataset: 100.000 rows × 12 columns 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5C43EFC3-5D95-91AC-864B-FBD83F680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420210"/>
              </p:ext>
            </p:extLst>
          </p:nvPr>
        </p:nvGraphicFramePr>
        <p:xfrm>
          <a:off x="557784" y="3603761"/>
          <a:ext cx="11164826" cy="1980925"/>
        </p:xfrm>
        <a:graphic>
          <a:graphicData uri="http://schemas.openxmlformats.org/drawingml/2006/table">
            <a:tbl>
              <a:tblPr bandCol="1">
                <a:tableStyleId>{0E3FDE45-AF77-4B5C-9715-49D594BDF05E}</a:tableStyleId>
              </a:tblPr>
              <a:tblGrid>
                <a:gridCol w="1379880">
                  <a:extLst>
                    <a:ext uri="{9D8B030D-6E8A-4147-A177-3AD203B41FA5}">
                      <a16:colId xmlns:a16="http://schemas.microsoft.com/office/drawing/2014/main" val="689311434"/>
                    </a:ext>
                  </a:extLst>
                </a:gridCol>
                <a:gridCol w="1595892">
                  <a:extLst>
                    <a:ext uri="{9D8B030D-6E8A-4147-A177-3AD203B41FA5}">
                      <a16:colId xmlns:a16="http://schemas.microsoft.com/office/drawing/2014/main" val="580756364"/>
                    </a:ext>
                  </a:extLst>
                </a:gridCol>
                <a:gridCol w="2376120">
                  <a:extLst>
                    <a:ext uri="{9D8B030D-6E8A-4147-A177-3AD203B41FA5}">
                      <a16:colId xmlns:a16="http://schemas.microsoft.com/office/drawing/2014/main" val="587346760"/>
                    </a:ext>
                  </a:extLst>
                </a:gridCol>
                <a:gridCol w="1718407">
                  <a:extLst>
                    <a:ext uri="{9D8B030D-6E8A-4147-A177-3AD203B41FA5}">
                      <a16:colId xmlns:a16="http://schemas.microsoft.com/office/drawing/2014/main" val="1851868356"/>
                    </a:ext>
                  </a:extLst>
                </a:gridCol>
                <a:gridCol w="2337431">
                  <a:extLst>
                    <a:ext uri="{9D8B030D-6E8A-4147-A177-3AD203B41FA5}">
                      <a16:colId xmlns:a16="http://schemas.microsoft.com/office/drawing/2014/main" val="2240763253"/>
                    </a:ext>
                  </a:extLst>
                </a:gridCol>
                <a:gridCol w="1757096">
                  <a:extLst>
                    <a:ext uri="{9D8B030D-6E8A-4147-A177-3AD203B41FA5}">
                      <a16:colId xmlns:a16="http://schemas.microsoft.com/office/drawing/2014/main" val="2704974360"/>
                    </a:ext>
                  </a:extLst>
                </a:gridCol>
              </a:tblGrid>
              <a:tr h="892039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/>
                        <a:t>Title</a:t>
                      </a:r>
                    </a:p>
                  </a:txBody>
                  <a:tcPr marL="147971" marR="147971" marT="73984" marB="739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/>
                        <a:t>Author</a:t>
                      </a:r>
                    </a:p>
                  </a:txBody>
                  <a:tcPr marL="147971" marR="147971" marT="73984" marB="739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/>
                        <a:t>Book format</a:t>
                      </a:r>
                    </a:p>
                  </a:txBody>
                  <a:tcPr marL="147971" marR="147971" marT="73984" marB="739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/>
                        <a:t>Genre</a:t>
                      </a:r>
                    </a:p>
                  </a:txBody>
                  <a:tcPr marL="147971" marR="147971" marT="73984" marB="739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/>
                        <a:t>Description</a:t>
                      </a:r>
                    </a:p>
                  </a:txBody>
                  <a:tcPr marL="147971" marR="147971" marT="73984" marB="739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/>
                        <a:t>Image</a:t>
                      </a:r>
                    </a:p>
                  </a:txBody>
                  <a:tcPr marL="147971" marR="147971" marT="73984" marB="73984" anchor="ctr"/>
                </a:tc>
                <a:extLst>
                  <a:ext uri="{0D108BD9-81ED-4DB2-BD59-A6C34878D82A}">
                    <a16:rowId xmlns:a16="http://schemas.microsoft.com/office/drawing/2014/main" val="4007436728"/>
                  </a:ext>
                </a:extLst>
              </a:tr>
              <a:tr h="1088886">
                <a:tc>
                  <a:txBody>
                    <a:bodyPr/>
                    <a:lstStyle/>
                    <a:p>
                      <a:pPr algn="ctr"/>
                      <a:r>
                        <a:rPr lang="en-GB" sz="2800" b="0"/>
                        <a:t>ISBN</a:t>
                      </a:r>
                    </a:p>
                  </a:txBody>
                  <a:tcPr marL="147971" marR="147971" marT="73984" marB="739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/>
                        <a:t>Link</a:t>
                      </a:r>
                    </a:p>
                  </a:txBody>
                  <a:tcPr marL="147971" marR="147971" marT="73984" marB="739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/>
                        <a:t>Pages</a:t>
                      </a:r>
                    </a:p>
                  </a:txBody>
                  <a:tcPr marL="147971" marR="147971" marT="73984" marB="739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/>
                        <a:t>Review</a:t>
                      </a:r>
                    </a:p>
                  </a:txBody>
                  <a:tcPr marL="147971" marR="147971" marT="73984" marB="739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/>
                        <a:t>Rating</a:t>
                      </a:r>
                    </a:p>
                  </a:txBody>
                  <a:tcPr marL="147971" marR="147971" marT="73984" marB="739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/>
                        <a:t>Total Ratings</a:t>
                      </a:r>
                    </a:p>
                  </a:txBody>
                  <a:tcPr marL="147971" marR="147971" marT="73984" marB="73984" anchor="ctr"/>
                </a:tc>
                <a:extLst>
                  <a:ext uri="{0D108BD9-81ED-4DB2-BD59-A6C34878D82A}">
                    <a16:rowId xmlns:a16="http://schemas.microsoft.com/office/drawing/2014/main" val="1289936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29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0FF1F6-09D8-9C0A-6B2A-DAA1BB40B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s-ES" dirty="0">
                <a:latin typeface="Playfair Display" panose="00000500000000000000" pitchFamily="2" charset="0"/>
              </a:rPr>
              <a:t>Data </a:t>
            </a:r>
            <a:r>
              <a:rPr lang="en-GB" dirty="0">
                <a:latin typeface="Playfair Display" panose="00000500000000000000" pitchFamily="2" charset="0"/>
              </a:rPr>
              <a:t>Wrangling</a:t>
            </a:r>
            <a:r>
              <a:rPr lang="es-ES" dirty="0">
                <a:latin typeface="Playfair Display" panose="00000500000000000000" pitchFamily="2" charset="0"/>
              </a:rPr>
              <a:t> and </a:t>
            </a:r>
            <a:r>
              <a:rPr lang="en-GB" dirty="0">
                <a:latin typeface="Playfair Display" panose="00000500000000000000" pitchFamily="2" charset="0"/>
              </a:rPr>
              <a:t>Cleaning</a:t>
            </a: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4E20563D-AB56-D194-620C-9179D9846D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730808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1042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F4A56-7AA9-2F52-CEA0-3A1584F7C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30" y="603113"/>
            <a:ext cx="7610110" cy="7867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i="0" dirty="0">
                <a:effectLst/>
                <a:highlight>
                  <a:srgbClr val="FFFFFF"/>
                </a:highlight>
                <a:latin typeface="Playfair Display" panose="00000500000000000000" pitchFamily="2" charset="0"/>
              </a:rPr>
              <a:t>Exploratory Data Analysis</a:t>
            </a:r>
            <a:endParaRPr lang="en-US" dirty="0">
              <a:latin typeface="Playfair Display" panose="00000500000000000000" pitchFamily="2" charset="0"/>
            </a:endParaRPr>
          </a:p>
        </p:txBody>
      </p:sp>
      <p:pic>
        <p:nvPicPr>
          <p:cNvPr id="5" name="Marcador de contenido 4" descr="Gráfico&#10;&#10;Descripción generada automáticamente">
            <a:extLst>
              <a:ext uri="{FF2B5EF4-FFF2-40B4-BE49-F238E27FC236}">
                <a16:creationId xmlns:a16="http://schemas.microsoft.com/office/drawing/2014/main" id="{18317E4F-924A-6C05-6878-243D3D845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31" t="10960"/>
          <a:stretch/>
        </p:blipFill>
        <p:spPr>
          <a:xfrm>
            <a:off x="7979343" y="387018"/>
            <a:ext cx="3251200" cy="6083964"/>
          </a:xfrm>
          <a:prstGeom prst="rect">
            <a:avLst/>
          </a:prstGeom>
        </p:spPr>
      </p:pic>
      <p:pic>
        <p:nvPicPr>
          <p:cNvPr id="13" name="Imagen 12" descr="Gráfico circular&#10;&#10;Descripción generada automáticamente con confianza media">
            <a:extLst>
              <a:ext uri="{FF2B5EF4-FFF2-40B4-BE49-F238E27FC236}">
                <a16:creationId xmlns:a16="http://schemas.microsoft.com/office/drawing/2014/main" id="{F8020CE1-8EC5-D5E2-6362-5700EB086E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1" t="27193" r="37188" b="19292"/>
          <a:stretch/>
        </p:blipFill>
        <p:spPr>
          <a:xfrm>
            <a:off x="1381990" y="1656293"/>
            <a:ext cx="5922114" cy="4947927"/>
          </a:xfrm>
          <a:prstGeom prst="rect">
            <a:avLst/>
          </a:prstGeom>
        </p:spPr>
      </p:pic>
      <p:grpSp>
        <p:nvGrpSpPr>
          <p:cNvPr id="15" name="Group 17">
            <a:extLst>
              <a:ext uri="{FF2B5EF4-FFF2-40B4-BE49-F238E27FC236}">
                <a16:creationId xmlns:a16="http://schemas.microsoft.com/office/drawing/2014/main" id="{B0F380AC-9202-53E9-8D39-90E7C2AC7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334AC3-F97B-AAEB-193C-D6FEF2851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F0F8F8-6D3A-38F2-F9D7-AA175316B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9981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A7EEA1C5-7397-BD4E-14EA-052C266F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73" y="1812797"/>
            <a:ext cx="4243947" cy="22512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Playfair Display" panose="00000500000000000000" pitchFamily="2" charset="0"/>
              </a:rPr>
              <a:t>Number of books according to the pages they have</a:t>
            </a:r>
          </a:p>
        </p:txBody>
      </p:sp>
      <p:pic>
        <p:nvPicPr>
          <p:cNvPr id="11" name="Marcador de contenido 10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9CBC1AD9-DA85-12D2-6391-92C7AB9D0C4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9"/>
          <a:stretch/>
        </p:blipFill>
        <p:spPr>
          <a:xfrm>
            <a:off x="5269679" y="208015"/>
            <a:ext cx="6549610" cy="6406342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4190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ítulo 11">
            <a:extLst>
              <a:ext uri="{FF2B5EF4-FFF2-40B4-BE49-F238E27FC236}">
                <a16:creationId xmlns:a16="http://schemas.microsoft.com/office/drawing/2014/main" id="{A7EEA1C5-7397-BD4E-14EA-052C266F43EF}"/>
              </a:ext>
            </a:extLst>
          </p:cNvPr>
          <p:cNvSpPr txBox="1">
            <a:spLocks/>
          </p:cNvSpPr>
          <p:nvPr/>
        </p:nvSpPr>
        <p:spPr>
          <a:xfrm>
            <a:off x="393749" y="936486"/>
            <a:ext cx="9104211" cy="10772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Playfair Display" panose="00000500000000000000" pitchFamily="2" charset="0"/>
              </a:rPr>
              <a:t>Average number of pages for each genre</a:t>
            </a:r>
          </a:p>
        </p:txBody>
      </p:sp>
      <p:pic>
        <p:nvPicPr>
          <p:cNvPr id="5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7E449C5B-EC58-B092-3323-CB437F6816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5"/>
          <a:stretch/>
        </p:blipFill>
        <p:spPr>
          <a:xfrm>
            <a:off x="0" y="2322286"/>
            <a:ext cx="12192000" cy="412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25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6" name="Group 1032">
            <a:extLst>
              <a:ext uri="{FF2B5EF4-FFF2-40B4-BE49-F238E27FC236}">
                <a16:creationId xmlns:a16="http://schemas.microsoft.com/office/drawing/2014/main" id="{1095953A-7DC0-3F46-6E96-31FBC9B1A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60503" y="-18309"/>
            <a:ext cx="4438566" cy="6883029"/>
            <a:chOff x="7760503" y="-18309"/>
            <a:chExt cx="4438566" cy="6883029"/>
          </a:xfrm>
        </p:grpSpPr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707A3D96-0FAB-1097-EDDA-3FEF83BF3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512" y="-11580"/>
              <a:ext cx="4431490" cy="6876300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7" name="Rectangle 1034">
              <a:extLst>
                <a:ext uri="{FF2B5EF4-FFF2-40B4-BE49-F238E27FC236}">
                  <a16:creationId xmlns:a16="http://schemas.microsoft.com/office/drawing/2014/main" id="{9EAB96BF-DFB3-4E65-F857-5FB098087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7760503" y="1713600"/>
              <a:ext cx="4431496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48" name="Rectangle 1035">
              <a:extLst>
                <a:ext uri="{FF2B5EF4-FFF2-40B4-BE49-F238E27FC236}">
                  <a16:creationId xmlns:a16="http://schemas.microsoft.com/office/drawing/2014/main" id="{1F350EA2-C795-0DD6-A39B-C92018940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509" y="-11586"/>
              <a:ext cx="3264743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Rectangle 1036">
              <a:extLst>
                <a:ext uri="{FF2B5EF4-FFF2-40B4-BE49-F238E27FC236}">
                  <a16:creationId xmlns:a16="http://schemas.microsoft.com/office/drawing/2014/main" id="{04AC1597-691C-C2BF-535E-B9DBBAA76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547151" y="1202115"/>
              <a:ext cx="6872341" cy="4431494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A5BDDC-609D-DFDD-4C12-85B6EF2AC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28214" y="827876"/>
            <a:ext cx="3619946" cy="51444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endParaRPr lang="en-US" b="0" i="0" kern="1200" dirty="0">
              <a:solidFill>
                <a:srgbClr val="FFFFFF"/>
              </a:solidFill>
              <a:effectLst/>
              <a:latin typeface="Playfair Display" panose="00000500000000000000" pitchFamily="2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rgbClr val="FFFFFF"/>
              </a:solidFill>
              <a:latin typeface="Playfair Display" panose="000005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b="0" i="0" kern="1200" dirty="0" err="1">
                <a:solidFill>
                  <a:srgbClr val="FFFFFF"/>
                </a:solidFill>
                <a:effectLst/>
                <a:latin typeface="Playfair Display" panose="00000500000000000000" pitchFamily="2" charset="0"/>
              </a:rPr>
              <a:t>Streamlit</a:t>
            </a:r>
            <a:r>
              <a:rPr lang="en-US" b="0" i="0" kern="1200" dirty="0">
                <a:solidFill>
                  <a:srgbClr val="FFFFFF"/>
                </a:solidFill>
                <a:effectLst/>
                <a:latin typeface="Playfair Display" panose="00000500000000000000" pitchFamily="2" charset="0"/>
              </a:rPr>
              <a:t> turns data scripts into shareable web apps in minutes.</a:t>
            </a:r>
            <a:endParaRPr lang="en-US" b="0" i="0" dirty="0">
              <a:solidFill>
                <a:srgbClr val="FFFFFF"/>
              </a:solidFill>
              <a:effectLst/>
              <a:latin typeface="Playfair Display" panose="000005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b="0" i="0" kern="1200" dirty="0">
                <a:solidFill>
                  <a:srgbClr val="FFFFFF"/>
                </a:solidFill>
                <a:effectLst/>
                <a:latin typeface="Playfair Display" panose="00000500000000000000" pitchFamily="2" charset="0"/>
              </a:rPr>
              <a:t>All in pure Python. No front‑end experience required</a:t>
            </a:r>
            <a:endParaRPr lang="en-US" kern="1200" dirty="0">
              <a:solidFill>
                <a:srgbClr val="FFFFFF"/>
              </a:solidFill>
              <a:latin typeface="Playfair Display" panose="00000500000000000000" pitchFamily="2" charset="0"/>
            </a:endParaRPr>
          </a:p>
        </p:txBody>
      </p:sp>
      <p:pic>
        <p:nvPicPr>
          <p:cNvPr id="1028" name="Picture 4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27034526-4D50-E468-3B98-9C5BF8EF6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2616" y="1045754"/>
            <a:ext cx="6274979" cy="367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430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465BC91-692D-86C8-DA08-B86EAD3DC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030" y="1209220"/>
            <a:ext cx="9147940" cy="2337238"/>
          </a:xfrm>
        </p:spPr>
        <p:txBody>
          <a:bodyPr anchor="b">
            <a:normAutofit/>
          </a:bodyPr>
          <a:lstStyle/>
          <a:p>
            <a:r>
              <a:rPr lang="en-US" sz="5600" dirty="0">
                <a:solidFill>
                  <a:srgbClr val="FFFFFF"/>
                </a:solidFill>
                <a:latin typeface="Playfair Display" panose="00000500000000000000" pitchFamily="2" charset="0"/>
              </a:rPr>
              <a:t>Now let's check the website</a:t>
            </a:r>
            <a:endParaRPr lang="en-GB" sz="5600" dirty="0">
              <a:solidFill>
                <a:srgbClr val="FFFFFF"/>
              </a:solidFill>
              <a:latin typeface="Playfair Display" panose="00000500000000000000" pitchFamily="2" charset="0"/>
            </a:endParaRP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9C33AE60-BA01-8737-CF50-A65015E44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030" y="3605577"/>
            <a:ext cx="9147940" cy="1324303"/>
          </a:xfrm>
        </p:spPr>
        <p:txBody>
          <a:bodyPr anchor="t">
            <a:normAutofit/>
          </a:bodyPr>
          <a:lstStyle/>
          <a:p>
            <a:r>
              <a:rPr lang="en-GB" sz="3200" dirty="0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https://summer-book-recommender.streamlit.app/</a:t>
            </a:r>
            <a:endParaRPr lang="en-GB" sz="3200" dirty="0">
              <a:solidFill>
                <a:schemeClr val="bg2"/>
              </a:solidFill>
            </a:endParaRPr>
          </a:p>
          <a:p>
            <a:endParaRPr lang="en-GB" sz="2000" dirty="0">
              <a:solidFill>
                <a:srgbClr val="FFFFFF"/>
              </a:solidFill>
            </a:endParaRPr>
          </a:p>
        </p:txBody>
      </p:sp>
      <p:sp>
        <p:nvSpPr>
          <p:cNvPr id="2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785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C29D87-B515-AA68-4A2E-1938F9D1E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Playfair Display" panose="00000500000000000000" pitchFamily="2" charset="0"/>
              </a:rPr>
              <a:t>Pros and cons of </a:t>
            </a:r>
            <a:r>
              <a:rPr lang="en-US" dirty="0" err="1">
                <a:latin typeface="Playfair Display" panose="00000500000000000000" pitchFamily="2" charset="0"/>
              </a:rPr>
              <a:t>Streamlit</a:t>
            </a:r>
            <a:endParaRPr lang="en-US" kern="1200" dirty="0">
              <a:solidFill>
                <a:schemeClr val="tx1"/>
              </a:solidFill>
              <a:latin typeface="Playfair Display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381373A9-9511-D343-9EDA-E72B54B41D3E}"/>
              </a:ext>
            </a:extLst>
          </p:cNvPr>
          <p:cNvSpPr/>
          <p:nvPr/>
        </p:nvSpPr>
        <p:spPr>
          <a:xfrm>
            <a:off x="6365624" y="2005754"/>
            <a:ext cx="4988176" cy="41985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322326" indent="-322326" defTabSz="859536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56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Greater complexity and therefore probably more time you will invest</a:t>
            </a:r>
          </a:p>
          <a:p>
            <a:pPr marL="322326" indent="-322326" defTabSz="859536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56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Possible problems linking GITHUD and STREAMLIT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5576004-740A-2970-1EF3-D9B6609A8CDE}"/>
              </a:ext>
            </a:extLst>
          </p:cNvPr>
          <p:cNvSpPr/>
          <p:nvPr/>
        </p:nvSpPr>
        <p:spPr>
          <a:xfrm>
            <a:off x="838200" y="2005754"/>
            <a:ext cx="4988176" cy="419854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322326" indent="-322326" defTabSz="859536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56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STREAMLIT is a very useful tool if you want to make an interactive dashboard instead of using TABLEAU</a:t>
            </a:r>
          </a:p>
          <a:p>
            <a:pPr marL="322326" indent="-322326" defTabSz="859536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56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Greater freedom and therefore greater possibilities of carrying out your ideas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94947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4535</TotalTime>
  <Words>296</Words>
  <Application>Microsoft Office PowerPoint</Application>
  <PresentationFormat>Panorámica</PresentationFormat>
  <Paragraphs>58</Paragraphs>
  <Slides>12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Inter</vt:lpstr>
      <vt:lpstr>Playfair Display</vt:lpstr>
      <vt:lpstr>Wingdings</vt:lpstr>
      <vt:lpstr>Tema de Office</vt:lpstr>
      <vt:lpstr>Summer book recommender</vt:lpstr>
      <vt:lpstr>Project Overview</vt:lpstr>
      <vt:lpstr>Data Wrangling and Cleaning</vt:lpstr>
      <vt:lpstr>Exploratory Data Analysis</vt:lpstr>
      <vt:lpstr>Number of books according to the pages they have</vt:lpstr>
      <vt:lpstr>Presentación de PowerPoint</vt:lpstr>
      <vt:lpstr>Presentación de PowerPoint</vt:lpstr>
      <vt:lpstr>Now let's check the website</vt:lpstr>
      <vt:lpstr>Pros and cons of Streamlit</vt:lpstr>
      <vt:lpstr>Major Obstacles</vt:lpstr>
      <vt:lpstr>Conclusions</vt:lpstr>
      <vt:lpstr>Thank you for your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Diaz Carné Jordi</dc:creator>
  <cp:lastModifiedBy>Diaz Carné Jordi</cp:lastModifiedBy>
  <cp:revision>1</cp:revision>
  <dcterms:created xsi:type="dcterms:W3CDTF">2024-07-01T07:07:31Z</dcterms:created>
  <dcterms:modified xsi:type="dcterms:W3CDTF">2024-07-05T09:15:45Z</dcterms:modified>
</cp:coreProperties>
</file>