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293" r:id="rId3"/>
    <p:sldId id="257" r:id="rId4"/>
    <p:sldId id="309" r:id="rId5"/>
    <p:sldId id="310" r:id="rId6"/>
    <p:sldId id="311" r:id="rId7"/>
    <p:sldId id="313" r:id="rId8"/>
    <p:sldId id="314" r:id="rId9"/>
    <p:sldId id="315" r:id="rId10"/>
    <p:sldId id="317" r:id="rId11"/>
    <p:sldId id="316" r:id="rId12"/>
    <p:sldId id="318" r:id="rId13"/>
    <p:sldId id="319" r:id="rId14"/>
    <p:sldId id="326" r:id="rId15"/>
    <p:sldId id="320" r:id="rId16"/>
    <p:sldId id="321" r:id="rId17"/>
    <p:sldId id="322" r:id="rId18"/>
    <p:sldId id="323" r:id="rId19"/>
    <p:sldId id="324" r:id="rId20"/>
    <p:sldId id="325" r:id="rId21"/>
    <p:sldId id="276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Josefin Slab" pitchFamily="2" charset="0"/>
      <p:regular r:id="rId25"/>
      <p:bold r:id="rId26"/>
      <p:italic r:id="rId27"/>
      <p:boldItalic r:id="rId28"/>
    </p:embeddedFont>
    <p:embeddedFont>
      <p:font typeface="Josefin Slab SemiBold" pitchFamily="2" charset="0"/>
      <p:bold r:id="rId29"/>
      <p:boldItalic r:id="rId30"/>
    </p:embeddedFont>
    <p:embeddedFont>
      <p:font typeface="Staatliches" pitchFamily="2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9907C-C568-4FEC-8D24-641B3D561034}" v="31" dt="2023-12-16T00:08:55.593"/>
  </p1510:revLst>
</p1510:revInfo>
</file>

<file path=ppt/tableStyles.xml><?xml version="1.0" encoding="utf-8"?>
<a:tblStyleLst xmlns:a="http://schemas.openxmlformats.org/drawingml/2006/main" def="{F3BDDF63-5983-45A3-A4C6-0662CF90A8E7}">
  <a:tblStyle styleId="{F3BDDF63-5983-45A3-A4C6-0662CF90A8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91" autoAdjust="0"/>
  </p:normalViewPr>
  <p:slideViewPr>
    <p:cSldViewPr snapToGrid="0">
      <p:cViewPr varScale="1">
        <p:scale>
          <a:sx n="91" d="100"/>
          <a:sy n="91" d="100"/>
        </p:scale>
        <p:origin x="786" y="78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arlos Escoto Castro" userId="972c15bce3df88ad" providerId="LiveId" clId="{32E9907C-C568-4FEC-8D24-641B3D561034}"/>
    <pc:docChg chg="undo custSel addSld delSld modSld sldOrd delMainMaster">
      <pc:chgData name="Felipe Carlos Escoto Castro" userId="972c15bce3df88ad" providerId="LiveId" clId="{32E9907C-C568-4FEC-8D24-641B3D561034}" dt="2023-12-16T00:10:42.802" v="3804" actId="1076"/>
      <pc:docMkLst>
        <pc:docMk/>
      </pc:docMkLst>
      <pc:sldChg chg="addSp delSp modSp mod">
        <pc:chgData name="Felipe Carlos Escoto Castro" userId="972c15bce3df88ad" providerId="LiveId" clId="{32E9907C-C568-4FEC-8D24-641B3D561034}" dt="2023-12-15T21:27:25.854" v="63" actId="478"/>
        <pc:sldMkLst>
          <pc:docMk/>
          <pc:sldMk cId="0" sldId="256"/>
        </pc:sldMkLst>
        <pc:spChg chg="add del mod">
          <ac:chgData name="Felipe Carlos Escoto Castro" userId="972c15bce3df88ad" providerId="LiveId" clId="{32E9907C-C568-4FEC-8D24-641B3D561034}" dt="2023-12-15T21:27:25.854" v="63" actId="478"/>
          <ac:spMkLst>
            <pc:docMk/>
            <pc:sldMk cId="0" sldId="256"/>
            <ac:spMk id="3" creationId="{3D5EA102-8CEA-EAB4-A8C6-D561BB217DB2}"/>
          </ac:spMkLst>
        </pc:spChg>
        <pc:spChg chg="del">
          <ac:chgData name="Felipe Carlos Escoto Castro" userId="972c15bce3df88ad" providerId="LiveId" clId="{32E9907C-C568-4FEC-8D24-641B3D561034}" dt="2023-12-15T21:27:16.641" v="61" actId="478"/>
          <ac:spMkLst>
            <pc:docMk/>
            <pc:sldMk cId="0" sldId="256"/>
            <ac:spMk id="165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1:27:21.640" v="62" actId="1076"/>
          <ac:spMkLst>
            <pc:docMk/>
            <pc:sldMk cId="0" sldId="256"/>
            <ac:spMk id="166" creationId="{00000000-0000-0000-0000-000000000000}"/>
          </ac:spMkLst>
        </pc:spChg>
      </pc:sldChg>
      <pc:sldChg chg="addSp delSp modSp mod">
        <pc:chgData name="Felipe Carlos Escoto Castro" userId="972c15bce3df88ad" providerId="LiveId" clId="{32E9907C-C568-4FEC-8D24-641B3D561034}" dt="2023-12-16T00:10:42.802" v="3804" actId="1076"/>
        <pc:sldMkLst>
          <pc:docMk/>
          <pc:sldMk cId="0" sldId="257"/>
        </pc:sldMkLst>
        <pc:spChg chg="add del mod">
          <ac:chgData name="Felipe Carlos Escoto Castro" userId="972c15bce3df88ad" providerId="LiveId" clId="{32E9907C-C568-4FEC-8D24-641B3D561034}" dt="2023-12-15T21:49:59.463" v="191" actId="478"/>
          <ac:spMkLst>
            <pc:docMk/>
            <pc:sldMk cId="0" sldId="257"/>
            <ac:spMk id="3" creationId="{564E8884-8325-AEA2-C42B-EAE8AB15E876}"/>
          </ac:spMkLst>
        </pc:spChg>
        <pc:spChg chg="add del mod">
          <ac:chgData name="Felipe Carlos Escoto Castro" userId="972c15bce3df88ad" providerId="LiveId" clId="{32E9907C-C568-4FEC-8D24-641B3D561034}" dt="2023-12-15T21:50:34.545" v="201" actId="478"/>
          <ac:spMkLst>
            <pc:docMk/>
            <pc:sldMk cId="0" sldId="257"/>
            <ac:spMk id="4" creationId="{5419D9B1-94AE-8337-768F-6991CB1F4775}"/>
          </ac:spMkLst>
        </pc:spChg>
        <pc:spChg chg="add mod">
          <ac:chgData name="Felipe Carlos Escoto Castro" userId="972c15bce3df88ad" providerId="LiveId" clId="{32E9907C-C568-4FEC-8D24-641B3D561034}" dt="2023-12-15T21:51:30.770" v="206" actId="14100"/>
          <ac:spMkLst>
            <pc:docMk/>
            <pc:sldMk cId="0" sldId="257"/>
            <ac:spMk id="5" creationId="{BA888237-AF6E-CBFD-829F-AAB0D034CF89}"/>
          </ac:spMkLst>
        </pc:spChg>
        <pc:spChg chg="add del mod">
          <ac:chgData name="Felipe Carlos Escoto Castro" userId="972c15bce3df88ad" providerId="LiveId" clId="{32E9907C-C568-4FEC-8D24-641B3D561034}" dt="2023-12-15T21:51:00.119" v="203" actId="478"/>
          <ac:spMkLst>
            <pc:docMk/>
            <pc:sldMk cId="0" sldId="257"/>
            <ac:spMk id="7" creationId="{3CBA919F-C545-B842-366F-2C7A29FB8B8C}"/>
          </ac:spMkLst>
        </pc:spChg>
        <pc:spChg chg="add mod">
          <ac:chgData name="Felipe Carlos Escoto Castro" userId="972c15bce3df88ad" providerId="LiveId" clId="{32E9907C-C568-4FEC-8D24-641B3D561034}" dt="2023-12-16T00:10:42.802" v="3804" actId="1076"/>
          <ac:spMkLst>
            <pc:docMk/>
            <pc:sldMk cId="0" sldId="257"/>
            <ac:spMk id="8" creationId="{0A24FA75-7BED-45BC-90C0-491760D90ED7}"/>
          </ac:spMkLst>
        </pc:spChg>
        <pc:spChg chg="add mod">
          <ac:chgData name="Felipe Carlos Escoto Castro" userId="972c15bce3df88ad" providerId="LiveId" clId="{32E9907C-C568-4FEC-8D24-641B3D561034}" dt="2023-12-16T00:10:39.822" v="3803" actId="1076"/>
          <ac:spMkLst>
            <pc:docMk/>
            <pc:sldMk cId="0" sldId="257"/>
            <ac:spMk id="9" creationId="{243BE832-23E0-2843-3DEE-1EAB34C79000}"/>
          </ac:spMkLst>
        </pc:spChg>
        <pc:spChg chg="add del mod">
          <ac:chgData name="Felipe Carlos Escoto Castro" userId="972c15bce3df88ad" providerId="LiveId" clId="{32E9907C-C568-4FEC-8D24-641B3D561034}" dt="2023-12-16T00:10:36.838" v="3802" actId="478"/>
          <ac:spMkLst>
            <pc:docMk/>
            <pc:sldMk cId="0" sldId="257"/>
            <ac:spMk id="10" creationId="{E6085CBE-EAD2-2B79-66FD-4486968CF146}"/>
          </ac:spMkLst>
        </pc:spChg>
        <pc:spChg chg="mod">
          <ac:chgData name="Felipe Carlos Escoto Castro" userId="972c15bce3df88ad" providerId="LiveId" clId="{32E9907C-C568-4FEC-8D24-641B3D561034}" dt="2023-12-15T21:48:26.703" v="184" actId="14100"/>
          <ac:spMkLst>
            <pc:docMk/>
            <pc:sldMk cId="0" sldId="257"/>
            <ac:spMk id="421" creationId="{00000000-0000-0000-0000-000000000000}"/>
          </ac:spMkLst>
        </pc:spChg>
        <pc:spChg chg="del mod">
          <ac:chgData name="Felipe Carlos Escoto Castro" userId="972c15bce3df88ad" providerId="LiveId" clId="{32E9907C-C568-4FEC-8D24-641B3D561034}" dt="2023-12-15T21:49:51.959" v="190" actId="478"/>
          <ac:spMkLst>
            <pc:docMk/>
            <pc:sldMk cId="0" sldId="257"/>
            <ac:spMk id="422" creationId="{00000000-0000-0000-0000-000000000000}"/>
          </ac:spMkLst>
        </pc:spChg>
      </pc:sldChg>
      <pc:sldChg chg="addSp delSp modSp mod">
        <pc:chgData name="Felipe Carlos Escoto Castro" userId="972c15bce3df88ad" providerId="LiveId" clId="{32E9907C-C568-4FEC-8D24-641B3D561034}" dt="2023-12-15T22:11:14.297" v="349" actId="123"/>
        <pc:sldMkLst>
          <pc:docMk/>
          <pc:sldMk cId="0" sldId="258"/>
        </pc:sldMkLst>
        <pc:spChg chg="add del mod">
          <ac:chgData name="Felipe Carlos Escoto Castro" userId="972c15bce3df88ad" providerId="LiveId" clId="{32E9907C-C568-4FEC-8D24-641B3D561034}" dt="2023-12-15T22:00:48.771" v="280" actId="478"/>
          <ac:spMkLst>
            <pc:docMk/>
            <pc:sldMk cId="0" sldId="258"/>
            <ac:spMk id="3" creationId="{94C9C5A9-3BB6-23B5-E5F5-9AD4E3B6F747}"/>
          </ac:spMkLst>
        </pc:spChg>
        <pc:spChg chg="add del mod">
          <ac:chgData name="Felipe Carlos Escoto Castro" userId="972c15bce3df88ad" providerId="LiveId" clId="{32E9907C-C568-4FEC-8D24-641B3D561034}" dt="2023-12-15T22:00:52.680" v="282" actId="478"/>
          <ac:spMkLst>
            <pc:docMk/>
            <pc:sldMk cId="0" sldId="258"/>
            <ac:spMk id="5" creationId="{AD537ABF-4B19-12CB-F6B3-AC1D7ABD3DAF}"/>
          </ac:spMkLst>
        </pc:spChg>
        <pc:spChg chg="add del mod">
          <ac:chgData name="Felipe Carlos Escoto Castro" userId="972c15bce3df88ad" providerId="LiveId" clId="{32E9907C-C568-4FEC-8D24-641B3D561034}" dt="2023-12-15T22:02:56.044" v="329" actId="478"/>
          <ac:spMkLst>
            <pc:docMk/>
            <pc:sldMk cId="0" sldId="258"/>
            <ac:spMk id="7" creationId="{BAB859A7-6EB7-2604-0E01-5EDE803F760A}"/>
          </ac:spMkLst>
        </pc:spChg>
        <pc:spChg chg="add del mod">
          <ac:chgData name="Felipe Carlos Escoto Castro" userId="972c15bce3df88ad" providerId="LiveId" clId="{32E9907C-C568-4FEC-8D24-641B3D561034}" dt="2023-12-15T22:02:59.095" v="331" actId="478"/>
          <ac:spMkLst>
            <pc:docMk/>
            <pc:sldMk cId="0" sldId="258"/>
            <ac:spMk id="9" creationId="{1D24E1F7-3F1D-ED2E-5545-CE99AFD98C4A}"/>
          </ac:spMkLst>
        </pc:spChg>
        <pc:spChg chg="add del mod">
          <ac:chgData name="Felipe Carlos Escoto Castro" userId="972c15bce3df88ad" providerId="LiveId" clId="{32E9907C-C568-4FEC-8D24-641B3D561034}" dt="2023-12-15T22:03:06.164" v="336" actId="478"/>
          <ac:spMkLst>
            <pc:docMk/>
            <pc:sldMk cId="0" sldId="258"/>
            <ac:spMk id="11" creationId="{9DD2673F-E0E9-1A5B-FFCB-EC099B7903D0}"/>
          </ac:spMkLst>
        </pc:spChg>
        <pc:spChg chg="add del mod">
          <ac:chgData name="Felipe Carlos Escoto Castro" userId="972c15bce3df88ad" providerId="LiveId" clId="{32E9907C-C568-4FEC-8D24-641B3D561034}" dt="2023-12-15T22:03:09.950" v="338" actId="478"/>
          <ac:spMkLst>
            <pc:docMk/>
            <pc:sldMk cId="0" sldId="258"/>
            <ac:spMk id="13" creationId="{44850040-96B7-1AAA-286D-C0641DEF61C3}"/>
          </ac:spMkLst>
        </pc:spChg>
        <pc:spChg chg="mod">
          <ac:chgData name="Felipe Carlos Escoto Castro" userId="972c15bce3df88ad" providerId="LiveId" clId="{32E9907C-C568-4FEC-8D24-641B3D561034}" dt="2023-12-15T22:00:55.554" v="283" actId="1076"/>
          <ac:spMkLst>
            <pc:docMk/>
            <pc:sldMk cId="0" sldId="258"/>
            <ac:spMk id="427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03:02.620" v="333" actId="478"/>
          <ac:spMkLst>
            <pc:docMk/>
            <pc:sldMk cId="0" sldId="258"/>
            <ac:spMk id="428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02:59.922" v="332" actId="478"/>
          <ac:spMkLst>
            <pc:docMk/>
            <pc:sldMk cId="0" sldId="258"/>
            <ac:spMk id="429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00:39.680" v="278" actId="478"/>
          <ac:spMkLst>
            <pc:docMk/>
            <pc:sldMk cId="0" sldId="258"/>
            <ac:spMk id="430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00:45.199" v="279" actId="478"/>
          <ac:spMkLst>
            <pc:docMk/>
            <pc:sldMk cId="0" sldId="258"/>
            <ac:spMk id="431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00:50.648" v="281" actId="478"/>
          <ac:spMkLst>
            <pc:docMk/>
            <pc:sldMk cId="0" sldId="258"/>
            <ac:spMk id="432" creationId="{00000000-0000-0000-0000-000000000000}"/>
          </ac:spMkLst>
        </pc:spChg>
        <pc:spChg chg="del mod">
          <ac:chgData name="Felipe Carlos Escoto Castro" userId="972c15bce3df88ad" providerId="LiveId" clId="{32E9907C-C568-4FEC-8D24-641B3D561034}" dt="2023-12-15T22:02:53.930" v="328" actId="478"/>
          <ac:spMkLst>
            <pc:docMk/>
            <pc:sldMk cId="0" sldId="258"/>
            <ac:spMk id="433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02:57.296" v="330" actId="478"/>
          <ac:spMkLst>
            <pc:docMk/>
            <pc:sldMk cId="0" sldId="258"/>
            <ac:spMk id="434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2:02:35.422" v="326" actId="1076"/>
          <ac:spMkLst>
            <pc:docMk/>
            <pc:sldMk cId="0" sldId="258"/>
            <ac:spMk id="435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2:11:14.297" v="349" actId="123"/>
          <ac:spMkLst>
            <pc:docMk/>
            <pc:sldMk cId="0" sldId="258"/>
            <ac:spMk id="436" creationId="{00000000-0000-0000-0000-000000000000}"/>
          </ac:spMkLst>
        </pc:spChg>
        <pc:spChg chg="del mod">
          <ac:chgData name="Felipe Carlos Escoto Castro" userId="972c15bce3df88ad" providerId="LiveId" clId="{32E9907C-C568-4FEC-8D24-641B3D561034}" dt="2023-12-15T22:03:04.403" v="335" actId="478"/>
          <ac:spMkLst>
            <pc:docMk/>
            <pc:sldMk cId="0" sldId="258"/>
            <ac:spMk id="437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03:08.504" v="337" actId="478"/>
          <ac:spMkLst>
            <pc:docMk/>
            <pc:sldMk cId="0" sldId="258"/>
            <ac:spMk id="438" creationId="{00000000-0000-0000-0000-000000000000}"/>
          </ac:spMkLst>
        </pc:spChg>
      </pc:sldChg>
      <pc:sldChg chg="modSp mod ord modNotes">
        <pc:chgData name="Felipe Carlos Escoto Castro" userId="972c15bce3df88ad" providerId="LiveId" clId="{32E9907C-C568-4FEC-8D24-641B3D561034}" dt="2023-12-15T22:11:53.572" v="350" actId="255"/>
        <pc:sldMkLst>
          <pc:docMk/>
          <pc:sldMk cId="0" sldId="259"/>
        </pc:sldMkLst>
        <pc:spChg chg="mod">
          <ac:chgData name="Felipe Carlos Escoto Castro" userId="972c15bce3df88ad" providerId="LiveId" clId="{32E9907C-C568-4FEC-8D24-641B3D561034}" dt="2023-12-15T22:11:53.572" v="350" actId="255"/>
          <ac:spMkLst>
            <pc:docMk/>
            <pc:sldMk cId="0" sldId="259"/>
            <ac:spMk id="515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1:56:00.498" v="272" actId="20577"/>
          <ac:spMkLst>
            <pc:docMk/>
            <pc:sldMk cId="0" sldId="259"/>
            <ac:spMk id="516" creationId="{00000000-0000-0000-0000-000000000000}"/>
          </ac:spMkLst>
        </pc:spChg>
      </pc:sldChg>
      <pc:sldChg chg="modSp del mod">
        <pc:chgData name="Felipe Carlos Escoto Castro" userId="972c15bce3df88ad" providerId="LiveId" clId="{32E9907C-C568-4FEC-8D24-641B3D561034}" dt="2023-12-16T00:09:20.099" v="3799" actId="2696"/>
        <pc:sldMkLst>
          <pc:docMk/>
          <pc:sldMk cId="0" sldId="260"/>
        </pc:sldMkLst>
        <pc:spChg chg="mod">
          <ac:chgData name="Felipe Carlos Escoto Castro" userId="972c15bce3df88ad" providerId="LiveId" clId="{32E9907C-C568-4FEC-8D24-641B3D561034}" dt="2023-12-15T22:16:45.515" v="351" actId="1076"/>
          <ac:spMkLst>
            <pc:docMk/>
            <pc:sldMk cId="0" sldId="260"/>
            <ac:spMk id="650" creationId="{00000000-0000-0000-0000-000000000000}"/>
          </ac:spMkLst>
        </pc:spChg>
      </pc:sldChg>
      <pc:sldChg chg="addSp delSp modSp mod ord modNotes">
        <pc:chgData name="Felipe Carlos Escoto Castro" userId="972c15bce3df88ad" providerId="LiveId" clId="{32E9907C-C568-4FEC-8D24-641B3D561034}" dt="2023-12-15T22:19:17.368" v="412" actId="1076"/>
        <pc:sldMkLst>
          <pc:docMk/>
          <pc:sldMk cId="0" sldId="261"/>
        </pc:sldMkLst>
        <pc:spChg chg="add del mod">
          <ac:chgData name="Felipe Carlos Escoto Castro" userId="972c15bce3df88ad" providerId="LiveId" clId="{32E9907C-C568-4FEC-8D24-641B3D561034}" dt="2023-12-15T22:18:34.565" v="404" actId="478"/>
          <ac:spMkLst>
            <pc:docMk/>
            <pc:sldMk cId="0" sldId="261"/>
            <ac:spMk id="4" creationId="{C4A39FF5-F687-1CC6-AF76-D1AA3ECD671B}"/>
          </ac:spMkLst>
        </pc:spChg>
        <pc:spChg chg="mod">
          <ac:chgData name="Felipe Carlos Escoto Castro" userId="972c15bce3df88ad" providerId="LiveId" clId="{32E9907C-C568-4FEC-8D24-641B3D561034}" dt="2023-12-15T22:18:00.913" v="400" actId="1076"/>
          <ac:spMkLst>
            <pc:docMk/>
            <pc:sldMk cId="0" sldId="261"/>
            <ac:spMk id="698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18:32.887" v="403" actId="478"/>
          <ac:spMkLst>
            <pc:docMk/>
            <pc:sldMk cId="0" sldId="261"/>
            <ac:spMk id="699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2:18:08.227" v="401" actId="164"/>
          <ac:spMkLst>
            <pc:docMk/>
            <pc:sldMk cId="0" sldId="261"/>
            <ac:spMk id="704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2:18:08.227" v="401" actId="164"/>
          <ac:spMkLst>
            <pc:docMk/>
            <pc:sldMk cId="0" sldId="261"/>
            <ac:spMk id="705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2:18:08.227" v="401" actId="164"/>
          <ac:spMkLst>
            <pc:docMk/>
            <pc:sldMk cId="0" sldId="261"/>
            <ac:spMk id="706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2:18:08.227" v="401" actId="164"/>
          <ac:spMkLst>
            <pc:docMk/>
            <pc:sldMk cId="0" sldId="261"/>
            <ac:spMk id="707" creationId="{00000000-0000-0000-0000-000000000000}"/>
          </ac:spMkLst>
        </pc:spChg>
        <pc:grpChg chg="add mod">
          <ac:chgData name="Felipe Carlos Escoto Castro" userId="972c15bce3df88ad" providerId="LiveId" clId="{32E9907C-C568-4FEC-8D24-641B3D561034}" dt="2023-12-15T22:18:11.950" v="402" actId="1076"/>
          <ac:grpSpMkLst>
            <pc:docMk/>
            <pc:sldMk cId="0" sldId="261"/>
            <ac:grpSpMk id="2" creationId="{79A7AADA-2CC6-F401-B06D-D482C2500EB8}"/>
          </ac:grpSpMkLst>
        </pc:grpChg>
        <pc:grpChg chg="mod">
          <ac:chgData name="Felipe Carlos Escoto Castro" userId="972c15bce3df88ad" providerId="LiveId" clId="{32E9907C-C568-4FEC-8D24-641B3D561034}" dt="2023-12-15T22:18:08.227" v="401" actId="164"/>
          <ac:grpSpMkLst>
            <pc:docMk/>
            <pc:sldMk cId="0" sldId="261"/>
            <ac:grpSpMk id="682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18:08.227" v="401" actId="164"/>
          <ac:grpSpMkLst>
            <pc:docMk/>
            <pc:sldMk cId="0" sldId="261"/>
            <ac:grpSpMk id="688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18:08.227" v="401" actId="164"/>
          <ac:grpSpMkLst>
            <pc:docMk/>
            <pc:sldMk cId="0" sldId="261"/>
            <ac:grpSpMk id="700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18:08.227" v="401" actId="164"/>
          <ac:grpSpMkLst>
            <pc:docMk/>
            <pc:sldMk cId="0" sldId="261"/>
            <ac:grpSpMk id="708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18:08.227" v="401" actId="164"/>
          <ac:grpSpMkLst>
            <pc:docMk/>
            <pc:sldMk cId="0" sldId="261"/>
            <ac:grpSpMk id="728" creationId="{00000000-0000-0000-0000-000000000000}"/>
          </ac:grpSpMkLst>
        </pc:grpChg>
        <pc:picChg chg="add mod">
          <ac:chgData name="Felipe Carlos Escoto Castro" userId="972c15bce3df88ad" providerId="LiveId" clId="{32E9907C-C568-4FEC-8D24-641B3D561034}" dt="2023-12-15T22:18:48.911" v="410" actId="1076"/>
          <ac:picMkLst>
            <pc:docMk/>
            <pc:sldMk cId="0" sldId="261"/>
            <ac:picMk id="6" creationId="{B247F347-542C-986D-92EA-37A915C779BC}"/>
          </ac:picMkLst>
        </pc:picChg>
        <pc:picChg chg="add mod">
          <ac:chgData name="Felipe Carlos Escoto Castro" userId="972c15bce3df88ad" providerId="LiveId" clId="{32E9907C-C568-4FEC-8D24-641B3D561034}" dt="2023-12-15T22:19:17.368" v="412" actId="1076"/>
          <ac:picMkLst>
            <pc:docMk/>
            <pc:sldMk cId="0" sldId="261"/>
            <ac:picMk id="8" creationId="{4E0C734E-66AF-9ACF-8B9C-ED29DCE1533D}"/>
          </ac:picMkLst>
        </pc:picChg>
      </pc:sldChg>
      <pc:sldChg chg="del ord modNotes">
        <pc:chgData name="Felipe Carlos Escoto Castro" userId="972c15bce3df88ad" providerId="LiveId" clId="{32E9907C-C568-4FEC-8D24-641B3D561034}" dt="2023-12-15T23:32:55.677" v="3001" actId="47"/>
        <pc:sldMkLst>
          <pc:docMk/>
          <pc:sldMk cId="0" sldId="262"/>
        </pc:sldMkLst>
      </pc:sldChg>
      <pc:sldChg chg="addSp delSp modSp mod ord">
        <pc:chgData name="Felipe Carlos Escoto Castro" userId="972c15bce3df88ad" providerId="LiveId" clId="{32E9907C-C568-4FEC-8D24-641B3D561034}" dt="2023-12-15T23:47:07.633" v="3259"/>
        <pc:sldMkLst>
          <pc:docMk/>
          <pc:sldMk cId="0" sldId="263"/>
        </pc:sldMkLst>
        <pc:spChg chg="add del mod">
          <ac:chgData name="Felipe Carlos Escoto Castro" userId="972c15bce3df88ad" providerId="LiveId" clId="{32E9907C-C568-4FEC-8D24-641B3D561034}" dt="2023-12-15T23:22:42.759" v="2737" actId="478"/>
          <ac:spMkLst>
            <pc:docMk/>
            <pc:sldMk cId="0" sldId="263"/>
            <ac:spMk id="3" creationId="{FB3F9E72-C3CF-6E85-C6B5-11DFFBEFDBDE}"/>
          </ac:spMkLst>
        </pc:spChg>
        <pc:spChg chg="add del mod">
          <ac:chgData name="Felipe Carlos Escoto Castro" userId="972c15bce3df88ad" providerId="LiveId" clId="{32E9907C-C568-4FEC-8D24-641B3D561034}" dt="2023-12-15T23:22:42.759" v="2737" actId="478"/>
          <ac:spMkLst>
            <pc:docMk/>
            <pc:sldMk cId="0" sldId="263"/>
            <ac:spMk id="5" creationId="{B99F6962-C83C-8386-476A-3660963114A6}"/>
          </ac:spMkLst>
        </pc:spChg>
        <pc:spChg chg="add del mod">
          <ac:chgData name="Felipe Carlos Escoto Castro" userId="972c15bce3df88ad" providerId="LiveId" clId="{32E9907C-C568-4FEC-8D24-641B3D561034}" dt="2023-12-15T23:22:42.759" v="2737" actId="478"/>
          <ac:spMkLst>
            <pc:docMk/>
            <pc:sldMk cId="0" sldId="263"/>
            <ac:spMk id="7" creationId="{940373C2-DE4A-3563-A589-38CE5DF0F665}"/>
          </ac:spMkLst>
        </pc:spChg>
        <pc:spChg chg="add del mod">
          <ac:chgData name="Felipe Carlos Escoto Castro" userId="972c15bce3df88ad" providerId="LiveId" clId="{32E9907C-C568-4FEC-8D24-641B3D561034}" dt="2023-12-15T23:22:42.759" v="2737" actId="478"/>
          <ac:spMkLst>
            <pc:docMk/>
            <pc:sldMk cId="0" sldId="263"/>
            <ac:spMk id="9" creationId="{CF228F20-6838-CA7F-FDAC-022E4CC6AB1E}"/>
          </ac:spMkLst>
        </pc:spChg>
        <pc:spChg chg="add del mod">
          <ac:chgData name="Felipe Carlos Escoto Castro" userId="972c15bce3df88ad" providerId="LiveId" clId="{32E9907C-C568-4FEC-8D24-641B3D561034}" dt="2023-12-15T23:22:42.759" v="2737" actId="478"/>
          <ac:spMkLst>
            <pc:docMk/>
            <pc:sldMk cId="0" sldId="263"/>
            <ac:spMk id="11" creationId="{52856881-3716-A922-6C98-860FF311DDFA}"/>
          </ac:spMkLst>
        </pc:spChg>
        <pc:spChg chg="add del mod">
          <ac:chgData name="Felipe Carlos Escoto Castro" userId="972c15bce3df88ad" providerId="LiveId" clId="{32E9907C-C568-4FEC-8D24-641B3D561034}" dt="2023-12-15T23:22:42.759" v="2737" actId="478"/>
          <ac:spMkLst>
            <pc:docMk/>
            <pc:sldMk cId="0" sldId="263"/>
            <ac:spMk id="13" creationId="{EB0674A2-DD0F-6838-CA19-E3E2D4548464}"/>
          </ac:spMkLst>
        </pc:spChg>
        <pc:spChg chg="add del mod">
          <ac:chgData name="Felipe Carlos Escoto Castro" userId="972c15bce3df88ad" providerId="LiveId" clId="{32E9907C-C568-4FEC-8D24-641B3D561034}" dt="2023-12-15T23:22:46.219" v="2738" actId="478"/>
          <ac:spMkLst>
            <pc:docMk/>
            <pc:sldMk cId="0" sldId="263"/>
            <ac:spMk id="15" creationId="{E792D777-4794-CF31-75CF-474E6279A2D3}"/>
          </ac:spMkLst>
        </pc:spChg>
        <pc:spChg chg="add del mod">
          <ac:chgData name="Felipe Carlos Escoto Castro" userId="972c15bce3df88ad" providerId="LiveId" clId="{32E9907C-C568-4FEC-8D24-641B3D561034}" dt="2023-12-15T23:22:48.109" v="2739" actId="478"/>
          <ac:spMkLst>
            <pc:docMk/>
            <pc:sldMk cId="0" sldId="263"/>
            <ac:spMk id="17" creationId="{BCFE6C26-6AFB-1B98-D648-75E00B435B87}"/>
          </ac:spMkLst>
        </pc:spChg>
        <pc:spChg chg="mod">
          <ac:chgData name="Felipe Carlos Escoto Castro" userId="972c15bce3df88ad" providerId="LiveId" clId="{32E9907C-C568-4FEC-8D24-641B3D561034}" dt="2023-12-15T23:22:35.151" v="2735" actId="14100"/>
          <ac:spMkLst>
            <pc:docMk/>
            <pc:sldMk cId="0" sldId="263"/>
            <ac:spMk id="810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2:38.772" v="2736" actId="478"/>
          <ac:spMkLst>
            <pc:docMk/>
            <pc:sldMk cId="0" sldId="263"/>
            <ac:spMk id="823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2:38.772" v="2736" actId="478"/>
          <ac:spMkLst>
            <pc:docMk/>
            <pc:sldMk cId="0" sldId="263"/>
            <ac:spMk id="824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2:38.772" v="2736" actId="478"/>
          <ac:spMkLst>
            <pc:docMk/>
            <pc:sldMk cId="0" sldId="263"/>
            <ac:spMk id="825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2:38.772" v="2736" actId="478"/>
          <ac:spMkLst>
            <pc:docMk/>
            <pc:sldMk cId="0" sldId="263"/>
            <ac:spMk id="826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2:42.759" v="2737" actId="478"/>
          <ac:spMkLst>
            <pc:docMk/>
            <pc:sldMk cId="0" sldId="263"/>
            <ac:spMk id="827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2:42.759" v="2737" actId="478"/>
          <ac:spMkLst>
            <pc:docMk/>
            <pc:sldMk cId="0" sldId="263"/>
            <ac:spMk id="828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2:38.772" v="2736" actId="478"/>
          <ac:spMkLst>
            <pc:docMk/>
            <pc:sldMk cId="0" sldId="263"/>
            <ac:spMk id="829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2:38.772" v="2736" actId="478"/>
          <ac:spMkLst>
            <pc:docMk/>
            <pc:sldMk cId="0" sldId="263"/>
            <ac:spMk id="830" creationId="{00000000-0000-0000-0000-000000000000}"/>
          </ac:spMkLst>
        </pc:spChg>
        <pc:grpChg chg="del">
          <ac:chgData name="Felipe Carlos Escoto Castro" userId="972c15bce3df88ad" providerId="LiveId" clId="{32E9907C-C568-4FEC-8D24-641B3D561034}" dt="2023-12-15T23:22:38.772" v="2736" actId="478"/>
          <ac:grpSpMkLst>
            <pc:docMk/>
            <pc:sldMk cId="0" sldId="263"/>
            <ac:grpSpMk id="81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2:38.772" v="2736" actId="478"/>
          <ac:grpSpMkLst>
            <pc:docMk/>
            <pc:sldMk cId="0" sldId="263"/>
            <ac:grpSpMk id="814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2:38.772" v="2736" actId="478"/>
          <ac:grpSpMkLst>
            <pc:docMk/>
            <pc:sldMk cId="0" sldId="263"/>
            <ac:grpSpMk id="817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2:38.772" v="2736" actId="478"/>
          <ac:grpSpMkLst>
            <pc:docMk/>
            <pc:sldMk cId="0" sldId="263"/>
            <ac:grpSpMk id="820" creationId="{00000000-0000-0000-0000-000000000000}"/>
          </ac:grpSpMkLst>
        </pc:grpChg>
        <pc:picChg chg="add">
          <ac:chgData name="Felipe Carlos Escoto Castro" userId="972c15bce3df88ad" providerId="LiveId" clId="{32E9907C-C568-4FEC-8D24-641B3D561034}" dt="2023-12-15T23:23:01.094" v="2740" actId="22"/>
          <ac:picMkLst>
            <pc:docMk/>
            <pc:sldMk cId="0" sldId="263"/>
            <ac:picMk id="19" creationId="{4AFD723A-F5B2-0733-7318-9D1993E26ECC}"/>
          </ac:picMkLst>
        </pc:picChg>
      </pc:sldChg>
      <pc:sldChg chg="modSp mod ord modNotes">
        <pc:chgData name="Felipe Carlos Escoto Castro" userId="972c15bce3df88ad" providerId="LiveId" clId="{32E9907C-C568-4FEC-8D24-641B3D561034}" dt="2023-12-15T22:31:32.402" v="432" actId="1076"/>
        <pc:sldMkLst>
          <pc:docMk/>
          <pc:sldMk cId="0" sldId="264"/>
        </pc:sldMkLst>
        <pc:spChg chg="mod">
          <ac:chgData name="Felipe Carlos Escoto Castro" userId="972c15bce3df88ad" providerId="LiveId" clId="{32E9907C-C568-4FEC-8D24-641B3D561034}" dt="2023-12-15T22:31:32.402" v="432" actId="1076"/>
          <ac:spMkLst>
            <pc:docMk/>
            <pc:sldMk cId="0" sldId="264"/>
            <ac:spMk id="835" creationId="{00000000-0000-0000-0000-000000000000}"/>
          </ac:spMkLst>
        </pc:spChg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65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66"/>
        </pc:sldMkLst>
      </pc:sldChg>
      <pc:sldChg chg="addSp delSp modSp mod ord">
        <pc:chgData name="Felipe Carlos Escoto Castro" userId="972c15bce3df88ad" providerId="LiveId" clId="{32E9907C-C568-4FEC-8D24-641B3D561034}" dt="2023-12-15T23:44:39.294" v="3257" actId="1076"/>
        <pc:sldMkLst>
          <pc:docMk/>
          <pc:sldMk cId="0" sldId="267"/>
        </pc:sldMkLst>
        <pc:spChg chg="del">
          <ac:chgData name="Felipe Carlos Escoto Castro" userId="972c15bce3df88ad" providerId="LiveId" clId="{32E9907C-C568-4FEC-8D24-641B3D561034}" dt="2023-12-15T23:42:10.912" v="3126" actId="478"/>
          <ac:spMkLst>
            <pc:docMk/>
            <pc:sldMk cId="0" sldId="267"/>
            <ac:spMk id="1141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3:02.325" v="3139" actId="478"/>
          <ac:spMkLst>
            <pc:docMk/>
            <pc:sldMk cId="0" sldId="267"/>
            <ac:spMk id="1142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2:15.735" v="3127" actId="478"/>
          <ac:spMkLst>
            <pc:docMk/>
            <pc:sldMk cId="0" sldId="267"/>
            <ac:spMk id="1143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2:15.735" v="3127" actId="478"/>
          <ac:spMkLst>
            <pc:docMk/>
            <pc:sldMk cId="0" sldId="267"/>
            <ac:spMk id="1144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2:10.912" v="3126" actId="478"/>
          <ac:spMkLst>
            <pc:docMk/>
            <pc:sldMk cId="0" sldId="267"/>
            <ac:spMk id="1145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2:15.735" v="3127" actId="478"/>
          <ac:spMkLst>
            <pc:docMk/>
            <pc:sldMk cId="0" sldId="267"/>
            <ac:spMk id="1146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2:15.735" v="3127" actId="478"/>
          <ac:spMkLst>
            <pc:docMk/>
            <pc:sldMk cId="0" sldId="267"/>
            <ac:spMk id="1147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2:10.912" v="3126" actId="478"/>
          <ac:spMkLst>
            <pc:docMk/>
            <pc:sldMk cId="0" sldId="267"/>
            <ac:spMk id="1148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2:10.912" v="3126" actId="478"/>
          <ac:spMkLst>
            <pc:docMk/>
            <pc:sldMk cId="0" sldId="267"/>
            <ac:spMk id="1149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3:42:31.035" v="3132" actId="1076"/>
          <ac:spMkLst>
            <pc:docMk/>
            <pc:sldMk cId="0" sldId="267"/>
            <ac:spMk id="1150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3:42:31.035" v="3132" actId="1076"/>
          <ac:spMkLst>
            <pc:docMk/>
            <pc:sldMk cId="0" sldId="267"/>
            <ac:spMk id="1151" creationId="{00000000-0000-0000-0000-000000000000}"/>
          </ac:spMkLst>
        </pc:spChg>
        <pc:spChg chg="del mod">
          <ac:chgData name="Felipe Carlos Escoto Castro" userId="972c15bce3df88ad" providerId="LiveId" clId="{32E9907C-C568-4FEC-8D24-641B3D561034}" dt="2023-12-15T23:43:02.325" v="3139" actId="478"/>
          <ac:spMkLst>
            <pc:docMk/>
            <pc:sldMk cId="0" sldId="267"/>
            <ac:spMk id="1152" creationId="{00000000-0000-0000-0000-000000000000}"/>
          </ac:spMkLst>
        </pc:spChg>
        <pc:spChg chg="del mod">
          <ac:chgData name="Felipe Carlos Escoto Castro" userId="972c15bce3df88ad" providerId="LiveId" clId="{32E9907C-C568-4FEC-8D24-641B3D561034}" dt="2023-12-15T23:43:02.325" v="3139" actId="478"/>
          <ac:spMkLst>
            <pc:docMk/>
            <pc:sldMk cId="0" sldId="267"/>
            <ac:spMk id="1153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2:58.289" v="3138" actId="478"/>
          <ac:spMkLst>
            <pc:docMk/>
            <pc:sldMk cId="0" sldId="267"/>
            <ac:spMk id="1154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2:58.289" v="3138" actId="478"/>
          <ac:spMkLst>
            <pc:docMk/>
            <pc:sldMk cId="0" sldId="267"/>
            <ac:spMk id="1155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3:42:26.471" v="3131" actId="1076"/>
          <ac:spMkLst>
            <pc:docMk/>
            <pc:sldMk cId="0" sldId="267"/>
            <ac:spMk id="1156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3:42:26.471" v="3131" actId="1076"/>
          <ac:spMkLst>
            <pc:docMk/>
            <pc:sldMk cId="0" sldId="267"/>
            <ac:spMk id="1157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3:43:54.064" v="3250" actId="120"/>
          <ac:spMkLst>
            <pc:docMk/>
            <pc:sldMk cId="0" sldId="267"/>
            <ac:spMk id="1212" creationId="{00000000-0000-0000-0000-000000000000}"/>
          </ac:spMkLst>
        </pc:spChg>
        <pc:grpChg chg="del">
          <ac:chgData name="Felipe Carlos Escoto Castro" userId="972c15bce3df88ad" providerId="LiveId" clId="{32E9907C-C568-4FEC-8D24-641B3D561034}" dt="2023-12-15T23:42:58.289" v="3138" actId="478"/>
          <ac:grpSpMkLst>
            <pc:docMk/>
            <pc:sldMk cId="0" sldId="267"/>
            <ac:grpSpMk id="1162" creationId="{00000000-0000-0000-0000-000000000000}"/>
          </ac:grpSpMkLst>
        </pc:grpChg>
        <pc:grpChg chg="del mod">
          <ac:chgData name="Felipe Carlos Escoto Castro" userId="972c15bce3df88ad" providerId="LiveId" clId="{32E9907C-C568-4FEC-8D24-641B3D561034}" dt="2023-12-15T23:43:02.325" v="3139" actId="478"/>
          <ac:grpSpMkLst>
            <pc:docMk/>
            <pc:sldMk cId="0" sldId="267"/>
            <ac:grpSpMk id="1174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3:42:26.471" v="3131" actId="1076"/>
          <ac:grpSpMkLst>
            <pc:docMk/>
            <pc:sldMk cId="0" sldId="267"/>
            <ac:grpSpMk id="1178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3:42:31.035" v="3132" actId="1076"/>
          <ac:grpSpMkLst>
            <pc:docMk/>
            <pc:sldMk cId="0" sldId="267"/>
            <ac:grpSpMk id="1196" creationId="{00000000-0000-0000-0000-000000000000}"/>
          </ac:grpSpMkLst>
        </pc:grpChg>
        <pc:picChg chg="add mod">
          <ac:chgData name="Felipe Carlos Escoto Castro" userId="972c15bce3df88ad" providerId="LiveId" clId="{32E9907C-C568-4FEC-8D24-641B3D561034}" dt="2023-12-15T23:44:25.020" v="3254" actId="14100"/>
          <ac:picMkLst>
            <pc:docMk/>
            <pc:sldMk cId="0" sldId="267"/>
            <ac:picMk id="3" creationId="{85FD5AAC-3F6C-2076-3DF8-CFFC5D1C4F23}"/>
          </ac:picMkLst>
        </pc:picChg>
        <pc:picChg chg="add mod">
          <ac:chgData name="Felipe Carlos Escoto Castro" userId="972c15bce3df88ad" providerId="LiveId" clId="{32E9907C-C568-4FEC-8D24-641B3D561034}" dt="2023-12-15T23:44:39.294" v="3257" actId="1076"/>
          <ac:picMkLst>
            <pc:docMk/>
            <pc:sldMk cId="0" sldId="267"/>
            <ac:picMk id="5" creationId="{BFF9869A-F866-7140-FCA7-9C90195CA804}"/>
          </ac:picMkLst>
        </pc:picChg>
        <pc:cxnChg chg="del mod">
          <ac:chgData name="Felipe Carlos Escoto Castro" userId="972c15bce3df88ad" providerId="LiveId" clId="{32E9907C-C568-4FEC-8D24-641B3D561034}" dt="2023-12-15T23:42:21.395" v="3130" actId="478"/>
          <ac:cxnSpMkLst>
            <pc:docMk/>
            <pc:sldMk cId="0" sldId="267"/>
            <ac:cxnSpMk id="1158" creationId="{00000000-0000-0000-0000-000000000000}"/>
          </ac:cxnSpMkLst>
        </pc:cxnChg>
        <pc:cxnChg chg="del mod">
          <ac:chgData name="Felipe Carlos Escoto Castro" userId="972c15bce3df88ad" providerId="LiveId" clId="{32E9907C-C568-4FEC-8D24-641B3D561034}" dt="2023-12-15T23:42:20.403" v="3129" actId="478"/>
          <ac:cxnSpMkLst>
            <pc:docMk/>
            <pc:sldMk cId="0" sldId="267"/>
            <ac:cxnSpMk id="1159" creationId="{00000000-0000-0000-0000-000000000000}"/>
          </ac:cxnSpMkLst>
        </pc:cxnChg>
        <pc:cxnChg chg="del mod">
          <ac:chgData name="Felipe Carlos Escoto Castro" userId="972c15bce3df88ad" providerId="LiveId" clId="{32E9907C-C568-4FEC-8D24-641B3D561034}" dt="2023-12-15T23:42:19.306" v="3128" actId="478"/>
          <ac:cxnSpMkLst>
            <pc:docMk/>
            <pc:sldMk cId="0" sldId="267"/>
            <ac:cxnSpMk id="1160" creationId="{00000000-0000-0000-0000-000000000000}"/>
          </ac:cxnSpMkLst>
        </pc:cxnChg>
        <pc:cxnChg chg="del mod">
          <ac:chgData name="Felipe Carlos Escoto Castro" userId="972c15bce3df88ad" providerId="LiveId" clId="{32E9907C-C568-4FEC-8D24-641B3D561034}" dt="2023-12-15T23:42:32.890" v="3133" actId="478"/>
          <ac:cxnSpMkLst>
            <pc:docMk/>
            <pc:sldMk cId="0" sldId="267"/>
            <ac:cxnSpMk id="1161" creationId="{00000000-0000-0000-0000-000000000000}"/>
          </ac:cxnSpMkLst>
        </pc:cxnChg>
      </pc:sldChg>
      <pc:sldChg chg="addSp delSp modSp mod ord modNotes">
        <pc:chgData name="Felipe Carlos Escoto Castro" userId="972c15bce3df88ad" providerId="LiveId" clId="{32E9907C-C568-4FEC-8D24-641B3D561034}" dt="2023-12-16T00:09:12.601" v="3798" actId="20577"/>
        <pc:sldMkLst>
          <pc:docMk/>
          <pc:sldMk cId="0" sldId="268"/>
        </pc:sldMkLst>
        <pc:spChg chg="add mod">
          <ac:chgData name="Felipe Carlos Escoto Castro" userId="972c15bce3df88ad" providerId="LiveId" clId="{32E9907C-C568-4FEC-8D24-641B3D561034}" dt="2023-12-16T00:08:37.747" v="3787" actId="1076"/>
          <ac:spMkLst>
            <pc:docMk/>
            <pc:sldMk cId="0" sldId="268"/>
            <ac:spMk id="7" creationId="{844E6048-5CD6-7118-3988-524F58ACA408}"/>
          </ac:spMkLst>
        </pc:spChg>
        <pc:spChg chg="add mod">
          <ac:chgData name="Felipe Carlos Escoto Castro" userId="972c15bce3df88ad" providerId="LiveId" clId="{32E9907C-C568-4FEC-8D24-641B3D561034}" dt="2023-12-16T00:08:53.494" v="3793" actId="1076"/>
          <ac:spMkLst>
            <pc:docMk/>
            <pc:sldMk cId="0" sldId="268"/>
            <ac:spMk id="9" creationId="{7B5096E1-ADCC-E2EF-F0ED-0DA107441FDE}"/>
          </ac:spMkLst>
        </pc:spChg>
        <pc:spChg chg="add mod">
          <ac:chgData name="Felipe Carlos Escoto Castro" userId="972c15bce3df88ad" providerId="LiveId" clId="{32E9907C-C568-4FEC-8D24-641B3D561034}" dt="2023-12-16T00:08:45.162" v="3790" actId="1076"/>
          <ac:spMkLst>
            <pc:docMk/>
            <pc:sldMk cId="0" sldId="268"/>
            <ac:spMk id="11" creationId="{12A9066C-FA82-42B8-8F35-9C3F08A3156D}"/>
          </ac:spMkLst>
        </pc:spChg>
        <pc:spChg chg="add mod">
          <ac:chgData name="Felipe Carlos Escoto Castro" userId="972c15bce3df88ad" providerId="LiveId" clId="{32E9907C-C568-4FEC-8D24-641B3D561034}" dt="2023-12-16T00:09:12.601" v="3798" actId="20577"/>
          <ac:spMkLst>
            <pc:docMk/>
            <pc:sldMk cId="0" sldId="268"/>
            <ac:spMk id="13" creationId="{A1806F4A-EE71-6C9D-4DC3-6B839660A90C}"/>
          </ac:spMkLst>
        </pc:spChg>
        <pc:spChg chg="del">
          <ac:chgData name="Felipe Carlos Escoto Castro" userId="972c15bce3df88ad" providerId="LiveId" clId="{32E9907C-C568-4FEC-8D24-641B3D561034}" dt="2023-12-15T23:49:58.223" v="3300" actId="478"/>
          <ac:spMkLst>
            <pc:docMk/>
            <pc:sldMk cId="0" sldId="268"/>
            <ac:spMk id="1217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50:45.602" v="3312" actId="478"/>
          <ac:spMkLst>
            <pc:docMk/>
            <pc:sldMk cId="0" sldId="268"/>
            <ac:spMk id="1218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50:45.602" v="3312" actId="478"/>
          <ac:spMkLst>
            <pc:docMk/>
            <pc:sldMk cId="0" sldId="268"/>
            <ac:spMk id="1219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50:45.602" v="3312" actId="478"/>
          <ac:spMkLst>
            <pc:docMk/>
            <pc:sldMk cId="0" sldId="268"/>
            <ac:spMk id="1220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50:45.602" v="3312" actId="478"/>
          <ac:spMkLst>
            <pc:docMk/>
            <pc:sldMk cId="0" sldId="268"/>
            <ac:spMk id="1221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50:45.602" v="3312" actId="478"/>
          <ac:spMkLst>
            <pc:docMk/>
            <pc:sldMk cId="0" sldId="268"/>
            <ac:spMk id="1222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9:58.223" v="3300" actId="478"/>
          <ac:spMkLst>
            <pc:docMk/>
            <pc:sldMk cId="0" sldId="268"/>
            <ac:spMk id="1223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9:58.223" v="3300" actId="478"/>
          <ac:spMkLst>
            <pc:docMk/>
            <pc:sldMk cId="0" sldId="268"/>
            <ac:spMk id="1224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50:02.474" v="3301" actId="478"/>
          <ac:spMkLst>
            <pc:docMk/>
            <pc:sldMk cId="0" sldId="268"/>
            <ac:spMk id="1225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3:49:55.582" v="3299" actId="1076"/>
          <ac:spMkLst>
            <pc:docMk/>
            <pc:sldMk cId="0" sldId="268"/>
            <ac:spMk id="1291" creationId="{00000000-0000-0000-0000-000000000000}"/>
          </ac:spMkLst>
        </pc:spChg>
        <pc:grpChg chg="add del mod">
          <ac:chgData name="Felipe Carlos Escoto Castro" userId="972c15bce3df88ad" providerId="LiveId" clId="{32E9907C-C568-4FEC-8D24-641B3D561034}" dt="2023-12-15T23:50:45.602" v="3312" actId="478"/>
          <ac:grpSpMkLst>
            <pc:docMk/>
            <pc:sldMk cId="0" sldId="268"/>
            <ac:grpSpMk id="1226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292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295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298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30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304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307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45.602" v="3312" actId="478"/>
          <ac:grpSpMkLst>
            <pc:docMk/>
            <pc:sldMk cId="0" sldId="268"/>
            <ac:grpSpMk id="1310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45.602" v="3312" actId="478"/>
          <ac:grpSpMkLst>
            <pc:docMk/>
            <pc:sldMk cId="0" sldId="268"/>
            <ac:grpSpMk id="1313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45.602" v="3312" actId="478"/>
          <ac:grpSpMkLst>
            <pc:docMk/>
            <pc:sldMk cId="0" sldId="268"/>
            <ac:grpSpMk id="1316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319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322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325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328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33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334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337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340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10.232" v="3306" actId="478"/>
          <ac:grpSpMkLst>
            <pc:docMk/>
            <pc:sldMk cId="0" sldId="268"/>
            <ac:grpSpMk id="1343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45.602" v="3312" actId="478"/>
          <ac:grpSpMkLst>
            <pc:docMk/>
            <pc:sldMk cId="0" sldId="268"/>
            <ac:grpSpMk id="1346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50:45.602" v="3312" actId="478"/>
          <ac:grpSpMkLst>
            <pc:docMk/>
            <pc:sldMk cId="0" sldId="268"/>
            <ac:grpSpMk id="1349" creationId="{00000000-0000-0000-0000-000000000000}"/>
          </ac:grpSpMkLst>
        </pc:grpChg>
        <pc:picChg chg="add mod">
          <ac:chgData name="Felipe Carlos Escoto Castro" userId="972c15bce3df88ad" providerId="LiveId" clId="{32E9907C-C568-4FEC-8D24-641B3D561034}" dt="2023-12-16T00:08:48.926" v="3792" actId="1076"/>
          <ac:picMkLst>
            <pc:docMk/>
            <pc:sldMk cId="0" sldId="268"/>
            <ac:picMk id="3" creationId="{8F030CC1-811B-97BB-3316-69A6F3B8EB7C}"/>
          </ac:picMkLst>
        </pc:picChg>
        <pc:picChg chg="add mod">
          <ac:chgData name="Felipe Carlos Escoto Castro" userId="972c15bce3df88ad" providerId="LiveId" clId="{32E9907C-C568-4FEC-8D24-641B3D561034}" dt="2023-12-15T23:52:49.159" v="3358" actId="1076"/>
          <ac:picMkLst>
            <pc:docMk/>
            <pc:sldMk cId="0" sldId="268"/>
            <ac:picMk id="4" creationId="{72258F74-491E-E7EE-2F84-43B36A12D43A}"/>
          </ac:picMkLst>
        </pc:picChg>
        <pc:picChg chg="add del mod">
          <ac:chgData name="Felipe Carlos Escoto Castro" userId="972c15bce3df88ad" providerId="LiveId" clId="{32E9907C-C568-4FEC-8D24-641B3D561034}" dt="2023-12-15T23:56:18.087" v="3361" actId="478"/>
          <ac:picMkLst>
            <pc:docMk/>
            <pc:sldMk cId="0" sldId="268"/>
            <ac:picMk id="5" creationId="{97C59F46-868F-CAFC-1C8C-3F4312BEFC44}"/>
          </ac:picMkLst>
        </pc:picChg>
        <pc:picChg chg="add del mod">
          <ac:chgData name="Felipe Carlos Escoto Castro" userId="972c15bce3df88ad" providerId="LiveId" clId="{32E9907C-C568-4FEC-8D24-641B3D561034}" dt="2023-12-15T23:56:39.166" v="3365" actId="478"/>
          <ac:picMkLst>
            <pc:docMk/>
            <pc:sldMk cId="0" sldId="268"/>
            <ac:picMk id="6" creationId="{23760447-4A71-F94A-32B2-B14ABA010E57}"/>
          </ac:picMkLst>
        </pc:picChg>
        <pc:picChg chg="add mod">
          <ac:chgData name="Felipe Carlos Escoto Castro" userId="972c15bce3df88ad" providerId="LiveId" clId="{32E9907C-C568-4FEC-8D24-641B3D561034}" dt="2023-12-16T00:08:47.438" v="3791" actId="1076"/>
          <ac:picMkLst>
            <pc:docMk/>
            <pc:sldMk cId="0" sldId="268"/>
            <ac:picMk id="8" creationId="{0003110C-CF8F-4375-910E-C2877BB3A547}"/>
          </ac:picMkLst>
        </pc:picChg>
        <pc:picChg chg="add mod">
          <ac:chgData name="Felipe Carlos Escoto Castro" userId="972c15bce3df88ad" providerId="LiveId" clId="{32E9907C-C568-4FEC-8D24-641B3D561034}" dt="2023-12-16T00:08:42.135" v="3789" actId="1076"/>
          <ac:picMkLst>
            <pc:docMk/>
            <pc:sldMk cId="0" sldId="268"/>
            <ac:picMk id="10" creationId="{BA003BEA-7EBA-35F9-84CE-01A7017E17A3}"/>
          </ac:picMkLst>
        </pc:picChg>
        <pc:picChg chg="add mod">
          <ac:chgData name="Felipe Carlos Escoto Castro" userId="972c15bce3df88ad" providerId="LiveId" clId="{32E9907C-C568-4FEC-8D24-641B3D561034}" dt="2023-12-16T00:08:40.338" v="3788" actId="1076"/>
          <ac:picMkLst>
            <pc:docMk/>
            <pc:sldMk cId="0" sldId="268"/>
            <ac:picMk id="12" creationId="{A2704353-2404-527C-3614-437DEE67CB31}"/>
          </ac:picMkLst>
        </pc:picChg>
        <pc:cxnChg chg="del mod">
          <ac:chgData name="Felipe Carlos Escoto Castro" userId="972c15bce3df88ad" providerId="LiveId" clId="{32E9907C-C568-4FEC-8D24-641B3D561034}" dt="2023-12-15T23:50:03.834" v="3302" actId="478"/>
          <ac:cxnSpMkLst>
            <pc:docMk/>
            <pc:sldMk cId="0" sldId="268"/>
            <ac:cxnSpMk id="1287" creationId="{00000000-0000-0000-0000-000000000000}"/>
          </ac:cxnSpMkLst>
        </pc:cxnChg>
        <pc:cxnChg chg="del mod">
          <ac:chgData name="Felipe Carlos Escoto Castro" userId="972c15bce3df88ad" providerId="LiveId" clId="{32E9907C-C568-4FEC-8D24-641B3D561034}" dt="2023-12-15T23:50:04.539" v="3303" actId="478"/>
          <ac:cxnSpMkLst>
            <pc:docMk/>
            <pc:sldMk cId="0" sldId="268"/>
            <ac:cxnSpMk id="1288" creationId="{00000000-0000-0000-0000-000000000000}"/>
          </ac:cxnSpMkLst>
        </pc:cxnChg>
        <pc:cxnChg chg="del mod">
          <ac:chgData name="Felipe Carlos Escoto Castro" userId="972c15bce3df88ad" providerId="LiveId" clId="{32E9907C-C568-4FEC-8D24-641B3D561034}" dt="2023-12-15T23:50:05.440" v="3304" actId="478"/>
          <ac:cxnSpMkLst>
            <pc:docMk/>
            <pc:sldMk cId="0" sldId="268"/>
            <ac:cxnSpMk id="1289" creationId="{00000000-0000-0000-0000-000000000000}"/>
          </ac:cxnSpMkLst>
        </pc:cxnChg>
        <pc:cxnChg chg="del mod">
          <ac:chgData name="Felipe Carlos Escoto Castro" userId="972c15bce3df88ad" providerId="LiveId" clId="{32E9907C-C568-4FEC-8D24-641B3D561034}" dt="2023-12-15T23:50:06.464" v="3305" actId="478"/>
          <ac:cxnSpMkLst>
            <pc:docMk/>
            <pc:sldMk cId="0" sldId="268"/>
            <ac:cxnSpMk id="1290" creationId="{00000000-0000-0000-0000-000000000000}"/>
          </ac:cxnSpMkLst>
        </pc:cxnChg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69"/>
        </pc:sldMkLst>
      </pc:sldChg>
      <pc:sldChg chg="addSp delSp modSp mod ord modNotes">
        <pc:chgData name="Felipe Carlos Escoto Castro" userId="972c15bce3df88ad" providerId="LiveId" clId="{32E9907C-C568-4FEC-8D24-641B3D561034}" dt="2023-12-15T22:44:43.078" v="919" actId="1076"/>
        <pc:sldMkLst>
          <pc:docMk/>
          <pc:sldMk cId="0" sldId="270"/>
        </pc:sldMkLst>
        <pc:spChg chg="add del mod">
          <ac:chgData name="Felipe Carlos Escoto Castro" userId="972c15bce3df88ad" providerId="LiveId" clId="{32E9907C-C568-4FEC-8D24-641B3D561034}" dt="2023-12-15T22:35:15.659" v="592" actId="478"/>
          <ac:spMkLst>
            <pc:docMk/>
            <pc:sldMk cId="0" sldId="270"/>
            <ac:spMk id="3" creationId="{766F6D74-74B9-E73A-E6AF-28B7622035AC}"/>
          </ac:spMkLst>
        </pc:spChg>
        <pc:spChg chg="add del mod">
          <ac:chgData name="Felipe Carlos Escoto Castro" userId="972c15bce3df88ad" providerId="LiveId" clId="{32E9907C-C568-4FEC-8D24-641B3D561034}" dt="2023-12-15T22:35:19.168" v="595" actId="478"/>
          <ac:spMkLst>
            <pc:docMk/>
            <pc:sldMk cId="0" sldId="270"/>
            <ac:spMk id="5" creationId="{29996624-6D31-D212-0602-B9A3C781ED3A}"/>
          </ac:spMkLst>
        </pc:spChg>
        <pc:spChg chg="add del mod">
          <ac:chgData name="Felipe Carlos Escoto Castro" userId="972c15bce3df88ad" providerId="LiveId" clId="{32E9907C-C568-4FEC-8D24-641B3D561034}" dt="2023-12-15T22:35:27.897" v="598" actId="478"/>
          <ac:spMkLst>
            <pc:docMk/>
            <pc:sldMk cId="0" sldId="270"/>
            <ac:spMk id="7" creationId="{B09C684D-71EE-29AD-4A03-101AD20C25D1}"/>
          </ac:spMkLst>
        </pc:spChg>
        <pc:spChg chg="add del mod">
          <ac:chgData name="Felipe Carlos Escoto Castro" userId="972c15bce3df88ad" providerId="LiveId" clId="{32E9907C-C568-4FEC-8D24-641B3D561034}" dt="2023-12-15T22:35:31.344" v="600" actId="478"/>
          <ac:spMkLst>
            <pc:docMk/>
            <pc:sldMk cId="0" sldId="270"/>
            <ac:spMk id="9" creationId="{ADBDB940-EBAE-FEF1-9538-EF45858DC8CE}"/>
          </ac:spMkLst>
        </pc:spChg>
        <pc:spChg chg="add del mod">
          <ac:chgData name="Felipe Carlos Escoto Castro" userId="972c15bce3df88ad" providerId="LiveId" clId="{32E9907C-C568-4FEC-8D24-641B3D561034}" dt="2023-12-15T22:35:48.172" v="604" actId="478"/>
          <ac:spMkLst>
            <pc:docMk/>
            <pc:sldMk cId="0" sldId="270"/>
            <ac:spMk id="11" creationId="{0D48669E-296D-FB34-6081-AA060AA315B9}"/>
          </ac:spMkLst>
        </pc:spChg>
        <pc:spChg chg="add del mod">
          <ac:chgData name="Felipe Carlos Escoto Castro" userId="972c15bce3df88ad" providerId="LiveId" clId="{32E9907C-C568-4FEC-8D24-641B3D561034}" dt="2023-12-15T22:35:48.172" v="604" actId="478"/>
          <ac:spMkLst>
            <pc:docMk/>
            <pc:sldMk cId="0" sldId="270"/>
            <ac:spMk id="13" creationId="{E183690E-2E79-7151-D3FF-C33E52C6E6B2}"/>
          </ac:spMkLst>
        </pc:spChg>
        <pc:spChg chg="add del mod">
          <ac:chgData name="Felipe Carlos Escoto Castro" userId="972c15bce3df88ad" providerId="LiveId" clId="{32E9907C-C568-4FEC-8D24-641B3D561034}" dt="2023-12-15T22:35:48.172" v="604" actId="478"/>
          <ac:spMkLst>
            <pc:docMk/>
            <pc:sldMk cId="0" sldId="270"/>
            <ac:spMk id="15" creationId="{51658F65-659E-EC9B-00E3-CF2883FD2B7E}"/>
          </ac:spMkLst>
        </pc:spChg>
        <pc:spChg chg="add del mod">
          <ac:chgData name="Felipe Carlos Escoto Castro" userId="972c15bce3df88ad" providerId="LiveId" clId="{32E9907C-C568-4FEC-8D24-641B3D561034}" dt="2023-12-15T22:35:50.091" v="605" actId="478"/>
          <ac:spMkLst>
            <pc:docMk/>
            <pc:sldMk cId="0" sldId="270"/>
            <ac:spMk id="17" creationId="{786548D1-8D64-1B4B-BA34-825EA8C0AF68}"/>
          </ac:spMkLst>
        </pc:spChg>
        <pc:spChg chg="add del mod">
          <ac:chgData name="Felipe Carlos Escoto Castro" userId="972c15bce3df88ad" providerId="LiveId" clId="{32E9907C-C568-4FEC-8D24-641B3D561034}" dt="2023-12-15T22:35:48.172" v="604" actId="478"/>
          <ac:spMkLst>
            <pc:docMk/>
            <pc:sldMk cId="0" sldId="270"/>
            <ac:spMk id="19" creationId="{AA70B7E0-3F22-7F09-8D64-EFB247B8D4FA}"/>
          </ac:spMkLst>
        </pc:spChg>
        <pc:spChg chg="add del mod">
          <ac:chgData name="Felipe Carlos Escoto Castro" userId="972c15bce3df88ad" providerId="LiveId" clId="{32E9907C-C568-4FEC-8D24-641B3D561034}" dt="2023-12-15T22:35:48.172" v="604" actId="478"/>
          <ac:spMkLst>
            <pc:docMk/>
            <pc:sldMk cId="0" sldId="270"/>
            <ac:spMk id="21" creationId="{7BDDF858-9792-1840-C018-1537BD2F2A7B}"/>
          </ac:spMkLst>
        </pc:spChg>
        <pc:spChg chg="add del mod">
          <ac:chgData name="Felipe Carlos Escoto Castro" userId="972c15bce3df88ad" providerId="LiveId" clId="{32E9907C-C568-4FEC-8D24-641B3D561034}" dt="2023-12-15T22:35:48.172" v="604" actId="478"/>
          <ac:spMkLst>
            <pc:docMk/>
            <pc:sldMk cId="0" sldId="270"/>
            <ac:spMk id="23" creationId="{4FC758D2-3A34-962B-41B2-7328875DB853}"/>
          </ac:spMkLst>
        </pc:spChg>
        <pc:spChg chg="add del mod">
          <ac:chgData name="Felipe Carlos Escoto Castro" userId="972c15bce3df88ad" providerId="LiveId" clId="{32E9907C-C568-4FEC-8D24-641B3D561034}" dt="2023-12-15T22:35:48.172" v="604" actId="478"/>
          <ac:spMkLst>
            <pc:docMk/>
            <pc:sldMk cId="0" sldId="270"/>
            <ac:spMk id="25" creationId="{FA67D58E-C4DB-0640-1458-19FC253B675B}"/>
          </ac:spMkLst>
        </pc:spChg>
        <pc:spChg chg="mod">
          <ac:chgData name="Felipe Carlos Escoto Castro" userId="972c15bce3df88ad" providerId="LiveId" clId="{32E9907C-C568-4FEC-8D24-641B3D561034}" dt="2023-12-15T22:44:05.354" v="910" actId="255"/>
          <ac:spMkLst>
            <pc:docMk/>
            <pc:sldMk cId="0" sldId="270"/>
            <ac:spMk id="2341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5:45.391" v="603" actId="478"/>
          <ac:spMkLst>
            <pc:docMk/>
            <pc:sldMk cId="0" sldId="270"/>
            <ac:spMk id="2342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5:45.391" v="603" actId="478"/>
          <ac:spMkLst>
            <pc:docMk/>
            <pc:sldMk cId="0" sldId="270"/>
            <ac:spMk id="2343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5:45.391" v="603" actId="478"/>
          <ac:spMkLst>
            <pc:docMk/>
            <pc:sldMk cId="0" sldId="270"/>
            <ac:spMk id="2344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5:45.391" v="603" actId="478"/>
          <ac:spMkLst>
            <pc:docMk/>
            <pc:sldMk cId="0" sldId="270"/>
            <ac:spMk id="2345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5:45.391" v="603" actId="478"/>
          <ac:spMkLst>
            <pc:docMk/>
            <pc:sldMk cId="0" sldId="270"/>
            <ac:spMk id="2346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5:45.391" v="603" actId="478"/>
          <ac:spMkLst>
            <pc:docMk/>
            <pc:sldMk cId="0" sldId="270"/>
            <ac:spMk id="2347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5:45.391" v="603" actId="478"/>
          <ac:spMkLst>
            <pc:docMk/>
            <pc:sldMk cId="0" sldId="270"/>
            <ac:spMk id="2348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5:45.391" v="603" actId="478"/>
          <ac:spMkLst>
            <pc:docMk/>
            <pc:sldMk cId="0" sldId="270"/>
            <ac:spMk id="2349" creationId="{00000000-0000-0000-0000-000000000000}"/>
          </ac:spMkLst>
        </pc:spChg>
        <pc:spChg chg="del mod">
          <ac:chgData name="Felipe Carlos Escoto Castro" userId="972c15bce3df88ad" providerId="LiveId" clId="{32E9907C-C568-4FEC-8D24-641B3D561034}" dt="2023-12-15T22:35:17.584" v="594" actId="478"/>
          <ac:spMkLst>
            <pc:docMk/>
            <pc:sldMk cId="0" sldId="270"/>
            <ac:spMk id="2350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5:11.873" v="591" actId="478"/>
          <ac:spMkLst>
            <pc:docMk/>
            <pc:sldMk cId="0" sldId="270"/>
            <ac:spMk id="2351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5:29.743" v="599" actId="478"/>
          <ac:spMkLst>
            <pc:docMk/>
            <pc:sldMk cId="0" sldId="270"/>
            <ac:spMk id="2352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5:26.583" v="597" actId="478"/>
          <ac:spMkLst>
            <pc:docMk/>
            <pc:sldMk cId="0" sldId="270"/>
            <ac:spMk id="2353" creationId="{00000000-0000-0000-0000-000000000000}"/>
          </ac:spMkLst>
        </pc:spChg>
        <pc:grpChg chg="del">
          <ac:chgData name="Felipe Carlos Escoto Castro" userId="972c15bce3df88ad" providerId="LiveId" clId="{32E9907C-C568-4FEC-8D24-641B3D561034}" dt="2023-12-15T22:35:45.391" v="603" actId="478"/>
          <ac:grpSpMkLst>
            <pc:docMk/>
            <pc:sldMk cId="0" sldId="270"/>
            <ac:grpSpMk id="2354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35:35.206" v="601" actId="1076"/>
          <ac:grpSpMkLst>
            <pc:docMk/>
            <pc:sldMk cId="0" sldId="270"/>
            <ac:grpSpMk id="2357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5:45.391" v="603" actId="478"/>
          <ac:grpSpMkLst>
            <pc:docMk/>
            <pc:sldMk cId="0" sldId="270"/>
            <ac:grpSpMk id="2360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5:45.391" v="603" actId="478"/>
          <ac:grpSpMkLst>
            <pc:docMk/>
            <pc:sldMk cId="0" sldId="270"/>
            <ac:grpSpMk id="2363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5:45.391" v="603" actId="478"/>
          <ac:grpSpMkLst>
            <pc:docMk/>
            <pc:sldMk cId="0" sldId="270"/>
            <ac:grpSpMk id="2366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35:23.619" v="596" actId="1076"/>
          <ac:grpSpMkLst>
            <pc:docMk/>
            <pc:sldMk cId="0" sldId="270"/>
            <ac:grpSpMk id="2369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5:45.391" v="603" actId="478"/>
          <ac:grpSpMkLst>
            <pc:docMk/>
            <pc:sldMk cId="0" sldId="270"/>
            <ac:grpSpMk id="2372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35:23.619" v="596" actId="1076"/>
          <ac:grpSpMkLst>
            <pc:docMk/>
            <pc:sldMk cId="0" sldId="270"/>
            <ac:grpSpMk id="2379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5:45.391" v="603" actId="478"/>
          <ac:grpSpMkLst>
            <pc:docMk/>
            <pc:sldMk cId="0" sldId="270"/>
            <ac:grpSpMk id="2391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35:35.206" v="601" actId="1076"/>
          <ac:grpSpMkLst>
            <pc:docMk/>
            <pc:sldMk cId="0" sldId="270"/>
            <ac:grpSpMk id="241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5:45.391" v="603" actId="478"/>
          <ac:grpSpMkLst>
            <pc:docMk/>
            <pc:sldMk cId="0" sldId="270"/>
            <ac:grpSpMk id="242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5:45.391" v="603" actId="478"/>
          <ac:grpSpMkLst>
            <pc:docMk/>
            <pc:sldMk cId="0" sldId="270"/>
            <ac:grpSpMk id="2428" creationId="{00000000-0000-0000-0000-000000000000}"/>
          </ac:grpSpMkLst>
        </pc:grpChg>
        <pc:picChg chg="add del mod">
          <ac:chgData name="Felipe Carlos Escoto Castro" userId="972c15bce3df88ad" providerId="LiveId" clId="{32E9907C-C568-4FEC-8D24-641B3D561034}" dt="2023-12-15T22:42:15.804" v="755" actId="478"/>
          <ac:picMkLst>
            <pc:docMk/>
            <pc:sldMk cId="0" sldId="270"/>
            <ac:picMk id="27" creationId="{F04ABDC6-BA8E-62C2-315B-4EAC34FFD9A0}"/>
          </ac:picMkLst>
        </pc:picChg>
        <pc:picChg chg="add del mod">
          <ac:chgData name="Felipe Carlos Escoto Castro" userId="972c15bce3df88ad" providerId="LiveId" clId="{32E9907C-C568-4FEC-8D24-641B3D561034}" dt="2023-12-15T22:42:14.681" v="754" actId="478"/>
          <ac:picMkLst>
            <pc:docMk/>
            <pc:sldMk cId="0" sldId="270"/>
            <ac:picMk id="29" creationId="{E2D729F1-607E-49D5-4775-5E48430D7CB4}"/>
          </ac:picMkLst>
        </pc:picChg>
        <pc:picChg chg="add mod">
          <ac:chgData name="Felipe Carlos Escoto Castro" userId="972c15bce3df88ad" providerId="LiveId" clId="{32E9907C-C568-4FEC-8D24-641B3D561034}" dt="2023-12-15T22:42:27.075" v="759" actId="1076"/>
          <ac:picMkLst>
            <pc:docMk/>
            <pc:sldMk cId="0" sldId="270"/>
            <ac:picMk id="30" creationId="{C621C815-81B2-C02E-18C5-7BE00A834BA7}"/>
          </ac:picMkLst>
        </pc:picChg>
        <pc:picChg chg="add mod">
          <ac:chgData name="Felipe Carlos Escoto Castro" userId="972c15bce3df88ad" providerId="LiveId" clId="{32E9907C-C568-4FEC-8D24-641B3D561034}" dt="2023-12-15T22:42:36.111" v="763" actId="1076"/>
          <ac:picMkLst>
            <pc:docMk/>
            <pc:sldMk cId="0" sldId="270"/>
            <ac:picMk id="31" creationId="{D6352A9D-BA3E-24A1-3242-4A5A39CE588D}"/>
          </ac:picMkLst>
        </pc:picChg>
        <pc:picChg chg="add mod">
          <ac:chgData name="Felipe Carlos Escoto Castro" userId="972c15bce3df88ad" providerId="LiveId" clId="{32E9907C-C568-4FEC-8D24-641B3D561034}" dt="2023-12-15T22:44:26.502" v="915" actId="1076"/>
          <ac:picMkLst>
            <pc:docMk/>
            <pc:sldMk cId="0" sldId="270"/>
            <ac:picMk id="33" creationId="{A37417AB-B670-045A-92C2-37F4139F99D5}"/>
          </ac:picMkLst>
        </pc:picChg>
        <pc:picChg chg="add mod">
          <ac:chgData name="Felipe Carlos Escoto Castro" userId="972c15bce3df88ad" providerId="LiveId" clId="{32E9907C-C568-4FEC-8D24-641B3D561034}" dt="2023-12-15T22:44:43.078" v="919" actId="1076"/>
          <ac:picMkLst>
            <pc:docMk/>
            <pc:sldMk cId="0" sldId="270"/>
            <ac:picMk id="35" creationId="{ECE1290F-1CFD-A6AA-A084-83EE5B89967C}"/>
          </ac:picMkLst>
        </pc:picChg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71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72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73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74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75"/>
        </pc:sldMkLst>
      </pc:sldChg>
      <pc:sldChg chg="addSp delSp modSp mod ord modNotes">
        <pc:chgData name="Felipe Carlos Escoto Castro" userId="972c15bce3df88ad" providerId="LiveId" clId="{32E9907C-C568-4FEC-8D24-641B3D561034}" dt="2023-12-15T23:52:19.142" v="3355" actId="1076"/>
        <pc:sldMkLst>
          <pc:docMk/>
          <pc:sldMk cId="0" sldId="276"/>
        </pc:sldMkLst>
        <pc:spChg chg="mod">
          <ac:chgData name="Felipe Carlos Escoto Castro" userId="972c15bce3df88ad" providerId="LiveId" clId="{32E9907C-C568-4FEC-8D24-641B3D561034}" dt="2023-12-15T23:52:19.142" v="3355" actId="1076"/>
          <ac:spMkLst>
            <pc:docMk/>
            <pc:sldMk cId="0" sldId="276"/>
            <ac:spMk id="2537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51:47.233" v="3349" actId="478"/>
          <ac:spMkLst>
            <pc:docMk/>
            <pc:sldMk cId="0" sldId="276"/>
            <ac:spMk id="2619" creationId="{00000000-0000-0000-0000-000000000000}"/>
          </ac:spMkLst>
        </pc:spChg>
        <pc:picChg chg="add mod">
          <ac:chgData name="Felipe Carlos Escoto Castro" userId="972c15bce3df88ad" providerId="LiveId" clId="{32E9907C-C568-4FEC-8D24-641B3D561034}" dt="2023-12-15T23:52:06.881" v="3353" actId="14100"/>
          <ac:picMkLst>
            <pc:docMk/>
            <pc:sldMk cId="0" sldId="276"/>
            <ac:picMk id="3" creationId="{257D05E0-5B3A-5C07-2F94-ED6622BDA609}"/>
          </ac:picMkLst>
        </pc:picChg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77"/>
        </pc:sldMkLst>
      </pc:sldChg>
      <pc:sldChg chg="addSp delSp modSp mod ord modNotes">
        <pc:chgData name="Felipe Carlos Escoto Castro" userId="972c15bce3df88ad" providerId="LiveId" clId="{32E9907C-C568-4FEC-8D24-641B3D561034}" dt="2023-12-15T23:37:18.268" v="3008" actId="1076"/>
        <pc:sldMkLst>
          <pc:docMk/>
          <pc:sldMk cId="0" sldId="278"/>
        </pc:sldMkLst>
        <pc:spChg chg="mod">
          <ac:chgData name="Felipe Carlos Escoto Castro" userId="972c15bce3df88ad" providerId="LiveId" clId="{32E9907C-C568-4FEC-8D24-641B3D561034}" dt="2023-12-15T23:31:13.001" v="2985" actId="1076"/>
          <ac:spMkLst>
            <pc:docMk/>
            <pc:sldMk cId="0" sldId="278"/>
            <ac:spMk id="3321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32:19.374" v="3000" actId="478"/>
          <ac:spMkLst>
            <pc:docMk/>
            <pc:sldMk cId="0" sldId="278"/>
            <ac:spMk id="3322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31:28.216" v="2988" actId="478"/>
          <ac:spMkLst>
            <pc:docMk/>
            <pc:sldMk cId="0" sldId="278"/>
            <ac:spMk id="4171" creationId="{00000000-0000-0000-0000-000000000000}"/>
          </ac:spMkLst>
        </pc:spChg>
        <pc:grpChg chg="del">
          <ac:chgData name="Felipe Carlos Escoto Castro" userId="972c15bce3df88ad" providerId="LiveId" clId="{32E9907C-C568-4FEC-8D24-641B3D561034}" dt="2023-12-15T23:31:29.184" v="2989" actId="478"/>
          <ac:grpSpMkLst>
            <pc:docMk/>
            <pc:sldMk cId="0" sldId="278"/>
            <ac:grpSpMk id="3323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31:26.796" v="2987" actId="478"/>
          <ac:grpSpMkLst>
            <pc:docMk/>
            <pc:sldMk cId="0" sldId="278"/>
            <ac:grpSpMk id="3485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31:25.961" v="2986" actId="478"/>
          <ac:grpSpMkLst>
            <pc:docMk/>
            <pc:sldMk cId="0" sldId="278"/>
            <ac:grpSpMk id="3601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3:31:36.630" v="2992" actId="1076"/>
          <ac:grpSpMkLst>
            <pc:docMk/>
            <pc:sldMk cId="0" sldId="278"/>
            <ac:grpSpMk id="3743" creationId="{00000000-0000-0000-0000-000000000000}"/>
          </ac:grpSpMkLst>
        </pc:grpChg>
        <pc:grpChg chg="del mod">
          <ac:chgData name="Felipe Carlos Escoto Castro" userId="972c15bce3df88ad" providerId="LiveId" clId="{32E9907C-C568-4FEC-8D24-641B3D561034}" dt="2023-12-15T23:37:08.544" v="3005" actId="478"/>
          <ac:grpSpMkLst>
            <pc:docMk/>
            <pc:sldMk cId="0" sldId="278"/>
            <ac:grpSpMk id="3835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31:30.047" v="2990" actId="478"/>
          <ac:grpSpMkLst>
            <pc:docMk/>
            <pc:sldMk cId="0" sldId="278"/>
            <ac:grpSpMk id="4064" creationId="{00000000-0000-0000-0000-000000000000}"/>
          </ac:grpSpMkLst>
        </pc:grpChg>
        <pc:picChg chg="add mod">
          <ac:chgData name="Felipe Carlos Escoto Castro" userId="972c15bce3df88ad" providerId="LiveId" clId="{32E9907C-C568-4FEC-8D24-641B3D561034}" dt="2023-12-15T23:37:14.175" v="3007" actId="14100"/>
          <ac:picMkLst>
            <pc:docMk/>
            <pc:sldMk cId="0" sldId="278"/>
            <ac:picMk id="3" creationId="{29E92CB6-CA67-CCEE-B5FE-89B445A47A9B}"/>
          </ac:picMkLst>
        </pc:picChg>
        <pc:picChg chg="add mod">
          <ac:chgData name="Felipe Carlos Escoto Castro" userId="972c15bce3df88ad" providerId="LiveId" clId="{32E9907C-C568-4FEC-8D24-641B3D561034}" dt="2023-12-15T23:37:18.268" v="3008" actId="1076"/>
          <ac:picMkLst>
            <pc:docMk/>
            <pc:sldMk cId="0" sldId="278"/>
            <ac:picMk id="5" creationId="{B212D70B-CDC5-6F4B-C8B6-769A8BAB0DD4}"/>
          </ac:picMkLst>
        </pc:picChg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79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80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81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82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83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84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85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86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87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88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89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90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91"/>
        </pc:sldMkLst>
      </pc:sldChg>
      <pc:sldChg chg="del">
        <pc:chgData name="Felipe Carlos Escoto Castro" userId="972c15bce3df88ad" providerId="LiveId" clId="{32E9907C-C568-4FEC-8D24-641B3D561034}" dt="2023-12-16T00:09:25.418" v="3800" actId="47"/>
        <pc:sldMkLst>
          <pc:docMk/>
          <pc:sldMk cId="0" sldId="292"/>
        </pc:sldMkLst>
      </pc:sldChg>
      <pc:sldChg chg="addSp delSp modSp add mod ord">
        <pc:chgData name="Felipe Carlos Escoto Castro" userId="972c15bce3df88ad" providerId="LiveId" clId="{32E9907C-C568-4FEC-8D24-641B3D561034}" dt="2023-12-15T21:31:12.582" v="117" actId="120"/>
        <pc:sldMkLst>
          <pc:docMk/>
          <pc:sldMk cId="268059674" sldId="293"/>
        </pc:sldMkLst>
        <pc:spChg chg="add del mod">
          <ac:chgData name="Felipe Carlos Escoto Castro" userId="972c15bce3df88ad" providerId="LiveId" clId="{32E9907C-C568-4FEC-8D24-641B3D561034}" dt="2023-12-15T21:30:06.345" v="68" actId="478"/>
          <ac:spMkLst>
            <pc:docMk/>
            <pc:sldMk cId="268059674" sldId="293"/>
            <ac:spMk id="3" creationId="{C1F51D01-794D-E6B6-ACC1-02B6A749FA38}"/>
          </ac:spMkLst>
        </pc:spChg>
        <pc:spChg chg="mod">
          <ac:chgData name="Felipe Carlos Escoto Castro" userId="972c15bce3df88ad" providerId="LiveId" clId="{32E9907C-C568-4FEC-8D24-641B3D561034}" dt="2023-12-15T21:31:12.582" v="117" actId="120"/>
          <ac:spMkLst>
            <pc:docMk/>
            <pc:sldMk cId="268059674" sldId="293"/>
            <ac:spMk id="421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1:30:04.713" v="67" actId="478"/>
          <ac:spMkLst>
            <pc:docMk/>
            <pc:sldMk cId="268059674" sldId="293"/>
            <ac:spMk id="422" creationId="{00000000-0000-0000-0000-000000000000}"/>
          </ac:spMkLst>
        </pc:spChg>
        <pc:picChg chg="add mod">
          <ac:chgData name="Felipe Carlos Escoto Castro" userId="972c15bce3df88ad" providerId="LiveId" clId="{32E9907C-C568-4FEC-8D24-641B3D561034}" dt="2023-12-15T21:30:17.892" v="70" actId="1076"/>
          <ac:picMkLst>
            <pc:docMk/>
            <pc:sldMk cId="268059674" sldId="293"/>
            <ac:picMk id="4" creationId="{F2FE3B33-84CD-8E8C-4A4D-E5B2DF6B0377}"/>
          </ac:picMkLst>
        </pc:picChg>
        <pc:picChg chg="add mod">
          <ac:chgData name="Felipe Carlos Escoto Castro" userId="972c15bce3df88ad" providerId="LiveId" clId="{32E9907C-C568-4FEC-8D24-641B3D561034}" dt="2023-12-15T21:30:29.532" v="72" actId="1076"/>
          <ac:picMkLst>
            <pc:docMk/>
            <pc:sldMk cId="268059674" sldId="293"/>
            <ac:picMk id="5" creationId="{306E3F6F-2BDA-504E-2C4B-D79EEE7966C0}"/>
          </ac:picMkLst>
        </pc:picChg>
        <pc:picChg chg="add mod">
          <ac:chgData name="Felipe Carlos Escoto Castro" userId="972c15bce3df88ad" providerId="LiveId" clId="{32E9907C-C568-4FEC-8D24-641B3D561034}" dt="2023-12-15T21:30:39.232" v="74" actId="1076"/>
          <ac:picMkLst>
            <pc:docMk/>
            <pc:sldMk cId="268059674" sldId="293"/>
            <ac:picMk id="6" creationId="{5712373C-E03A-8C59-C4B0-29502DA4E89D}"/>
          </ac:picMkLst>
        </pc:picChg>
      </pc:sldChg>
      <pc:sldChg chg="addSp delSp modSp add mod">
        <pc:chgData name="Felipe Carlos Escoto Castro" userId="972c15bce3df88ad" providerId="LiveId" clId="{32E9907C-C568-4FEC-8D24-641B3D561034}" dt="2023-12-15T22:41:24.162" v="753" actId="20577"/>
        <pc:sldMkLst>
          <pc:docMk/>
          <pc:sldMk cId="2929770865" sldId="294"/>
        </pc:sldMkLst>
        <pc:spChg chg="add del mod">
          <ac:chgData name="Felipe Carlos Escoto Castro" userId="972c15bce3df88ad" providerId="LiveId" clId="{32E9907C-C568-4FEC-8D24-641B3D561034}" dt="2023-12-15T22:32:45.930" v="501" actId="478"/>
          <ac:spMkLst>
            <pc:docMk/>
            <pc:sldMk cId="2929770865" sldId="294"/>
            <ac:spMk id="3" creationId="{D316D287-154A-42A0-DB14-0B12F0282D00}"/>
          </ac:spMkLst>
        </pc:spChg>
        <pc:spChg chg="add del mod">
          <ac:chgData name="Felipe Carlos Escoto Castro" userId="972c15bce3df88ad" providerId="LiveId" clId="{32E9907C-C568-4FEC-8D24-641B3D561034}" dt="2023-12-15T22:32:49.395" v="503" actId="478"/>
          <ac:spMkLst>
            <pc:docMk/>
            <pc:sldMk cId="2929770865" sldId="294"/>
            <ac:spMk id="5" creationId="{7D207B08-C86F-EEB5-BE70-5DBD0BE847EF}"/>
          </ac:spMkLst>
        </pc:spChg>
        <pc:spChg chg="add del mod">
          <ac:chgData name="Felipe Carlos Escoto Castro" userId="972c15bce3df88ad" providerId="LiveId" clId="{32E9907C-C568-4FEC-8D24-641B3D561034}" dt="2023-12-15T22:32:52.754" v="505" actId="478"/>
          <ac:spMkLst>
            <pc:docMk/>
            <pc:sldMk cId="2929770865" sldId="294"/>
            <ac:spMk id="7" creationId="{2EA82E68-B574-DF00-65D5-C4A0A199D491}"/>
          </ac:spMkLst>
        </pc:spChg>
        <pc:spChg chg="add del mod">
          <ac:chgData name="Felipe Carlos Escoto Castro" userId="972c15bce3df88ad" providerId="LiveId" clId="{32E9907C-C568-4FEC-8D24-641B3D561034}" dt="2023-12-15T22:32:56.195" v="507" actId="478"/>
          <ac:spMkLst>
            <pc:docMk/>
            <pc:sldMk cId="2929770865" sldId="294"/>
            <ac:spMk id="9" creationId="{E44820F7-E206-2CE3-5E73-76F356980300}"/>
          </ac:spMkLst>
        </pc:spChg>
        <pc:spChg chg="mod">
          <ac:chgData name="Felipe Carlos Escoto Castro" userId="972c15bce3df88ad" providerId="LiveId" clId="{32E9907C-C568-4FEC-8D24-641B3D561034}" dt="2023-12-15T22:33:05.151" v="509" actId="1076"/>
          <ac:spMkLst>
            <pc:docMk/>
            <pc:sldMk cId="2929770865" sldId="294"/>
            <ac:spMk id="784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2:32:59.923" v="508" actId="1076"/>
          <ac:spMkLst>
            <pc:docMk/>
            <pc:sldMk cId="2929770865" sldId="294"/>
            <ac:spMk id="785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2:33:05.151" v="509" actId="1076"/>
          <ac:spMkLst>
            <pc:docMk/>
            <pc:sldMk cId="2929770865" sldId="294"/>
            <ac:spMk id="786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2:32:59.923" v="508" actId="1076"/>
          <ac:spMkLst>
            <pc:docMk/>
            <pc:sldMk cId="2929770865" sldId="294"/>
            <ac:spMk id="787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2:48.294" v="502" actId="478"/>
          <ac:spMkLst>
            <pc:docMk/>
            <pc:sldMk cId="2929770865" sldId="294"/>
            <ac:spMk id="788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2:50.966" v="504" actId="478"/>
          <ac:spMkLst>
            <pc:docMk/>
            <pc:sldMk cId="2929770865" sldId="294"/>
            <ac:spMk id="789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2:54.942" v="506" actId="478"/>
          <ac:spMkLst>
            <pc:docMk/>
            <pc:sldMk cId="2929770865" sldId="294"/>
            <ac:spMk id="790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2:44.819" v="500" actId="478"/>
          <ac:spMkLst>
            <pc:docMk/>
            <pc:sldMk cId="2929770865" sldId="294"/>
            <ac:spMk id="791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2:41:24.162" v="753" actId="20577"/>
          <ac:spMkLst>
            <pc:docMk/>
            <pc:sldMk cId="2929770865" sldId="294"/>
            <ac:spMk id="805" creationId="{00000000-0000-0000-0000-000000000000}"/>
          </ac:spMkLst>
        </pc:spChg>
        <pc:grpChg chg="mod">
          <ac:chgData name="Felipe Carlos Escoto Castro" userId="972c15bce3df88ad" providerId="LiveId" clId="{32E9907C-C568-4FEC-8D24-641B3D561034}" dt="2023-12-15T22:32:59.923" v="508" actId="1076"/>
          <ac:grpSpMkLst>
            <pc:docMk/>
            <pc:sldMk cId="2929770865" sldId="294"/>
            <ac:grpSpMk id="792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33:05.151" v="509" actId="1076"/>
          <ac:grpSpMkLst>
            <pc:docMk/>
            <pc:sldMk cId="2929770865" sldId="294"/>
            <ac:grpSpMk id="798" creationId="{00000000-0000-0000-0000-000000000000}"/>
          </ac:grpSpMkLst>
        </pc:grpChg>
        <pc:picChg chg="add mod">
          <ac:chgData name="Felipe Carlos Escoto Castro" userId="972c15bce3df88ad" providerId="LiveId" clId="{32E9907C-C568-4FEC-8D24-641B3D561034}" dt="2023-12-15T22:40:54.070" v="723" actId="1076"/>
          <ac:picMkLst>
            <pc:docMk/>
            <pc:sldMk cId="2929770865" sldId="294"/>
            <ac:picMk id="11" creationId="{53CB111C-FF31-BC1B-8887-547F9B964DE8}"/>
          </ac:picMkLst>
        </pc:picChg>
        <pc:picChg chg="add mod">
          <ac:chgData name="Felipe Carlos Escoto Castro" userId="972c15bce3df88ad" providerId="LiveId" clId="{32E9907C-C568-4FEC-8D24-641B3D561034}" dt="2023-12-15T22:40:44.727" v="719" actId="14100"/>
          <ac:picMkLst>
            <pc:docMk/>
            <pc:sldMk cId="2929770865" sldId="294"/>
            <ac:picMk id="13" creationId="{D1C5B951-63B6-1E40-55D7-BF18AE441365}"/>
          </ac:picMkLst>
        </pc:picChg>
        <pc:picChg chg="add mod">
          <ac:chgData name="Felipe Carlos Escoto Castro" userId="972c15bce3df88ad" providerId="LiveId" clId="{32E9907C-C568-4FEC-8D24-641B3D561034}" dt="2023-12-15T22:40:51.843" v="722" actId="14100"/>
          <ac:picMkLst>
            <pc:docMk/>
            <pc:sldMk cId="2929770865" sldId="294"/>
            <ac:picMk id="14" creationId="{24228109-6754-65D3-9985-0E50A9BAAEF9}"/>
          </ac:picMkLst>
        </pc:picChg>
        <pc:picChg chg="add mod">
          <ac:chgData name="Felipe Carlos Escoto Castro" userId="972c15bce3df88ad" providerId="LiveId" clId="{32E9907C-C568-4FEC-8D24-641B3D561034}" dt="2023-12-15T22:41:05.727" v="727" actId="1076"/>
          <ac:picMkLst>
            <pc:docMk/>
            <pc:sldMk cId="2929770865" sldId="294"/>
            <ac:picMk id="15" creationId="{0FFA189D-B5C4-5794-7CE4-0A27D1AB4A0C}"/>
          </ac:picMkLst>
        </pc:picChg>
      </pc:sldChg>
      <pc:sldChg chg="modSp add del mod">
        <pc:chgData name="Felipe Carlos Escoto Castro" userId="972c15bce3df88ad" providerId="LiveId" clId="{32E9907C-C568-4FEC-8D24-641B3D561034}" dt="2023-12-15T22:38:25.203" v="698" actId="47"/>
        <pc:sldMkLst>
          <pc:docMk/>
          <pc:sldMk cId="3021502351" sldId="295"/>
        </pc:sldMkLst>
        <pc:spChg chg="mod">
          <ac:chgData name="Felipe Carlos Escoto Castro" userId="972c15bce3df88ad" providerId="LiveId" clId="{32E9907C-C568-4FEC-8D24-641B3D561034}" dt="2023-12-15T22:37:33.245" v="678" actId="20577"/>
          <ac:spMkLst>
            <pc:docMk/>
            <pc:sldMk cId="3021502351" sldId="295"/>
            <ac:spMk id="2341" creationId="{00000000-0000-0000-0000-000000000000}"/>
          </ac:spMkLst>
        </pc:spChg>
      </pc:sldChg>
      <pc:sldChg chg="addSp delSp modSp add mod ord">
        <pc:chgData name="Felipe Carlos Escoto Castro" userId="972c15bce3df88ad" providerId="LiveId" clId="{32E9907C-C568-4FEC-8D24-641B3D561034}" dt="2023-12-15T22:47:23.150" v="1109" actId="1076"/>
        <pc:sldMkLst>
          <pc:docMk/>
          <pc:sldMk cId="2713188629" sldId="296"/>
        </pc:sldMkLst>
        <pc:spChg chg="add del mod">
          <ac:chgData name="Felipe Carlos Escoto Castro" userId="972c15bce3df88ad" providerId="LiveId" clId="{32E9907C-C568-4FEC-8D24-641B3D561034}" dt="2023-12-15T22:37:48.203" v="681" actId="478"/>
          <ac:spMkLst>
            <pc:docMk/>
            <pc:sldMk cId="2713188629" sldId="296"/>
            <ac:spMk id="3" creationId="{733585C7-7B50-90B7-76D4-00552E7EED18}"/>
          </ac:spMkLst>
        </pc:spChg>
        <pc:spChg chg="add del mod">
          <ac:chgData name="Felipe Carlos Escoto Castro" userId="972c15bce3df88ad" providerId="LiveId" clId="{32E9907C-C568-4FEC-8D24-641B3D561034}" dt="2023-12-15T22:37:52.083" v="683" actId="478"/>
          <ac:spMkLst>
            <pc:docMk/>
            <pc:sldMk cId="2713188629" sldId="296"/>
            <ac:spMk id="5" creationId="{17C36D26-D415-DD59-15E6-6CF1185C29A9}"/>
          </ac:spMkLst>
        </pc:spChg>
        <pc:spChg chg="add del mod">
          <ac:chgData name="Felipe Carlos Escoto Castro" userId="972c15bce3df88ad" providerId="LiveId" clId="{32E9907C-C568-4FEC-8D24-641B3D561034}" dt="2023-12-15T22:38:00.400" v="687" actId="478"/>
          <ac:spMkLst>
            <pc:docMk/>
            <pc:sldMk cId="2713188629" sldId="296"/>
            <ac:spMk id="7" creationId="{2B525FCF-B857-63EB-111B-6D63B031D2DA}"/>
          </ac:spMkLst>
        </pc:spChg>
        <pc:spChg chg="add del mod">
          <ac:chgData name="Felipe Carlos Escoto Castro" userId="972c15bce3df88ad" providerId="LiveId" clId="{32E9907C-C568-4FEC-8D24-641B3D561034}" dt="2023-12-15T22:37:58.823" v="686" actId="478"/>
          <ac:spMkLst>
            <pc:docMk/>
            <pc:sldMk cId="2713188629" sldId="296"/>
            <ac:spMk id="9" creationId="{81EB91A3-3757-0489-F3FE-8EA5869727DB}"/>
          </ac:spMkLst>
        </pc:spChg>
        <pc:spChg chg="add del mod">
          <ac:chgData name="Felipe Carlos Escoto Castro" userId="972c15bce3df88ad" providerId="LiveId" clId="{32E9907C-C568-4FEC-8D24-641B3D561034}" dt="2023-12-15T22:38:08.830" v="691" actId="478"/>
          <ac:spMkLst>
            <pc:docMk/>
            <pc:sldMk cId="2713188629" sldId="296"/>
            <ac:spMk id="11" creationId="{3FCED8EE-21B0-E36C-D7E3-A3096328A8B3}"/>
          </ac:spMkLst>
        </pc:spChg>
        <pc:spChg chg="add del mod">
          <ac:chgData name="Felipe Carlos Escoto Castro" userId="972c15bce3df88ad" providerId="LiveId" clId="{32E9907C-C568-4FEC-8D24-641B3D561034}" dt="2023-12-15T22:38:07.887" v="690" actId="478"/>
          <ac:spMkLst>
            <pc:docMk/>
            <pc:sldMk cId="2713188629" sldId="296"/>
            <ac:spMk id="13" creationId="{052CF23F-55FA-BE72-48D7-C8D3FF4E4326}"/>
          </ac:spMkLst>
        </pc:spChg>
        <pc:spChg chg="add del mod">
          <ac:chgData name="Felipe Carlos Escoto Castro" userId="972c15bce3df88ad" providerId="LiveId" clId="{32E9907C-C568-4FEC-8D24-641B3D561034}" dt="2023-12-15T22:38:12.173" v="693" actId="478"/>
          <ac:spMkLst>
            <pc:docMk/>
            <pc:sldMk cId="2713188629" sldId="296"/>
            <ac:spMk id="15" creationId="{2ACF74F1-410E-DE31-ED5E-7D0FCB96B768}"/>
          </ac:spMkLst>
        </pc:spChg>
        <pc:spChg chg="add del mod">
          <ac:chgData name="Felipe Carlos Escoto Castro" userId="972c15bce3df88ad" providerId="LiveId" clId="{32E9907C-C568-4FEC-8D24-641B3D561034}" dt="2023-12-15T22:38:17.431" v="695" actId="478"/>
          <ac:spMkLst>
            <pc:docMk/>
            <pc:sldMk cId="2713188629" sldId="296"/>
            <ac:spMk id="17" creationId="{D4C7A7F1-0AC6-4132-731C-E83CDEF57150}"/>
          </ac:spMkLst>
        </pc:spChg>
        <pc:spChg chg="mod">
          <ac:chgData name="Felipe Carlos Escoto Castro" userId="972c15bce3df88ad" providerId="LiveId" clId="{32E9907C-C568-4FEC-8D24-641B3D561034}" dt="2023-12-15T22:46:39.626" v="1099" actId="255"/>
          <ac:spMkLst>
            <pc:docMk/>
            <pc:sldMk cId="2713188629" sldId="296"/>
            <ac:spMk id="2341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7:50.244" v="682" actId="478"/>
          <ac:spMkLst>
            <pc:docMk/>
            <pc:sldMk cId="2713188629" sldId="296"/>
            <ac:spMk id="2342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7:47.007" v="680" actId="478"/>
          <ac:spMkLst>
            <pc:docMk/>
            <pc:sldMk cId="2713188629" sldId="296"/>
            <ac:spMk id="2343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8:04.418" v="689" actId="478"/>
          <ac:spMkLst>
            <pc:docMk/>
            <pc:sldMk cId="2713188629" sldId="296"/>
            <ac:spMk id="2344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8:02.178" v="688" actId="478"/>
          <ac:spMkLst>
            <pc:docMk/>
            <pc:sldMk cId="2713188629" sldId="296"/>
            <ac:spMk id="2345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8:14.033" v="694" actId="478"/>
          <ac:spMkLst>
            <pc:docMk/>
            <pc:sldMk cId="2713188629" sldId="296"/>
            <ac:spMk id="2346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8:11.126" v="692" actId="478"/>
          <ac:spMkLst>
            <pc:docMk/>
            <pc:sldMk cId="2713188629" sldId="296"/>
            <ac:spMk id="2347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7:57.284" v="685" actId="478"/>
          <ac:spMkLst>
            <pc:docMk/>
            <pc:sldMk cId="2713188629" sldId="296"/>
            <ac:spMk id="2348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2:37:54.127" v="684" actId="478"/>
          <ac:spMkLst>
            <pc:docMk/>
            <pc:sldMk cId="2713188629" sldId="296"/>
            <ac:spMk id="2349" creationId="{00000000-0000-0000-0000-000000000000}"/>
          </ac:spMkLst>
        </pc:spChg>
        <pc:grpChg chg="mod">
          <ac:chgData name="Felipe Carlos Escoto Castro" userId="972c15bce3df88ad" providerId="LiveId" clId="{32E9907C-C568-4FEC-8D24-641B3D561034}" dt="2023-12-15T22:38:41.850" v="703" actId="1076"/>
          <ac:grpSpMkLst>
            <pc:docMk/>
            <pc:sldMk cId="2713188629" sldId="296"/>
            <ac:grpSpMk id="2354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8:38.301" v="702" actId="478"/>
          <ac:grpSpMkLst>
            <pc:docMk/>
            <pc:sldMk cId="2713188629" sldId="296"/>
            <ac:grpSpMk id="2357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8:43.390" v="704" actId="478"/>
          <ac:grpSpMkLst>
            <pc:docMk/>
            <pc:sldMk cId="2713188629" sldId="296"/>
            <ac:grpSpMk id="2360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38:36.587" v="701" actId="1076"/>
          <ac:grpSpMkLst>
            <pc:docMk/>
            <pc:sldMk cId="2713188629" sldId="296"/>
            <ac:grpSpMk id="2363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8:43.390" v="704" actId="478"/>
          <ac:grpSpMkLst>
            <pc:docMk/>
            <pc:sldMk cId="2713188629" sldId="296"/>
            <ac:grpSpMk id="2366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8:31.730" v="700" actId="478"/>
          <ac:grpSpMkLst>
            <pc:docMk/>
            <pc:sldMk cId="2713188629" sldId="296"/>
            <ac:grpSpMk id="2369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38:41.850" v="703" actId="1076"/>
          <ac:grpSpMkLst>
            <pc:docMk/>
            <pc:sldMk cId="2713188629" sldId="296"/>
            <ac:grpSpMk id="2372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8:31.730" v="700" actId="478"/>
          <ac:grpSpMkLst>
            <pc:docMk/>
            <pc:sldMk cId="2713188629" sldId="296"/>
            <ac:grpSpMk id="2379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38:36.587" v="701" actId="1076"/>
          <ac:grpSpMkLst>
            <pc:docMk/>
            <pc:sldMk cId="2713188629" sldId="296"/>
            <ac:grpSpMk id="239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8:38.301" v="702" actId="478"/>
          <ac:grpSpMkLst>
            <pc:docMk/>
            <pc:sldMk cId="2713188629" sldId="296"/>
            <ac:grpSpMk id="241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8:43.390" v="704" actId="478"/>
          <ac:grpSpMkLst>
            <pc:docMk/>
            <pc:sldMk cId="2713188629" sldId="296"/>
            <ac:grpSpMk id="242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38:43.390" v="704" actId="478"/>
          <ac:grpSpMkLst>
            <pc:docMk/>
            <pc:sldMk cId="2713188629" sldId="296"/>
            <ac:grpSpMk id="2428" creationId="{00000000-0000-0000-0000-000000000000}"/>
          </ac:grpSpMkLst>
        </pc:grpChg>
        <pc:picChg chg="add del mod">
          <ac:chgData name="Felipe Carlos Escoto Castro" userId="972c15bce3df88ad" providerId="LiveId" clId="{32E9907C-C568-4FEC-8D24-641B3D561034}" dt="2023-12-15T22:45:24.064" v="1014" actId="478"/>
          <ac:picMkLst>
            <pc:docMk/>
            <pc:sldMk cId="2713188629" sldId="296"/>
            <ac:picMk id="19" creationId="{4DFEE941-4221-C4F5-B3E7-536902F7B5BD}"/>
          </ac:picMkLst>
        </pc:picChg>
        <pc:picChg chg="add del mod">
          <ac:chgData name="Felipe Carlos Escoto Castro" userId="972c15bce3df88ad" providerId="LiveId" clId="{32E9907C-C568-4FEC-8D24-641B3D561034}" dt="2023-12-15T22:45:22.342" v="1013" actId="478"/>
          <ac:picMkLst>
            <pc:docMk/>
            <pc:sldMk cId="2713188629" sldId="296"/>
            <ac:picMk id="21" creationId="{FE803B88-F660-A930-4EB9-755D5D27864A}"/>
          </ac:picMkLst>
        </pc:picChg>
        <pc:picChg chg="add mod">
          <ac:chgData name="Felipe Carlos Escoto Castro" userId="972c15bce3df88ad" providerId="LiveId" clId="{32E9907C-C568-4FEC-8D24-641B3D561034}" dt="2023-12-15T22:45:57.922" v="1022" actId="14100"/>
          <ac:picMkLst>
            <pc:docMk/>
            <pc:sldMk cId="2713188629" sldId="296"/>
            <ac:picMk id="23" creationId="{2AC0803A-70A7-902A-D154-B7D6479240D8}"/>
          </ac:picMkLst>
        </pc:picChg>
        <pc:picChg chg="add mod">
          <ac:chgData name="Felipe Carlos Escoto Castro" userId="972c15bce3df88ad" providerId="LiveId" clId="{32E9907C-C568-4FEC-8D24-641B3D561034}" dt="2023-12-15T22:45:54.927" v="1020" actId="1076"/>
          <ac:picMkLst>
            <pc:docMk/>
            <pc:sldMk cId="2713188629" sldId="296"/>
            <ac:picMk id="25" creationId="{FF63FF20-9082-4593-753F-B3EB4C3CC32C}"/>
          </ac:picMkLst>
        </pc:picChg>
        <pc:picChg chg="add mod">
          <ac:chgData name="Felipe Carlos Escoto Castro" userId="972c15bce3df88ad" providerId="LiveId" clId="{32E9907C-C568-4FEC-8D24-641B3D561034}" dt="2023-12-15T22:47:00.494" v="1103" actId="14100"/>
          <ac:picMkLst>
            <pc:docMk/>
            <pc:sldMk cId="2713188629" sldId="296"/>
            <ac:picMk id="27" creationId="{539F859D-38CF-4C97-0F4A-76B9C7BA396F}"/>
          </ac:picMkLst>
        </pc:picChg>
        <pc:picChg chg="add mod">
          <ac:chgData name="Felipe Carlos Escoto Castro" userId="972c15bce3df88ad" providerId="LiveId" clId="{32E9907C-C568-4FEC-8D24-641B3D561034}" dt="2023-12-15T22:47:23.150" v="1109" actId="1076"/>
          <ac:picMkLst>
            <pc:docMk/>
            <pc:sldMk cId="2713188629" sldId="296"/>
            <ac:picMk id="29" creationId="{E9C1067F-1BEF-1B11-AC2D-0A65B1CC276C}"/>
          </ac:picMkLst>
        </pc:picChg>
      </pc:sldChg>
      <pc:sldChg chg="addSp delSp modSp add mod ord">
        <pc:chgData name="Felipe Carlos Escoto Castro" userId="972c15bce3df88ad" providerId="LiveId" clId="{32E9907C-C568-4FEC-8D24-641B3D561034}" dt="2023-12-15T23:08:34.554" v="2073" actId="1076"/>
        <pc:sldMkLst>
          <pc:docMk/>
          <pc:sldMk cId="262413789" sldId="297"/>
        </pc:sldMkLst>
        <pc:spChg chg="mod">
          <ac:chgData name="Felipe Carlos Escoto Castro" userId="972c15bce3df88ad" providerId="LiveId" clId="{32E9907C-C568-4FEC-8D24-641B3D561034}" dt="2023-12-15T23:07:51.813" v="2065" actId="20577"/>
          <ac:spMkLst>
            <pc:docMk/>
            <pc:sldMk cId="262413789" sldId="297"/>
            <ac:spMk id="2341" creationId="{00000000-0000-0000-0000-000000000000}"/>
          </ac:spMkLst>
        </pc:spChg>
        <pc:grpChg chg="del">
          <ac:chgData name="Felipe Carlos Escoto Castro" userId="972c15bce3df88ad" providerId="LiveId" clId="{32E9907C-C568-4FEC-8D24-641B3D561034}" dt="2023-12-15T22:59:20.336" v="1518" actId="478"/>
          <ac:grpSpMkLst>
            <pc:docMk/>
            <pc:sldMk cId="262413789" sldId="297"/>
            <ac:grpSpMk id="2354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59:13.148" v="1516" actId="478"/>
          <ac:grpSpMkLst>
            <pc:docMk/>
            <pc:sldMk cId="262413789" sldId="297"/>
            <ac:grpSpMk id="2357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59:17.627" v="1517" actId="1076"/>
          <ac:grpSpMkLst>
            <pc:docMk/>
            <pc:sldMk cId="262413789" sldId="297"/>
            <ac:grpSpMk id="2360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59:20.336" v="1518" actId="478"/>
          <ac:grpSpMkLst>
            <pc:docMk/>
            <pc:sldMk cId="262413789" sldId="297"/>
            <ac:grpSpMk id="2363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59:10.527" v="1515" actId="1076"/>
          <ac:grpSpMkLst>
            <pc:docMk/>
            <pc:sldMk cId="262413789" sldId="297"/>
            <ac:grpSpMk id="2366" creationId="{00000000-0000-0000-0000-000000000000}"/>
          </ac:grpSpMkLst>
        </pc:grpChg>
        <pc:grpChg chg="add del">
          <ac:chgData name="Felipe Carlos Escoto Castro" userId="972c15bce3df88ad" providerId="LiveId" clId="{32E9907C-C568-4FEC-8D24-641B3D561034}" dt="2023-12-15T22:59:02.816" v="1514" actId="478"/>
          <ac:grpSpMkLst>
            <pc:docMk/>
            <pc:sldMk cId="262413789" sldId="297"/>
            <ac:grpSpMk id="2369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59:20.336" v="1518" actId="478"/>
          <ac:grpSpMkLst>
            <pc:docMk/>
            <pc:sldMk cId="262413789" sldId="297"/>
            <ac:grpSpMk id="2372" creationId="{00000000-0000-0000-0000-000000000000}"/>
          </ac:grpSpMkLst>
        </pc:grpChg>
        <pc:grpChg chg="add del">
          <ac:chgData name="Felipe Carlos Escoto Castro" userId="972c15bce3df88ad" providerId="LiveId" clId="{32E9907C-C568-4FEC-8D24-641B3D561034}" dt="2023-12-15T22:59:02.816" v="1514" actId="478"/>
          <ac:grpSpMkLst>
            <pc:docMk/>
            <pc:sldMk cId="262413789" sldId="297"/>
            <ac:grpSpMk id="2379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59:20.336" v="1518" actId="478"/>
          <ac:grpSpMkLst>
            <pc:docMk/>
            <pc:sldMk cId="262413789" sldId="297"/>
            <ac:grpSpMk id="239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59:13.148" v="1516" actId="478"/>
          <ac:grpSpMkLst>
            <pc:docMk/>
            <pc:sldMk cId="262413789" sldId="297"/>
            <ac:grpSpMk id="2411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59:17.627" v="1517" actId="1076"/>
          <ac:grpSpMkLst>
            <pc:docMk/>
            <pc:sldMk cId="262413789" sldId="297"/>
            <ac:grpSpMk id="2421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59:10.527" v="1515" actId="1076"/>
          <ac:grpSpMkLst>
            <pc:docMk/>
            <pc:sldMk cId="262413789" sldId="297"/>
            <ac:grpSpMk id="2428" creationId="{00000000-0000-0000-0000-000000000000}"/>
          </ac:grpSpMkLst>
        </pc:grpChg>
        <pc:picChg chg="add del mod">
          <ac:chgData name="Felipe Carlos Escoto Castro" userId="972c15bce3df88ad" providerId="LiveId" clId="{32E9907C-C568-4FEC-8D24-641B3D561034}" dt="2023-12-15T22:58:49.496" v="1510" actId="478"/>
          <ac:picMkLst>
            <pc:docMk/>
            <pc:sldMk cId="262413789" sldId="297"/>
            <ac:picMk id="3" creationId="{04FA1BD7-A698-624A-5DF0-7A771AF668D8}"/>
          </ac:picMkLst>
        </pc:picChg>
        <pc:picChg chg="add mod">
          <ac:chgData name="Felipe Carlos Escoto Castro" userId="972c15bce3df88ad" providerId="LiveId" clId="{32E9907C-C568-4FEC-8D24-641B3D561034}" dt="2023-12-15T23:07:00.522" v="2009" actId="14100"/>
          <ac:picMkLst>
            <pc:docMk/>
            <pc:sldMk cId="262413789" sldId="297"/>
            <ac:picMk id="5" creationId="{B7F76486-90CD-B166-8D8E-0A5BCC64B8AA}"/>
          </ac:picMkLst>
        </pc:picChg>
        <pc:picChg chg="add mod">
          <ac:chgData name="Felipe Carlos Escoto Castro" userId="972c15bce3df88ad" providerId="LiveId" clId="{32E9907C-C568-4FEC-8D24-641B3D561034}" dt="2023-12-15T23:07:25.997" v="2016" actId="14100"/>
          <ac:picMkLst>
            <pc:docMk/>
            <pc:sldMk cId="262413789" sldId="297"/>
            <ac:picMk id="7" creationId="{8160C86C-55C1-EE1F-6B15-20C5B38DC4AF}"/>
          </ac:picMkLst>
        </pc:picChg>
        <pc:picChg chg="add mod">
          <ac:chgData name="Felipe Carlos Escoto Castro" userId="972c15bce3df88ad" providerId="LiveId" clId="{32E9907C-C568-4FEC-8D24-641B3D561034}" dt="2023-12-15T23:08:15.063" v="2070" actId="14100"/>
          <ac:picMkLst>
            <pc:docMk/>
            <pc:sldMk cId="262413789" sldId="297"/>
            <ac:picMk id="9" creationId="{FF447022-2596-8BCC-E2D4-DE5B15EC1705}"/>
          </ac:picMkLst>
        </pc:picChg>
        <pc:picChg chg="add mod">
          <ac:chgData name="Felipe Carlos Escoto Castro" userId="972c15bce3df88ad" providerId="LiveId" clId="{32E9907C-C568-4FEC-8D24-641B3D561034}" dt="2023-12-15T23:08:34.554" v="2073" actId="1076"/>
          <ac:picMkLst>
            <pc:docMk/>
            <pc:sldMk cId="262413789" sldId="297"/>
            <ac:picMk id="11" creationId="{AFA17751-850A-E57F-2E34-2F8892DC8F02}"/>
          </ac:picMkLst>
        </pc:picChg>
      </pc:sldChg>
      <pc:sldChg chg="addSp delSp modSp add mod ord">
        <pc:chgData name="Felipe Carlos Escoto Castro" userId="972c15bce3df88ad" providerId="LiveId" clId="{32E9907C-C568-4FEC-8D24-641B3D561034}" dt="2023-12-15T22:54:49.614" v="1308" actId="1076"/>
        <pc:sldMkLst>
          <pc:docMk/>
          <pc:sldMk cId="3543289562" sldId="298"/>
        </pc:sldMkLst>
        <pc:spChg chg="mod">
          <ac:chgData name="Felipe Carlos Escoto Castro" userId="972c15bce3df88ad" providerId="LiveId" clId="{32E9907C-C568-4FEC-8D24-641B3D561034}" dt="2023-12-15T22:51:36.612" v="1300" actId="255"/>
          <ac:spMkLst>
            <pc:docMk/>
            <pc:sldMk cId="3543289562" sldId="298"/>
            <ac:spMk id="2341" creationId="{00000000-0000-0000-0000-000000000000}"/>
          </ac:spMkLst>
        </pc:spChg>
        <pc:grpChg chg="mod">
          <ac:chgData name="Felipe Carlos Escoto Castro" userId="972c15bce3df88ad" providerId="LiveId" clId="{32E9907C-C568-4FEC-8D24-641B3D561034}" dt="2023-12-15T22:54:49.614" v="1308" actId="1076"/>
          <ac:grpSpMkLst>
            <pc:docMk/>
            <pc:sldMk cId="3543289562" sldId="298"/>
            <ac:grpSpMk id="2354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49:18.382" v="1112" actId="478"/>
          <ac:grpSpMkLst>
            <pc:docMk/>
            <pc:sldMk cId="3543289562" sldId="298"/>
            <ac:grpSpMk id="2357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49:27.007" v="1114" actId="1076"/>
          <ac:grpSpMkLst>
            <pc:docMk/>
            <pc:sldMk cId="3543289562" sldId="298"/>
            <ac:grpSpMk id="2360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49:28.284" v="1115" actId="478"/>
          <ac:grpSpMkLst>
            <pc:docMk/>
            <pc:sldMk cId="3543289562" sldId="298"/>
            <ac:grpSpMk id="2363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49:28.284" v="1115" actId="478"/>
          <ac:grpSpMkLst>
            <pc:docMk/>
            <pc:sldMk cId="3543289562" sldId="298"/>
            <ac:grpSpMk id="2366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49:16.875" v="1111" actId="478"/>
          <ac:grpSpMkLst>
            <pc:docMk/>
            <pc:sldMk cId="3543289562" sldId="298"/>
            <ac:grpSpMk id="2369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49:22.363" v="1113" actId="1076"/>
          <ac:grpSpMkLst>
            <pc:docMk/>
            <pc:sldMk cId="3543289562" sldId="298"/>
            <ac:grpSpMk id="2372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49:16.875" v="1111" actId="478"/>
          <ac:grpSpMkLst>
            <pc:docMk/>
            <pc:sldMk cId="3543289562" sldId="298"/>
            <ac:grpSpMk id="2379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49:28.284" v="1115" actId="478"/>
          <ac:grpSpMkLst>
            <pc:docMk/>
            <pc:sldMk cId="3543289562" sldId="298"/>
            <ac:grpSpMk id="239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49:18.382" v="1112" actId="478"/>
          <ac:grpSpMkLst>
            <pc:docMk/>
            <pc:sldMk cId="3543289562" sldId="298"/>
            <ac:grpSpMk id="2411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49:27.007" v="1114" actId="1076"/>
          <ac:grpSpMkLst>
            <pc:docMk/>
            <pc:sldMk cId="3543289562" sldId="298"/>
            <ac:grpSpMk id="242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49:28.284" v="1115" actId="478"/>
          <ac:grpSpMkLst>
            <pc:docMk/>
            <pc:sldMk cId="3543289562" sldId="298"/>
            <ac:grpSpMk id="2428" creationId="{00000000-0000-0000-0000-000000000000}"/>
          </ac:grpSpMkLst>
        </pc:grpChg>
        <pc:picChg chg="add mod">
          <ac:chgData name="Felipe Carlos Escoto Castro" userId="972c15bce3df88ad" providerId="LiveId" clId="{32E9907C-C568-4FEC-8D24-641B3D561034}" dt="2023-12-15T22:50:45.371" v="1226" actId="1076"/>
          <ac:picMkLst>
            <pc:docMk/>
            <pc:sldMk cId="3543289562" sldId="298"/>
            <ac:picMk id="3" creationId="{9F22F0B6-6B9F-980D-E28F-AABDBD595C26}"/>
          </ac:picMkLst>
        </pc:picChg>
        <pc:picChg chg="add mod">
          <ac:chgData name="Felipe Carlos Escoto Castro" userId="972c15bce3df88ad" providerId="LiveId" clId="{32E9907C-C568-4FEC-8D24-641B3D561034}" dt="2023-12-15T22:51:00.885" v="1229" actId="1076"/>
          <ac:picMkLst>
            <pc:docMk/>
            <pc:sldMk cId="3543289562" sldId="298"/>
            <ac:picMk id="5" creationId="{BF65706D-DFAC-37F2-9FB7-A8504F239268}"/>
          </ac:picMkLst>
        </pc:picChg>
        <pc:picChg chg="add mod">
          <ac:chgData name="Felipe Carlos Escoto Castro" userId="972c15bce3df88ad" providerId="LiveId" clId="{32E9907C-C568-4FEC-8D24-641B3D561034}" dt="2023-12-15T22:51:57.323" v="1304" actId="14100"/>
          <ac:picMkLst>
            <pc:docMk/>
            <pc:sldMk cId="3543289562" sldId="298"/>
            <ac:picMk id="7" creationId="{E7C33661-31C9-1ACF-87B0-9B7322639D27}"/>
          </ac:picMkLst>
        </pc:picChg>
        <pc:picChg chg="add mod">
          <ac:chgData name="Felipe Carlos Escoto Castro" userId="972c15bce3df88ad" providerId="LiveId" clId="{32E9907C-C568-4FEC-8D24-641B3D561034}" dt="2023-12-15T22:52:14.456" v="1307" actId="1076"/>
          <ac:picMkLst>
            <pc:docMk/>
            <pc:sldMk cId="3543289562" sldId="298"/>
            <ac:picMk id="9" creationId="{3C68D099-E6DB-704F-4A35-FD709FFC3B3F}"/>
          </ac:picMkLst>
        </pc:picChg>
      </pc:sldChg>
      <pc:sldChg chg="addSp delSp modSp add mod ord">
        <pc:chgData name="Felipe Carlos Escoto Castro" userId="972c15bce3df88ad" providerId="LiveId" clId="{32E9907C-C568-4FEC-8D24-641B3D561034}" dt="2023-12-15T23:05:55.330" v="1907" actId="20577"/>
        <pc:sldMkLst>
          <pc:docMk/>
          <pc:sldMk cId="997809210" sldId="299"/>
        </pc:sldMkLst>
        <pc:spChg chg="mod">
          <ac:chgData name="Felipe Carlos Escoto Castro" userId="972c15bce3df88ad" providerId="LiveId" clId="{32E9907C-C568-4FEC-8D24-641B3D561034}" dt="2023-12-15T23:05:55.330" v="1907" actId="20577"/>
          <ac:spMkLst>
            <pc:docMk/>
            <pc:sldMk cId="997809210" sldId="299"/>
            <ac:spMk id="2341" creationId="{00000000-0000-0000-0000-000000000000}"/>
          </ac:spMkLst>
        </pc:spChg>
        <pc:grpChg chg="del">
          <ac:chgData name="Felipe Carlos Escoto Castro" userId="972c15bce3df88ad" providerId="LiveId" clId="{32E9907C-C568-4FEC-8D24-641B3D561034}" dt="2023-12-15T22:56:48.635" v="1433" actId="478"/>
          <ac:grpSpMkLst>
            <pc:docMk/>
            <pc:sldMk cId="997809210" sldId="299"/>
            <ac:grpSpMk id="2354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56:38.058" v="1431" actId="478"/>
          <ac:grpSpMkLst>
            <pc:docMk/>
            <pc:sldMk cId="997809210" sldId="299"/>
            <ac:grpSpMk id="2357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56:48.635" v="1433" actId="478"/>
          <ac:grpSpMkLst>
            <pc:docMk/>
            <pc:sldMk cId="997809210" sldId="299"/>
            <ac:grpSpMk id="2360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56:45.203" v="1432" actId="1076"/>
          <ac:grpSpMkLst>
            <pc:docMk/>
            <pc:sldMk cId="997809210" sldId="299"/>
            <ac:grpSpMk id="2363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56:48.635" v="1433" actId="478"/>
          <ac:grpSpMkLst>
            <pc:docMk/>
            <pc:sldMk cId="997809210" sldId="299"/>
            <ac:grpSpMk id="2366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56:48.635" v="1433" actId="478"/>
          <ac:grpSpMkLst>
            <pc:docMk/>
            <pc:sldMk cId="997809210" sldId="299"/>
            <ac:grpSpMk id="2372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2:56:45.203" v="1432" actId="1076"/>
          <ac:grpSpMkLst>
            <pc:docMk/>
            <pc:sldMk cId="997809210" sldId="299"/>
            <ac:grpSpMk id="239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56:38.058" v="1431" actId="478"/>
          <ac:grpSpMkLst>
            <pc:docMk/>
            <pc:sldMk cId="997809210" sldId="299"/>
            <ac:grpSpMk id="241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56:48.635" v="1433" actId="478"/>
          <ac:grpSpMkLst>
            <pc:docMk/>
            <pc:sldMk cId="997809210" sldId="299"/>
            <ac:grpSpMk id="242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2:56:48.635" v="1433" actId="478"/>
          <ac:grpSpMkLst>
            <pc:docMk/>
            <pc:sldMk cId="997809210" sldId="299"/>
            <ac:grpSpMk id="2428" creationId="{00000000-0000-0000-0000-000000000000}"/>
          </ac:grpSpMkLst>
        </pc:grpChg>
        <pc:picChg chg="del mod">
          <ac:chgData name="Felipe Carlos Escoto Castro" userId="972c15bce3df88ad" providerId="LiveId" clId="{32E9907C-C568-4FEC-8D24-641B3D561034}" dt="2023-12-15T23:00:11.586" v="1580" actId="478"/>
          <ac:picMkLst>
            <pc:docMk/>
            <pc:sldMk cId="997809210" sldId="299"/>
            <ac:picMk id="3" creationId="{04FA1BD7-A698-624A-5DF0-7A771AF668D8}"/>
          </ac:picMkLst>
        </pc:picChg>
        <pc:picChg chg="add del mod">
          <ac:chgData name="Felipe Carlos Escoto Castro" userId="972c15bce3df88ad" providerId="LiveId" clId="{32E9907C-C568-4FEC-8D24-641B3D561034}" dt="2023-12-15T23:00:09.575" v="1577" actId="478"/>
          <ac:picMkLst>
            <pc:docMk/>
            <pc:sldMk cId="997809210" sldId="299"/>
            <ac:picMk id="4" creationId="{D91EEDED-059A-FE65-5ABF-E3050D26A7CF}"/>
          </ac:picMkLst>
        </pc:picChg>
        <pc:picChg chg="add del mod">
          <ac:chgData name="Felipe Carlos Escoto Castro" userId="972c15bce3df88ad" providerId="LiveId" clId="{32E9907C-C568-4FEC-8D24-641B3D561034}" dt="2023-12-15T23:00:11.025" v="1579" actId="478"/>
          <ac:picMkLst>
            <pc:docMk/>
            <pc:sldMk cId="997809210" sldId="299"/>
            <ac:picMk id="6" creationId="{DF6B9D7F-D857-54E9-D50E-82C1C4A2A348}"/>
          </ac:picMkLst>
        </pc:picChg>
        <pc:picChg chg="add del mod">
          <ac:chgData name="Felipe Carlos Escoto Castro" userId="972c15bce3df88ad" providerId="LiveId" clId="{32E9907C-C568-4FEC-8D24-641B3D561034}" dt="2023-12-15T23:00:10.261" v="1578" actId="478"/>
          <ac:picMkLst>
            <pc:docMk/>
            <pc:sldMk cId="997809210" sldId="299"/>
            <ac:picMk id="8" creationId="{C6231261-8C11-00AB-795C-386F6A6EEBE5}"/>
          </ac:picMkLst>
        </pc:picChg>
        <pc:picChg chg="add mod">
          <ac:chgData name="Felipe Carlos Escoto Castro" userId="972c15bce3df88ad" providerId="LiveId" clId="{32E9907C-C568-4FEC-8D24-641B3D561034}" dt="2023-12-15T23:00:32.930" v="1585" actId="1076"/>
          <ac:picMkLst>
            <pc:docMk/>
            <pc:sldMk cId="997809210" sldId="299"/>
            <ac:picMk id="10" creationId="{4DEDD20B-238A-328F-8D3D-68F21B3EE26F}"/>
          </ac:picMkLst>
        </pc:picChg>
        <pc:picChg chg="add mod">
          <ac:chgData name="Felipe Carlos Escoto Castro" userId="972c15bce3df88ad" providerId="LiveId" clId="{32E9907C-C568-4FEC-8D24-641B3D561034}" dt="2023-12-15T23:00:49.537" v="1588" actId="1076"/>
          <ac:picMkLst>
            <pc:docMk/>
            <pc:sldMk cId="997809210" sldId="299"/>
            <ac:picMk id="12" creationId="{D296A0B5-8660-F525-B9F6-8401558F98E8}"/>
          </ac:picMkLst>
        </pc:picChg>
        <pc:picChg chg="add mod">
          <ac:chgData name="Felipe Carlos Escoto Castro" userId="972c15bce3df88ad" providerId="LiveId" clId="{32E9907C-C568-4FEC-8D24-641B3D561034}" dt="2023-12-15T23:02:36.925" v="1668" actId="1076"/>
          <ac:picMkLst>
            <pc:docMk/>
            <pc:sldMk cId="997809210" sldId="299"/>
            <ac:picMk id="14" creationId="{E974854C-CC3F-8B3E-FF57-78BCE009E5E1}"/>
          </ac:picMkLst>
        </pc:picChg>
        <pc:picChg chg="add mod">
          <ac:chgData name="Felipe Carlos Escoto Castro" userId="972c15bce3df88ad" providerId="LiveId" clId="{32E9907C-C568-4FEC-8D24-641B3D561034}" dt="2023-12-15T23:03:02.875" v="1673" actId="1076"/>
          <ac:picMkLst>
            <pc:docMk/>
            <pc:sldMk cId="997809210" sldId="299"/>
            <ac:picMk id="16" creationId="{EEE72310-3AF0-6F44-9FD9-7FBDA51ED56E}"/>
          </ac:picMkLst>
        </pc:picChg>
      </pc:sldChg>
      <pc:sldChg chg="addSp delSp modSp add mod">
        <pc:chgData name="Felipe Carlos Escoto Castro" userId="972c15bce3df88ad" providerId="LiveId" clId="{32E9907C-C568-4FEC-8D24-641B3D561034}" dt="2023-12-15T23:14:19.850" v="2253" actId="14100"/>
        <pc:sldMkLst>
          <pc:docMk/>
          <pc:sldMk cId="329610201" sldId="300"/>
        </pc:sldMkLst>
        <pc:spChg chg="mod">
          <ac:chgData name="Felipe Carlos Escoto Castro" userId="972c15bce3df88ad" providerId="LiveId" clId="{32E9907C-C568-4FEC-8D24-641B3D561034}" dt="2023-12-15T23:13:20.208" v="2243" actId="20577"/>
          <ac:spMkLst>
            <pc:docMk/>
            <pc:sldMk cId="329610201" sldId="300"/>
            <ac:spMk id="2341" creationId="{00000000-0000-0000-0000-000000000000}"/>
          </ac:spMkLst>
        </pc:spChg>
        <pc:grpChg chg="mod">
          <ac:chgData name="Felipe Carlos Escoto Castro" userId="972c15bce3df88ad" providerId="LiveId" clId="{32E9907C-C568-4FEC-8D24-641B3D561034}" dt="2023-12-15T23:10:45.227" v="2076" actId="1076"/>
          <ac:grpSpMkLst>
            <pc:docMk/>
            <pc:sldMk cId="329610201" sldId="300"/>
            <ac:grpSpMk id="2354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0:41.980" v="2075" actId="478"/>
          <ac:grpSpMkLst>
            <pc:docMk/>
            <pc:sldMk cId="329610201" sldId="300"/>
            <ac:grpSpMk id="2357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0:58.134" v="2079" actId="478"/>
          <ac:grpSpMkLst>
            <pc:docMk/>
            <pc:sldMk cId="329610201" sldId="300"/>
            <ac:grpSpMk id="2360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0:58.134" v="2079" actId="478"/>
          <ac:grpSpMkLst>
            <pc:docMk/>
            <pc:sldMk cId="329610201" sldId="300"/>
            <ac:grpSpMk id="2363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3:10:55.443" v="2078" actId="1076"/>
          <ac:grpSpMkLst>
            <pc:docMk/>
            <pc:sldMk cId="329610201" sldId="300"/>
            <ac:grpSpMk id="2366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0:50.361" v="2077" actId="478"/>
          <ac:grpSpMkLst>
            <pc:docMk/>
            <pc:sldMk cId="329610201" sldId="300"/>
            <ac:grpSpMk id="2369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3:10:45.227" v="2076" actId="1076"/>
          <ac:grpSpMkLst>
            <pc:docMk/>
            <pc:sldMk cId="329610201" sldId="300"/>
            <ac:grpSpMk id="2372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0:50.361" v="2077" actId="478"/>
          <ac:grpSpMkLst>
            <pc:docMk/>
            <pc:sldMk cId="329610201" sldId="300"/>
            <ac:grpSpMk id="2379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0:58.134" v="2079" actId="478"/>
          <ac:grpSpMkLst>
            <pc:docMk/>
            <pc:sldMk cId="329610201" sldId="300"/>
            <ac:grpSpMk id="239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0:41.980" v="2075" actId="478"/>
          <ac:grpSpMkLst>
            <pc:docMk/>
            <pc:sldMk cId="329610201" sldId="300"/>
            <ac:grpSpMk id="241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0:58.134" v="2079" actId="478"/>
          <ac:grpSpMkLst>
            <pc:docMk/>
            <pc:sldMk cId="329610201" sldId="300"/>
            <ac:grpSpMk id="2421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3:10:55.443" v="2078" actId="1076"/>
          <ac:grpSpMkLst>
            <pc:docMk/>
            <pc:sldMk cId="329610201" sldId="300"/>
            <ac:grpSpMk id="2428" creationId="{00000000-0000-0000-0000-000000000000}"/>
          </ac:grpSpMkLst>
        </pc:grpChg>
        <pc:picChg chg="add del mod">
          <ac:chgData name="Felipe Carlos Escoto Castro" userId="972c15bce3df88ad" providerId="LiveId" clId="{32E9907C-C568-4FEC-8D24-641B3D561034}" dt="2023-12-15T23:12:08.398" v="2159" actId="478"/>
          <ac:picMkLst>
            <pc:docMk/>
            <pc:sldMk cId="329610201" sldId="300"/>
            <ac:picMk id="3" creationId="{B35BD423-0BDE-D128-07F9-EDA0DDF17880}"/>
          </ac:picMkLst>
        </pc:picChg>
        <pc:picChg chg="add mod">
          <ac:chgData name="Felipe Carlos Escoto Castro" userId="972c15bce3df88ad" providerId="LiveId" clId="{32E9907C-C568-4FEC-8D24-641B3D561034}" dt="2023-12-15T23:12:23.186" v="2163" actId="14100"/>
          <ac:picMkLst>
            <pc:docMk/>
            <pc:sldMk cId="329610201" sldId="300"/>
            <ac:picMk id="5" creationId="{3827D482-15F4-2990-70BA-BA9E257CEFB9}"/>
          </ac:picMkLst>
        </pc:picChg>
        <pc:picChg chg="add mod">
          <ac:chgData name="Felipe Carlos Escoto Castro" userId="972c15bce3df88ad" providerId="LiveId" clId="{32E9907C-C568-4FEC-8D24-641B3D561034}" dt="2023-12-15T23:12:44.038" v="2168" actId="14100"/>
          <ac:picMkLst>
            <pc:docMk/>
            <pc:sldMk cId="329610201" sldId="300"/>
            <ac:picMk id="7" creationId="{C80229DC-05FA-95B1-5E29-10AB57AB9C74}"/>
          </ac:picMkLst>
        </pc:picChg>
        <pc:picChg chg="add mod">
          <ac:chgData name="Felipe Carlos Escoto Castro" userId="972c15bce3df88ad" providerId="LiveId" clId="{32E9907C-C568-4FEC-8D24-641B3D561034}" dt="2023-12-15T23:13:47.198" v="2247" actId="14100"/>
          <ac:picMkLst>
            <pc:docMk/>
            <pc:sldMk cId="329610201" sldId="300"/>
            <ac:picMk id="9" creationId="{5B809271-D4FA-523C-2283-05968374789D}"/>
          </ac:picMkLst>
        </pc:picChg>
        <pc:picChg chg="add mod">
          <ac:chgData name="Felipe Carlos Escoto Castro" userId="972c15bce3df88ad" providerId="LiveId" clId="{32E9907C-C568-4FEC-8D24-641B3D561034}" dt="2023-12-15T23:14:19.850" v="2253" actId="14100"/>
          <ac:picMkLst>
            <pc:docMk/>
            <pc:sldMk cId="329610201" sldId="300"/>
            <ac:picMk id="11" creationId="{B30E23FD-865E-04B5-C3BA-8CB25EF6BF53}"/>
          </ac:picMkLst>
        </pc:picChg>
      </pc:sldChg>
      <pc:sldChg chg="addSp delSp modSp add mod">
        <pc:chgData name="Felipe Carlos Escoto Castro" userId="972c15bce3df88ad" providerId="LiveId" clId="{32E9907C-C568-4FEC-8D24-641B3D561034}" dt="2023-12-15T23:19:06.098" v="2570" actId="14100"/>
        <pc:sldMkLst>
          <pc:docMk/>
          <pc:sldMk cId="3233462710" sldId="301"/>
        </pc:sldMkLst>
        <pc:spChg chg="mod">
          <ac:chgData name="Felipe Carlos Escoto Castro" userId="972c15bce3df88ad" providerId="LiveId" clId="{32E9907C-C568-4FEC-8D24-641B3D561034}" dt="2023-12-15T23:18:40.911" v="2566" actId="255"/>
          <ac:spMkLst>
            <pc:docMk/>
            <pc:sldMk cId="3233462710" sldId="301"/>
            <ac:spMk id="2341" creationId="{00000000-0000-0000-0000-000000000000}"/>
          </ac:spMkLst>
        </pc:spChg>
        <pc:grpChg chg="del">
          <ac:chgData name="Felipe Carlos Escoto Castro" userId="972c15bce3df88ad" providerId="LiveId" clId="{32E9907C-C568-4FEC-8D24-641B3D561034}" dt="2023-12-15T23:14:39.520" v="2255" actId="478"/>
          <ac:grpSpMkLst>
            <pc:docMk/>
            <pc:sldMk cId="3233462710" sldId="301"/>
            <ac:grpSpMk id="2354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4:39.520" v="2255" actId="478"/>
          <ac:grpSpMkLst>
            <pc:docMk/>
            <pc:sldMk cId="3233462710" sldId="301"/>
            <ac:grpSpMk id="2360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4:39.520" v="2255" actId="478"/>
          <ac:grpSpMkLst>
            <pc:docMk/>
            <pc:sldMk cId="3233462710" sldId="301"/>
            <ac:grpSpMk id="2363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4:39.520" v="2255" actId="478"/>
          <ac:grpSpMkLst>
            <pc:docMk/>
            <pc:sldMk cId="3233462710" sldId="301"/>
            <ac:grpSpMk id="2366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4:39.520" v="2255" actId="478"/>
          <ac:grpSpMkLst>
            <pc:docMk/>
            <pc:sldMk cId="3233462710" sldId="301"/>
            <ac:grpSpMk id="2372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4:39.520" v="2255" actId="478"/>
          <ac:grpSpMkLst>
            <pc:docMk/>
            <pc:sldMk cId="3233462710" sldId="301"/>
            <ac:grpSpMk id="239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4:39.520" v="2255" actId="478"/>
          <ac:grpSpMkLst>
            <pc:docMk/>
            <pc:sldMk cId="3233462710" sldId="301"/>
            <ac:grpSpMk id="242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14:39.520" v="2255" actId="478"/>
          <ac:grpSpMkLst>
            <pc:docMk/>
            <pc:sldMk cId="3233462710" sldId="301"/>
            <ac:grpSpMk id="2428" creationId="{00000000-0000-0000-0000-000000000000}"/>
          </ac:grpSpMkLst>
        </pc:grpChg>
        <pc:picChg chg="add mod">
          <ac:chgData name="Felipe Carlos Escoto Castro" userId="972c15bce3df88ad" providerId="LiveId" clId="{32E9907C-C568-4FEC-8D24-641B3D561034}" dt="2023-12-15T23:16:19.259" v="2437" actId="14100"/>
          <ac:picMkLst>
            <pc:docMk/>
            <pc:sldMk cId="3233462710" sldId="301"/>
            <ac:picMk id="3" creationId="{A00C9202-0328-0C25-E043-F0C821108067}"/>
          </ac:picMkLst>
        </pc:picChg>
        <pc:picChg chg="add mod">
          <ac:chgData name="Felipe Carlos Escoto Castro" userId="972c15bce3df88ad" providerId="LiveId" clId="{32E9907C-C568-4FEC-8D24-641B3D561034}" dt="2023-12-15T23:17:06.851" v="2449" actId="1076"/>
          <ac:picMkLst>
            <pc:docMk/>
            <pc:sldMk cId="3233462710" sldId="301"/>
            <ac:picMk id="5" creationId="{6A3AEDC0-830C-F69D-D0F8-B89CDCF973F6}"/>
          </ac:picMkLst>
        </pc:picChg>
        <pc:picChg chg="add mod">
          <ac:chgData name="Felipe Carlos Escoto Castro" userId="972c15bce3df88ad" providerId="LiveId" clId="{32E9907C-C568-4FEC-8D24-641B3D561034}" dt="2023-12-15T23:17:08.806" v="2450" actId="1076"/>
          <ac:picMkLst>
            <pc:docMk/>
            <pc:sldMk cId="3233462710" sldId="301"/>
            <ac:picMk id="7" creationId="{7B4C63CE-1DD9-E93A-E847-3029A608CC3E}"/>
          </ac:picMkLst>
        </pc:picChg>
        <pc:picChg chg="add mod">
          <ac:chgData name="Felipe Carlos Escoto Castro" userId="972c15bce3df88ad" providerId="LiveId" clId="{32E9907C-C568-4FEC-8D24-641B3D561034}" dt="2023-12-15T23:19:06.098" v="2570" actId="14100"/>
          <ac:picMkLst>
            <pc:docMk/>
            <pc:sldMk cId="3233462710" sldId="301"/>
            <ac:picMk id="9" creationId="{AE9316C0-805F-D810-F0E9-7DE430BD7A8C}"/>
          </ac:picMkLst>
        </pc:picChg>
      </pc:sldChg>
      <pc:sldChg chg="addSp delSp modSp add mod">
        <pc:chgData name="Felipe Carlos Escoto Castro" userId="972c15bce3df88ad" providerId="LiveId" clId="{32E9907C-C568-4FEC-8D24-641B3D561034}" dt="2023-12-15T23:21:18.586" v="2666" actId="1076"/>
        <pc:sldMkLst>
          <pc:docMk/>
          <pc:sldMk cId="3431679902" sldId="302"/>
        </pc:sldMkLst>
        <pc:spChg chg="mod">
          <ac:chgData name="Felipe Carlos Escoto Castro" userId="972c15bce3df88ad" providerId="LiveId" clId="{32E9907C-C568-4FEC-8D24-641B3D561034}" dt="2023-12-15T23:20:21.277" v="2653" actId="120"/>
          <ac:spMkLst>
            <pc:docMk/>
            <pc:sldMk cId="3431679902" sldId="302"/>
            <ac:spMk id="2341" creationId="{00000000-0000-0000-0000-000000000000}"/>
          </ac:spMkLst>
        </pc:spChg>
        <pc:grpChg chg="del">
          <ac:chgData name="Felipe Carlos Escoto Castro" userId="972c15bce3df88ad" providerId="LiveId" clId="{32E9907C-C568-4FEC-8D24-641B3D561034}" dt="2023-12-15T23:20:26.786" v="2654" actId="478"/>
          <ac:grpSpMkLst>
            <pc:docMk/>
            <pc:sldMk cId="3431679902" sldId="302"/>
            <ac:grpSpMk id="2354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0:26.786" v="2654" actId="478"/>
          <ac:grpSpMkLst>
            <pc:docMk/>
            <pc:sldMk cId="3431679902" sldId="302"/>
            <ac:grpSpMk id="2360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0:26.786" v="2654" actId="478"/>
          <ac:grpSpMkLst>
            <pc:docMk/>
            <pc:sldMk cId="3431679902" sldId="302"/>
            <ac:grpSpMk id="2363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0:26.786" v="2654" actId="478"/>
          <ac:grpSpMkLst>
            <pc:docMk/>
            <pc:sldMk cId="3431679902" sldId="302"/>
            <ac:grpSpMk id="2366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0:26.786" v="2654" actId="478"/>
          <ac:grpSpMkLst>
            <pc:docMk/>
            <pc:sldMk cId="3431679902" sldId="302"/>
            <ac:grpSpMk id="2372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0:26.786" v="2654" actId="478"/>
          <ac:grpSpMkLst>
            <pc:docMk/>
            <pc:sldMk cId="3431679902" sldId="302"/>
            <ac:grpSpMk id="239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0:26.786" v="2654" actId="478"/>
          <ac:grpSpMkLst>
            <pc:docMk/>
            <pc:sldMk cId="3431679902" sldId="302"/>
            <ac:grpSpMk id="242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0:26.786" v="2654" actId="478"/>
          <ac:grpSpMkLst>
            <pc:docMk/>
            <pc:sldMk cId="3431679902" sldId="302"/>
            <ac:grpSpMk id="2428" creationId="{00000000-0000-0000-0000-000000000000}"/>
          </ac:grpSpMkLst>
        </pc:grpChg>
        <pc:picChg chg="add mod">
          <ac:chgData name="Felipe Carlos Escoto Castro" userId="972c15bce3df88ad" providerId="LiveId" clId="{32E9907C-C568-4FEC-8D24-641B3D561034}" dt="2023-12-15T23:21:13.586" v="2663" actId="1076"/>
          <ac:picMkLst>
            <pc:docMk/>
            <pc:sldMk cId="3431679902" sldId="302"/>
            <ac:picMk id="3" creationId="{5A3F6717-A993-A313-20B7-1EF7D059FEE4}"/>
          </ac:picMkLst>
        </pc:picChg>
        <pc:picChg chg="add mod">
          <ac:chgData name="Felipe Carlos Escoto Castro" userId="972c15bce3df88ad" providerId="LiveId" clId="{32E9907C-C568-4FEC-8D24-641B3D561034}" dt="2023-12-15T23:21:18.586" v="2666" actId="1076"/>
          <ac:picMkLst>
            <pc:docMk/>
            <pc:sldMk cId="3431679902" sldId="302"/>
            <ac:picMk id="5" creationId="{E969D8DA-9B56-4EAD-B995-6346C422A3C3}"/>
          </ac:picMkLst>
        </pc:picChg>
      </pc:sldChg>
      <pc:sldChg chg="addSp delSp modSp add mod ord">
        <pc:chgData name="Felipe Carlos Escoto Castro" userId="972c15bce3df88ad" providerId="LiveId" clId="{32E9907C-C568-4FEC-8D24-641B3D561034}" dt="2023-12-15T23:39:15.049" v="3111" actId="1076"/>
        <pc:sldMkLst>
          <pc:docMk/>
          <pc:sldMk cId="1122249547" sldId="303"/>
        </pc:sldMkLst>
        <pc:spChg chg="mod">
          <ac:chgData name="Felipe Carlos Escoto Castro" userId="972c15bce3df88ad" providerId="LiveId" clId="{32E9907C-C568-4FEC-8D24-641B3D561034}" dt="2023-12-15T23:27:23.322" v="2814" actId="1076"/>
          <ac:spMkLst>
            <pc:docMk/>
            <pc:sldMk cId="1122249547" sldId="303"/>
            <ac:spMk id="3321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7:32.483" v="2816" actId="478"/>
          <ac:spMkLst>
            <pc:docMk/>
            <pc:sldMk cId="1122249547" sldId="303"/>
            <ac:spMk id="3322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7:29.099" v="2815" actId="478"/>
          <ac:spMkLst>
            <pc:docMk/>
            <pc:sldMk cId="1122249547" sldId="303"/>
            <ac:spMk id="3600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7:29.099" v="2815" actId="478"/>
          <ac:spMkLst>
            <pc:docMk/>
            <pc:sldMk cId="1122249547" sldId="303"/>
            <ac:spMk id="4062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7:29.099" v="2815" actId="478"/>
          <ac:spMkLst>
            <pc:docMk/>
            <pc:sldMk cId="1122249547" sldId="303"/>
            <ac:spMk id="4063" creationId="{00000000-0000-0000-0000-000000000000}"/>
          </ac:spMkLst>
        </pc:spChg>
        <pc:grpChg chg="del">
          <ac:chgData name="Felipe Carlos Escoto Castro" userId="972c15bce3df88ad" providerId="LiveId" clId="{32E9907C-C568-4FEC-8D24-641B3D561034}" dt="2023-12-15T23:27:29.099" v="2815" actId="478"/>
          <ac:grpSpMkLst>
            <pc:docMk/>
            <pc:sldMk cId="1122249547" sldId="303"/>
            <ac:grpSpMk id="3323" creationId="{00000000-0000-0000-0000-000000000000}"/>
          </ac:grpSpMkLst>
        </pc:grpChg>
        <pc:grpChg chg="del mod">
          <ac:chgData name="Felipe Carlos Escoto Castro" userId="972c15bce3df88ad" providerId="LiveId" clId="{32E9907C-C568-4FEC-8D24-641B3D561034}" dt="2023-12-15T23:39:03.562" v="3108" actId="21"/>
          <ac:grpSpMkLst>
            <pc:docMk/>
            <pc:sldMk cId="1122249547" sldId="303"/>
            <ac:grpSpMk id="3485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3:39:15.049" v="3111" actId="1076"/>
          <ac:grpSpMkLst>
            <pc:docMk/>
            <pc:sldMk cId="1122249547" sldId="303"/>
            <ac:grpSpMk id="360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7:29.099" v="2815" actId="478"/>
          <ac:grpSpMkLst>
            <pc:docMk/>
            <pc:sldMk cId="1122249547" sldId="303"/>
            <ac:grpSpMk id="3743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7:29.099" v="2815" actId="478"/>
          <ac:grpSpMkLst>
            <pc:docMk/>
            <pc:sldMk cId="1122249547" sldId="303"/>
            <ac:grpSpMk id="3835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7:29.099" v="2815" actId="478"/>
          <ac:grpSpMkLst>
            <pc:docMk/>
            <pc:sldMk cId="1122249547" sldId="303"/>
            <ac:grpSpMk id="4064" creationId="{00000000-0000-0000-0000-000000000000}"/>
          </ac:grpSpMkLst>
        </pc:grpChg>
        <pc:picChg chg="add mod">
          <ac:chgData name="Felipe Carlos Escoto Castro" userId="972c15bce3df88ad" providerId="LiveId" clId="{32E9907C-C568-4FEC-8D24-641B3D561034}" dt="2023-12-15T23:28:19.839" v="2822" actId="14100"/>
          <ac:picMkLst>
            <pc:docMk/>
            <pc:sldMk cId="1122249547" sldId="303"/>
            <ac:picMk id="3" creationId="{29143699-BAAD-C21C-EFC7-5C6188F7E176}"/>
          </ac:picMkLst>
        </pc:picChg>
      </pc:sldChg>
      <pc:sldChg chg="addSp delSp modSp add mod">
        <pc:chgData name="Felipe Carlos Escoto Castro" userId="972c15bce3df88ad" providerId="LiveId" clId="{32E9907C-C568-4FEC-8D24-641B3D561034}" dt="2023-12-15T23:29:42.539" v="2870" actId="1076"/>
        <pc:sldMkLst>
          <pc:docMk/>
          <pc:sldMk cId="2110295902" sldId="304"/>
        </pc:sldMkLst>
        <pc:spChg chg="mod">
          <ac:chgData name="Felipe Carlos Escoto Castro" userId="972c15bce3df88ad" providerId="LiveId" clId="{32E9907C-C568-4FEC-8D24-641B3D561034}" dt="2023-12-15T23:28:59.071" v="2861" actId="1076"/>
          <ac:spMkLst>
            <pc:docMk/>
            <pc:sldMk cId="2110295902" sldId="304"/>
            <ac:spMk id="3321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9:24.365" v="2867" actId="478"/>
          <ac:spMkLst>
            <pc:docMk/>
            <pc:sldMk cId="2110295902" sldId="304"/>
            <ac:spMk id="3322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9:19.052" v="2865" actId="478"/>
          <ac:spMkLst>
            <pc:docMk/>
            <pc:sldMk cId="2110295902" sldId="304"/>
            <ac:spMk id="3600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29:19.052" v="2865" actId="478"/>
          <ac:spMkLst>
            <pc:docMk/>
            <pc:sldMk cId="2110295902" sldId="304"/>
            <ac:spMk id="4063" creationId="{00000000-0000-0000-0000-000000000000}"/>
          </ac:spMkLst>
        </pc:spChg>
        <pc:grpChg chg="mod">
          <ac:chgData name="Felipe Carlos Escoto Castro" userId="972c15bce3df88ad" providerId="LiveId" clId="{32E9907C-C568-4FEC-8D24-641B3D561034}" dt="2023-12-15T23:29:06.894" v="2862" actId="1076"/>
          <ac:grpSpMkLst>
            <pc:docMk/>
            <pc:sldMk cId="2110295902" sldId="304"/>
            <ac:grpSpMk id="3323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9:21.623" v="2866" actId="478"/>
          <ac:grpSpMkLst>
            <pc:docMk/>
            <pc:sldMk cId="2110295902" sldId="304"/>
            <ac:grpSpMk id="3485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9:19.052" v="2865" actId="478"/>
          <ac:grpSpMkLst>
            <pc:docMk/>
            <pc:sldMk cId="2110295902" sldId="304"/>
            <ac:grpSpMk id="3601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9:19.052" v="2865" actId="478"/>
          <ac:grpSpMkLst>
            <pc:docMk/>
            <pc:sldMk cId="2110295902" sldId="304"/>
            <ac:grpSpMk id="3743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29:19.052" v="2865" actId="478"/>
          <ac:grpSpMkLst>
            <pc:docMk/>
            <pc:sldMk cId="2110295902" sldId="304"/>
            <ac:grpSpMk id="3835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3:29:12.850" v="2864" actId="1076"/>
          <ac:grpSpMkLst>
            <pc:docMk/>
            <pc:sldMk cId="2110295902" sldId="304"/>
            <ac:grpSpMk id="4064" creationId="{00000000-0000-0000-0000-000000000000}"/>
          </ac:grpSpMkLst>
        </pc:grpChg>
        <pc:picChg chg="add mod">
          <ac:chgData name="Felipe Carlos Escoto Castro" userId="972c15bce3df88ad" providerId="LiveId" clId="{32E9907C-C568-4FEC-8D24-641B3D561034}" dt="2023-12-15T23:29:42.539" v="2870" actId="1076"/>
          <ac:picMkLst>
            <pc:docMk/>
            <pc:sldMk cId="2110295902" sldId="304"/>
            <ac:picMk id="3" creationId="{9FDA841C-DDE5-CA57-1E80-3832199AA32F}"/>
          </ac:picMkLst>
        </pc:picChg>
      </pc:sldChg>
      <pc:sldChg chg="addSp delSp modSp add mod">
        <pc:chgData name="Felipe Carlos Escoto Castro" userId="972c15bce3df88ad" providerId="LiveId" clId="{32E9907C-C568-4FEC-8D24-641B3D561034}" dt="2023-12-15T23:38:30.924" v="3087" actId="20577"/>
        <pc:sldMkLst>
          <pc:docMk/>
          <pc:sldMk cId="600472095" sldId="305"/>
        </pc:sldMkLst>
        <pc:spChg chg="mod">
          <ac:chgData name="Felipe Carlos Escoto Castro" userId="972c15bce3df88ad" providerId="LiveId" clId="{32E9907C-C568-4FEC-8D24-641B3D561034}" dt="2023-12-15T23:38:30.924" v="3087" actId="20577"/>
          <ac:spMkLst>
            <pc:docMk/>
            <pc:sldMk cId="600472095" sldId="305"/>
            <ac:spMk id="3321" creationId="{00000000-0000-0000-0000-000000000000}"/>
          </ac:spMkLst>
        </pc:spChg>
        <pc:grpChg chg="del">
          <ac:chgData name="Felipe Carlos Escoto Castro" userId="972c15bce3df88ad" providerId="LiveId" clId="{32E9907C-C568-4FEC-8D24-641B3D561034}" dt="2023-12-15T23:38:09.507" v="3055" actId="478"/>
          <ac:grpSpMkLst>
            <pc:docMk/>
            <pc:sldMk cId="600472095" sldId="305"/>
            <ac:grpSpMk id="3743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3:38:13.153" v="3057" actId="1076"/>
          <ac:grpSpMkLst>
            <pc:docMk/>
            <pc:sldMk cId="600472095" sldId="305"/>
            <ac:grpSpMk id="3835" creationId="{00000000-0000-0000-0000-000000000000}"/>
          </ac:grpSpMkLst>
        </pc:grpChg>
        <pc:picChg chg="del">
          <ac:chgData name="Felipe Carlos Escoto Castro" userId="972c15bce3df88ad" providerId="LiveId" clId="{32E9907C-C568-4FEC-8D24-641B3D561034}" dt="2023-12-15T23:37:45.978" v="3051" actId="478"/>
          <ac:picMkLst>
            <pc:docMk/>
            <pc:sldMk cId="600472095" sldId="305"/>
            <ac:picMk id="3" creationId="{29E92CB6-CA67-CCEE-B5FE-89B445A47A9B}"/>
          </ac:picMkLst>
        </pc:picChg>
        <pc:picChg chg="add mod">
          <ac:chgData name="Felipe Carlos Escoto Castro" userId="972c15bce3df88ad" providerId="LiveId" clId="{32E9907C-C568-4FEC-8D24-641B3D561034}" dt="2023-12-15T23:38:14.539" v="3058" actId="1076"/>
          <ac:picMkLst>
            <pc:docMk/>
            <pc:sldMk cId="600472095" sldId="305"/>
            <ac:picMk id="4" creationId="{483FA2FD-CD80-F46E-CF67-417722A9DBFE}"/>
          </ac:picMkLst>
        </pc:picChg>
        <pc:picChg chg="del">
          <ac:chgData name="Felipe Carlos Escoto Castro" userId="972c15bce3df88ad" providerId="LiveId" clId="{32E9907C-C568-4FEC-8D24-641B3D561034}" dt="2023-12-15T23:37:47.977" v="3052" actId="478"/>
          <ac:picMkLst>
            <pc:docMk/>
            <pc:sldMk cId="600472095" sldId="305"/>
            <ac:picMk id="5" creationId="{B212D70B-CDC5-6F4B-C8B6-769A8BAB0DD4}"/>
          </ac:picMkLst>
        </pc:picChg>
      </pc:sldChg>
      <pc:sldChg chg="addSp delSp modSp add mod">
        <pc:chgData name="Felipe Carlos Escoto Castro" userId="972c15bce3df88ad" providerId="LiveId" clId="{32E9907C-C568-4FEC-8D24-641B3D561034}" dt="2023-12-15T23:39:51.978" v="3125" actId="1076"/>
        <pc:sldMkLst>
          <pc:docMk/>
          <pc:sldMk cId="2647859104" sldId="306"/>
        </pc:sldMkLst>
        <pc:spChg chg="mod">
          <ac:chgData name="Felipe Carlos Escoto Castro" userId="972c15bce3df88ad" providerId="LiveId" clId="{32E9907C-C568-4FEC-8D24-641B3D561034}" dt="2023-12-15T23:38:50.987" v="3105" actId="20577"/>
          <ac:spMkLst>
            <pc:docMk/>
            <pc:sldMk cId="2647859104" sldId="306"/>
            <ac:spMk id="3321" creationId="{00000000-0000-0000-0000-000000000000}"/>
          </ac:spMkLst>
        </pc:spChg>
        <pc:grpChg chg="del">
          <ac:chgData name="Felipe Carlos Escoto Castro" userId="972c15bce3df88ad" providerId="LiveId" clId="{32E9907C-C568-4FEC-8D24-641B3D561034}" dt="2023-12-15T23:38:53.609" v="3106" actId="478"/>
          <ac:grpSpMkLst>
            <pc:docMk/>
            <pc:sldMk cId="2647859104" sldId="306"/>
            <ac:grpSpMk id="3835" creationId="{00000000-0000-0000-0000-000000000000}"/>
          </ac:grpSpMkLst>
        </pc:grpChg>
        <pc:picChg chg="add mod">
          <ac:chgData name="Felipe Carlos Escoto Castro" userId="972c15bce3df88ad" providerId="LiveId" clId="{32E9907C-C568-4FEC-8D24-641B3D561034}" dt="2023-12-15T23:39:50.078" v="3124" actId="1076"/>
          <ac:picMkLst>
            <pc:docMk/>
            <pc:sldMk cId="2647859104" sldId="306"/>
            <ac:picMk id="2" creationId="{19E08513-1878-E256-3130-49587F0107F3}"/>
          </ac:picMkLst>
        </pc:picChg>
        <pc:picChg chg="del">
          <ac:chgData name="Felipe Carlos Escoto Castro" userId="972c15bce3df88ad" providerId="LiveId" clId="{32E9907C-C568-4FEC-8D24-641B3D561034}" dt="2023-12-15T23:38:55.374" v="3107" actId="478"/>
          <ac:picMkLst>
            <pc:docMk/>
            <pc:sldMk cId="2647859104" sldId="306"/>
            <ac:picMk id="4" creationId="{483FA2FD-CD80-F46E-CF67-417722A9DBFE}"/>
          </ac:picMkLst>
        </pc:picChg>
        <pc:picChg chg="add mod">
          <ac:chgData name="Felipe Carlos Escoto Castro" userId="972c15bce3df88ad" providerId="LiveId" clId="{32E9907C-C568-4FEC-8D24-641B3D561034}" dt="2023-12-15T23:39:51.978" v="3125" actId="1076"/>
          <ac:picMkLst>
            <pc:docMk/>
            <pc:sldMk cId="2647859104" sldId="306"/>
            <ac:picMk id="5" creationId="{AA4A8B4A-07EB-1D4A-8003-CA0EBD8B352E}"/>
          </ac:picMkLst>
        </pc:picChg>
      </pc:sldChg>
      <pc:sldChg chg="addSp delSp modSp add mod ord">
        <pc:chgData name="Felipe Carlos Escoto Castro" userId="972c15bce3df88ad" providerId="LiveId" clId="{32E9907C-C568-4FEC-8D24-641B3D561034}" dt="2023-12-15T23:48:58.414" v="3276" actId="1076"/>
        <pc:sldMkLst>
          <pc:docMk/>
          <pc:sldMk cId="2561451100" sldId="307"/>
        </pc:sldMkLst>
        <pc:spChg chg="mod">
          <ac:chgData name="Felipe Carlos Escoto Castro" userId="972c15bce3df88ad" providerId="LiveId" clId="{32E9907C-C568-4FEC-8D24-641B3D561034}" dt="2023-12-15T23:48:22.760" v="3266" actId="1076"/>
          <ac:spMkLst>
            <pc:docMk/>
            <pc:sldMk cId="2561451100" sldId="307"/>
            <ac:spMk id="1142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8:12.815" v="3263" actId="478"/>
          <ac:spMkLst>
            <pc:docMk/>
            <pc:sldMk cId="2561451100" sldId="307"/>
            <ac:spMk id="1150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8:12.815" v="3263" actId="478"/>
          <ac:spMkLst>
            <pc:docMk/>
            <pc:sldMk cId="2561451100" sldId="307"/>
            <ac:spMk id="1151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3:48:22.760" v="3266" actId="1076"/>
          <ac:spMkLst>
            <pc:docMk/>
            <pc:sldMk cId="2561451100" sldId="307"/>
            <ac:spMk id="1152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3:48:22.760" v="3266" actId="1076"/>
          <ac:spMkLst>
            <pc:docMk/>
            <pc:sldMk cId="2561451100" sldId="307"/>
            <ac:spMk id="1153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3:48:32.315" v="3271" actId="1076"/>
          <ac:spMkLst>
            <pc:docMk/>
            <pc:sldMk cId="2561451100" sldId="307"/>
            <ac:spMk id="1154" creationId="{00000000-0000-0000-0000-000000000000}"/>
          </ac:spMkLst>
        </pc:spChg>
        <pc:spChg chg="mod">
          <ac:chgData name="Felipe Carlos Escoto Castro" userId="972c15bce3df88ad" providerId="LiveId" clId="{32E9907C-C568-4FEC-8D24-641B3D561034}" dt="2023-12-15T23:48:32.315" v="3271" actId="1076"/>
          <ac:spMkLst>
            <pc:docMk/>
            <pc:sldMk cId="2561451100" sldId="307"/>
            <ac:spMk id="1155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8:27.204" v="3270" actId="478"/>
          <ac:spMkLst>
            <pc:docMk/>
            <pc:sldMk cId="2561451100" sldId="307"/>
            <ac:spMk id="1156" creationId="{00000000-0000-0000-0000-000000000000}"/>
          </ac:spMkLst>
        </pc:spChg>
        <pc:spChg chg="del">
          <ac:chgData name="Felipe Carlos Escoto Castro" userId="972c15bce3df88ad" providerId="LiveId" clId="{32E9907C-C568-4FEC-8D24-641B3D561034}" dt="2023-12-15T23:48:27.204" v="3270" actId="478"/>
          <ac:spMkLst>
            <pc:docMk/>
            <pc:sldMk cId="2561451100" sldId="307"/>
            <ac:spMk id="1157" creationId="{00000000-0000-0000-0000-000000000000}"/>
          </ac:spMkLst>
        </pc:spChg>
        <pc:grpChg chg="mod">
          <ac:chgData name="Felipe Carlos Escoto Castro" userId="972c15bce3df88ad" providerId="LiveId" clId="{32E9907C-C568-4FEC-8D24-641B3D561034}" dt="2023-12-15T23:48:32.315" v="3271" actId="1076"/>
          <ac:grpSpMkLst>
            <pc:docMk/>
            <pc:sldMk cId="2561451100" sldId="307"/>
            <ac:grpSpMk id="1162" creationId="{00000000-0000-0000-0000-000000000000}"/>
          </ac:grpSpMkLst>
        </pc:grpChg>
        <pc:grpChg chg="mod">
          <ac:chgData name="Felipe Carlos Escoto Castro" userId="972c15bce3df88ad" providerId="LiveId" clId="{32E9907C-C568-4FEC-8D24-641B3D561034}" dt="2023-12-15T23:48:22.760" v="3266" actId="1076"/>
          <ac:grpSpMkLst>
            <pc:docMk/>
            <pc:sldMk cId="2561451100" sldId="307"/>
            <ac:grpSpMk id="1174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48:27.204" v="3270" actId="478"/>
          <ac:grpSpMkLst>
            <pc:docMk/>
            <pc:sldMk cId="2561451100" sldId="307"/>
            <ac:grpSpMk id="1178" creationId="{00000000-0000-0000-0000-000000000000}"/>
          </ac:grpSpMkLst>
        </pc:grpChg>
        <pc:grpChg chg="del">
          <ac:chgData name="Felipe Carlos Escoto Castro" userId="972c15bce3df88ad" providerId="LiveId" clId="{32E9907C-C568-4FEC-8D24-641B3D561034}" dt="2023-12-15T23:48:12.815" v="3263" actId="478"/>
          <ac:grpSpMkLst>
            <pc:docMk/>
            <pc:sldMk cId="2561451100" sldId="307"/>
            <ac:grpSpMk id="1196" creationId="{00000000-0000-0000-0000-000000000000}"/>
          </ac:grpSpMkLst>
        </pc:grpChg>
        <pc:picChg chg="add mod">
          <ac:chgData name="Felipe Carlos Escoto Castro" userId="972c15bce3df88ad" providerId="LiveId" clId="{32E9907C-C568-4FEC-8D24-641B3D561034}" dt="2023-12-15T23:48:36.650" v="3273" actId="1076"/>
          <ac:picMkLst>
            <pc:docMk/>
            <pc:sldMk cId="2561451100" sldId="307"/>
            <ac:picMk id="3" creationId="{5BCBF854-6D86-7DBB-03BD-4455E814088F}"/>
          </ac:picMkLst>
        </pc:picChg>
        <pc:picChg chg="add mod">
          <ac:chgData name="Felipe Carlos Escoto Castro" userId="972c15bce3df88ad" providerId="LiveId" clId="{32E9907C-C568-4FEC-8D24-641B3D561034}" dt="2023-12-15T23:48:58.414" v="3276" actId="1076"/>
          <ac:picMkLst>
            <pc:docMk/>
            <pc:sldMk cId="2561451100" sldId="307"/>
            <ac:picMk id="5" creationId="{E748441B-3739-AAAF-8C53-A2432B035EF3}"/>
          </ac:picMkLst>
        </pc:picChg>
      </pc:sldChg>
      <pc:sldChg chg="addSp delSp modSp add mod">
        <pc:chgData name="Felipe Carlos Escoto Castro" userId="972c15bce3df88ad" providerId="LiveId" clId="{32E9907C-C568-4FEC-8D24-641B3D561034}" dt="2023-12-16T00:07:34.886" v="3769" actId="1076"/>
        <pc:sldMkLst>
          <pc:docMk/>
          <pc:sldMk cId="3420303944" sldId="308"/>
        </pc:sldMkLst>
        <pc:spChg chg="add mod">
          <ac:chgData name="Felipe Carlos Escoto Castro" userId="972c15bce3df88ad" providerId="LiveId" clId="{32E9907C-C568-4FEC-8D24-641B3D561034}" dt="2023-12-16T00:07:24.402" v="3766"/>
          <ac:spMkLst>
            <pc:docMk/>
            <pc:sldMk cId="3420303944" sldId="308"/>
            <ac:spMk id="6" creationId="{F5FFC815-B0BA-720A-A110-854752759378}"/>
          </ac:spMkLst>
        </pc:spChg>
        <pc:spChg chg="add mod">
          <ac:chgData name="Felipe Carlos Escoto Castro" userId="972c15bce3df88ad" providerId="LiveId" clId="{32E9907C-C568-4FEC-8D24-641B3D561034}" dt="2023-12-16T00:07:29.619" v="3767" actId="14100"/>
          <ac:spMkLst>
            <pc:docMk/>
            <pc:sldMk cId="3420303944" sldId="308"/>
            <ac:spMk id="7" creationId="{87CB0AA5-9A9C-038A-3D7E-2C7293712084}"/>
          </ac:spMkLst>
        </pc:spChg>
        <pc:spChg chg="add mod">
          <ac:chgData name="Felipe Carlos Escoto Castro" userId="972c15bce3df88ad" providerId="LiveId" clId="{32E9907C-C568-4FEC-8D24-641B3D561034}" dt="2023-12-16T00:07:34.886" v="3769" actId="1076"/>
          <ac:spMkLst>
            <pc:docMk/>
            <pc:sldMk cId="3420303944" sldId="308"/>
            <ac:spMk id="10" creationId="{736D5516-333A-646B-4428-F940653FD325}"/>
          </ac:spMkLst>
        </pc:spChg>
        <pc:spChg chg="mod">
          <ac:chgData name="Felipe Carlos Escoto Castro" userId="972c15bce3df88ad" providerId="LiveId" clId="{32E9907C-C568-4FEC-8D24-641B3D561034}" dt="2023-12-15T23:51:07.154" v="3345" actId="5793"/>
          <ac:spMkLst>
            <pc:docMk/>
            <pc:sldMk cId="3420303944" sldId="308"/>
            <ac:spMk id="1291" creationId="{00000000-0000-0000-0000-000000000000}"/>
          </ac:spMkLst>
        </pc:spChg>
        <pc:picChg chg="mod">
          <ac:chgData name="Felipe Carlos Escoto Castro" userId="972c15bce3df88ad" providerId="LiveId" clId="{32E9907C-C568-4FEC-8D24-641B3D561034}" dt="2023-12-16T00:04:31.834" v="3748" actId="1076"/>
          <ac:picMkLst>
            <pc:docMk/>
            <pc:sldMk cId="3420303944" sldId="308"/>
            <ac:picMk id="3" creationId="{8F030CC1-811B-97BB-3316-69A6F3B8EB7C}"/>
          </ac:picMkLst>
        </pc:picChg>
        <pc:picChg chg="add mod">
          <ac:chgData name="Felipe Carlos Escoto Castro" userId="972c15bce3df88ad" providerId="LiveId" clId="{32E9907C-C568-4FEC-8D24-641B3D561034}" dt="2023-12-15T23:51:35.758" v="3348" actId="1076"/>
          <ac:picMkLst>
            <pc:docMk/>
            <pc:sldMk cId="3420303944" sldId="308"/>
            <ac:picMk id="4" creationId="{9B3BB23C-3C6F-338A-6089-85CA4619B3C6}"/>
          </ac:picMkLst>
        </pc:picChg>
        <pc:picChg chg="add del">
          <ac:chgData name="Felipe Carlos Escoto Castro" userId="972c15bce3df88ad" providerId="LiveId" clId="{32E9907C-C568-4FEC-8D24-641B3D561034}" dt="2023-12-15T23:58:58.393" v="3471"/>
          <ac:picMkLst>
            <pc:docMk/>
            <pc:sldMk cId="3420303944" sldId="308"/>
            <ac:picMk id="5" creationId="{5ABFCF72-99FD-C67C-9A56-F4AEB08A6981}"/>
          </ac:picMkLst>
        </pc:picChg>
        <pc:picChg chg="add mod">
          <ac:chgData name="Felipe Carlos Escoto Castro" userId="972c15bce3df88ad" providerId="LiveId" clId="{32E9907C-C568-4FEC-8D24-641B3D561034}" dt="2023-12-16T00:07:05.543" v="3763" actId="1076"/>
          <ac:picMkLst>
            <pc:docMk/>
            <pc:sldMk cId="3420303944" sldId="308"/>
            <ac:picMk id="8" creationId="{B0D5D695-8A5A-CB28-4750-88A6EB9124F9}"/>
          </ac:picMkLst>
        </pc:picChg>
        <pc:picChg chg="add mod">
          <ac:chgData name="Felipe Carlos Escoto Castro" userId="972c15bce3df88ad" providerId="LiveId" clId="{32E9907C-C568-4FEC-8D24-641B3D561034}" dt="2023-12-16T00:07:03.443" v="3762" actId="1076"/>
          <ac:picMkLst>
            <pc:docMk/>
            <pc:sldMk cId="3420303944" sldId="308"/>
            <ac:picMk id="9" creationId="{6A4F9FF8-0291-F772-51FF-388604F38570}"/>
          </ac:picMkLst>
        </pc:picChg>
      </pc:sldChg>
      <pc:sldMasterChg chg="delSldLayout">
        <pc:chgData name="Felipe Carlos Escoto Castro" userId="972c15bce3df88ad" providerId="LiveId" clId="{32E9907C-C568-4FEC-8D24-641B3D561034}" dt="2023-12-16T00:09:25.418" v="3800" actId="47"/>
        <pc:sldMasterMkLst>
          <pc:docMk/>
          <pc:sldMasterMk cId="0" sldId="2147483670"/>
        </pc:sldMasterMkLst>
        <pc:sldLayoutChg chg="del">
          <pc:chgData name="Felipe Carlos Escoto Castro" userId="972c15bce3df88ad" providerId="LiveId" clId="{32E9907C-C568-4FEC-8D24-641B3D561034}" dt="2023-12-16T00:09:20.099" v="3799" actId="2696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Felipe Carlos Escoto Castro" userId="972c15bce3df88ad" providerId="LiveId" clId="{32E9907C-C568-4FEC-8D24-641B3D561034}" dt="2023-12-16T00:09:25.418" v="3800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Felipe Carlos Escoto Castro" userId="972c15bce3df88ad" providerId="LiveId" clId="{32E9907C-C568-4FEC-8D24-641B3D561034}" dt="2023-12-16T00:09:25.418" v="3800" actId="47"/>
          <pc:sldLayoutMkLst>
            <pc:docMk/>
            <pc:sldMasterMk cId="0" sldId="2147483670"/>
            <pc:sldLayoutMk cId="0" sldId="2147483659"/>
          </pc:sldLayoutMkLst>
        </pc:sldLayoutChg>
        <pc:sldLayoutChg chg="del">
          <pc:chgData name="Felipe Carlos Escoto Castro" userId="972c15bce3df88ad" providerId="LiveId" clId="{32E9907C-C568-4FEC-8D24-641B3D561034}" dt="2023-12-16T00:09:25.418" v="3800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Felipe Carlos Escoto Castro" userId="972c15bce3df88ad" providerId="LiveId" clId="{32E9907C-C568-4FEC-8D24-641B3D561034}" dt="2023-12-16T00:09:25.418" v="3800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Felipe Carlos Escoto Castro" userId="972c15bce3df88ad" providerId="LiveId" clId="{32E9907C-C568-4FEC-8D24-641B3D561034}" dt="2023-12-16T00:09:25.418" v="3800" actId="47"/>
          <pc:sldLayoutMkLst>
            <pc:docMk/>
            <pc:sldMasterMk cId="0" sldId="2147483670"/>
            <pc:sldLayoutMk cId="0" sldId="2147483663"/>
          </pc:sldLayoutMkLst>
        </pc:sldLayoutChg>
        <pc:sldLayoutChg chg="del">
          <pc:chgData name="Felipe Carlos Escoto Castro" userId="972c15bce3df88ad" providerId="LiveId" clId="{32E9907C-C568-4FEC-8D24-641B3D561034}" dt="2023-12-16T00:09:25.418" v="3800" actId="47"/>
          <pc:sldLayoutMkLst>
            <pc:docMk/>
            <pc:sldMasterMk cId="0" sldId="2147483670"/>
            <pc:sldLayoutMk cId="0" sldId="2147483664"/>
          </pc:sldLayoutMkLst>
        </pc:sldLayoutChg>
      </pc:sldMasterChg>
      <pc:sldMasterChg chg="del delSldLayout">
        <pc:chgData name="Felipe Carlos Escoto Castro" userId="972c15bce3df88ad" providerId="LiveId" clId="{32E9907C-C568-4FEC-8D24-641B3D561034}" dt="2023-12-16T00:09:25.418" v="3800" actId="47"/>
        <pc:sldMasterMkLst>
          <pc:docMk/>
          <pc:sldMasterMk cId="0" sldId="2147483671"/>
        </pc:sldMasterMkLst>
        <pc:sldLayoutChg chg="del">
          <pc:chgData name="Felipe Carlos Escoto Castro" userId="972c15bce3df88ad" providerId="LiveId" clId="{32E9907C-C568-4FEC-8D24-641B3D561034}" dt="2023-12-16T00:09:25.418" v="3800" actId="47"/>
          <pc:sldLayoutMkLst>
            <pc:docMk/>
            <pc:sldMasterMk cId="0" sldId="2147483671"/>
            <pc:sldLayoutMk cId="0" sldId="2147483668"/>
          </pc:sldLayoutMkLst>
        </pc:sldLayoutChg>
      </pc:sldMasterChg>
      <pc:sldMasterChg chg="del delSldLayout">
        <pc:chgData name="Felipe Carlos Escoto Castro" userId="972c15bce3df88ad" providerId="LiveId" clId="{32E9907C-C568-4FEC-8D24-641B3D561034}" dt="2023-12-16T00:09:25.418" v="3800" actId="47"/>
        <pc:sldMasterMkLst>
          <pc:docMk/>
          <pc:sldMasterMk cId="0" sldId="2147483672"/>
        </pc:sldMasterMkLst>
        <pc:sldLayoutChg chg="del">
          <pc:chgData name="Felipe Carlos Escoto Castro" userId="972c15bce3df88ad" providerId="LiveId" clId="{32E9907C-C568-4FEC-8D24-641B3D561034}" dt="2023-12-16T00:09:25.418" v="3800" actId="47"/>
          <pc:sldLayoutMkLst>
            <pc:docMk/>
            <pc:sldMasterMk cId="0" sldId="2147483672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738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8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57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356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27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557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510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67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850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80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109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288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99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94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076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527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247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7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rgbClr val="F3F3F3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rgbClr val="F3F3F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5" r:id="rId3"/>
    <p:sldLayoutId id="2147483666" r:id="rId4"/>
    <p:sldLayoutId id="214748366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236724" y="306187"/>
            <a:ext cx="3248400" cy="4312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PROYETO FINAL ciencia de datos en python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51"/>
    </mc:Choice>
    <mc:Fallback xmlns="">
      <p:transition spd="slow" advTm="96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Creación de las tablas en la base de datos</a:t>
            </a:r>
            <a:endParaRPr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84EEED-24D0-41E5-66A9-B87E89C543F4}"/>
              </a:ext>
            </a:extLst>
          </p:cNvPr>
          <p:cNvSpPr txBox="1"/>
          <p:nvPr/>
        </p:nvSpPr>
        <p:spPr>
          <a:xfrm>
            <a:off x="1195552" y="1666698"/>
            <a:ext cx="7128642" cy="230832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flights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carrier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FOREIGN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(carrier)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REFERENCES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airlines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(carrier)</a:t>
            </a:r>
            <a:r>
              <a:rPr lang="en-US" sz="12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flights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origin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FOREIGN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(origin)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REFERENCES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airports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(origin)</a:t>
            </a:r>
            <a:r>
              <a:rPr lang="en-US" sz="12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flights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tailnum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FOREIGN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tailnum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REFERENCES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planes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tailnum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flights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originyearmonthdayhour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FOREIGN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(origin,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year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month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day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hour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REFERENCES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weather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(origin,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year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month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day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hour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13"/>
    </mc:Choice>
    <mc:Fallback xmlns="">
      <p:transition spd="slow" advTm="4171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Carga de archivos a la base de datos</a:t>
            </a:r>
            <a:endParaRPr sz="2800" dirty="0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9F68718-8DE3-FB61-1F3E-C7547AF19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30" y="1369192"/>
            <a:ext cx="8244940" cy="2761374"/>
          </a:xfrm>
          <a:prstGeom prst="rect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81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64"/>
    </mc:Choice>
    <mc:Fallback xmlns="">
      <p:transition spd="slow" advTm="1806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Carga de archivos a la base de datos</a:t>
            </a:r>
            <a:endParaRPr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831435D-6AB8-8CA7-547B-EC97DEFE7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418" y="1124606"/>
            <a:ext cx="5295170" cy="3672052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7805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39"/>
    </mc:Choice>
    <mc:Fallback xmlns="">
      <p:transition spd="slow" advTm="2383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Carga de archivos a la base de datos</a:t>
            </a:r>
            <a:endParaRPr sz="2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B2BEC0D-0796-BF5A-CA65-4D5A9FA7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522" y="1685916"/>
            <a:ext cx="6576938" cy="1982195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64332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50"/>
    </mc:Choice>
    <mc:Fallback xmlns="">
      <p:transition spd="slow" advTm="171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Utilización de la base de datos en </a:t>
            </a:r>
            <a:r>
              <a:rPr lang="es-GT" sz="2800" dirty="0" err="1"/>
              <a:t>dbeaver</a:t>
            </a:r>
            <a:endParaRPr sz="2800" dirty="0"/>
          </a:p>
        </p:txBody>
      </p:sp>
      <p:pic>
        <p:nvPicPr>
          <p:cNvPr id="3" name="Imagen 2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015C3BD2-C5FE-EFB5-0213-9481AE6E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31" y="1358626"/>
            <a:ext cx="6786093" cy="3213374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02556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97"/>
    </mc:Choice>
    <mc:Fallback xmlns="">
      <p:transition spd="slow" advTm="1549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Manipulación de datos</a:t>
            </a:r>
            <a:endParaRPr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5DF983-B748-EA0D-0A2A-F2C9A8B53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97" y="1064178"/>
            <a:ext cx="6365806" cy="3774521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4869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23"/>
    </mc:Choice>
    <mc:Fallback xmlns="">
      <p:transition spd="slow" advTm="8292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Manipulación de datos</a:t>
            </a:r>
            <a:endParaRPr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6B1715-3A0A-0F10-BD93-55BE249D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21" y="1391249"/>
            <a:ext cx="6965884" cy="3292396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8061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75"/>
    </mc:Choice>
    <mc:Fallback xmlns="">
      <p:transition spd="slow" advTm="2037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Manipulación de datos</a:t>
            </a:r>
            <a:endParaRPr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6B1715-3A0A-0F10-BD93-55BE249D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21" y="1391249"/>
            <a:ext cx="6965884" cy="3292396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07940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5"/>
    </mc:Choice>
    <mc:Fallback xmlns="">
      <p:transition spd="slow" advTm="162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Manipulación de datos</a:t>
            </a:r>
            <a:endParaRPr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FB4BDA-C1EF-A502-8C9C-CAAF93733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09" y="1310279"/>
            <a:ext cx="5440254" cy="3373366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98492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51"/>
    </mc:Choice>
    <mc:Fallback xmlns="">
      <p:transition spd="slow" advTm="2745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Manipulación de datos</a:t>
            </a:r>
            <a:endParaRPr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D24C4D-0ED2-7478-B516-4E2FB20CC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17" y="1124324"/>
            <a:ext cx="5190365" cy="3672334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15608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4"/>
    </mc:Choice>
    <mc:Fallback xmlns="">
      <p:transition spd="slow" advTm="92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FE3B33-84CD-8E8C-4A4D-E5B2DF6B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72" y="205874"/>
            <a:ext cx="2371550" cy="1146147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4B60A4A-3F20-9415-615E-527F3E318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11" y="443470"/>
            <a:ext cx="5700889" cy="481200"/>
          </a:xfrm>
        </p:spPr>
        <p:txBody>
          <a:bodyPr/>
          <a:lstStyle/>
          <a:p>
            <a:r>
              <a:rPr lang="es-GT" sz="2400" dirty="0"/>
              <a:t>Master in </a:t>
            </a:r>
            <a:r>
              <a:rPr lang="es-GT" sz="2400" dirty="0" err="1"/>
              <a:t>business</a:t>
            </a:r>
            <a:r>
              <a:rPr lang="es-GT" sz="2400" dirty="0"/>
              <a:t> </a:t>
            </a:r>
            <a:r>
              <a:rPr lang="es-GT" sz="2400" dirty="0" err="1"/>
              <a:t>intelligence</a:t>
            </a:r>
            <a:r>
              <a:rPr lang="es-GT" sz="2400" dirty="0"/>
              <a:t> and </a:t>
            </a:r>
            <a:r>
              <a:rPr lang="es-GT" sz="2400" dirty="0" err="1"/>
              <a:t>analytics</a:t>
            </a:r>
            <a:endParaRPr lang="es-GT" sz="2400" dirty="0"/>
          </a:p>
        </p:txBody>
      </p:sp>
      <p:sp>
        <p:nvSpPr>
          <p:cNvPr id="7" name="Google Shape;166;p26">
            <a:extLst>
              <a:ext uri="{FF2B5EF4-FFF2-40B4-BE49-F238E27FC236}">
                <a16:creationId xmlns:a16="http://schemas.microsoft.com/office/drawing/2014/main" id="{7487CE8D-90E6-CC04-F47D-0DDF1477008B}"/>
              </a:ext>
            </a:extLst>
          </p:cNvPr>
          <p:cNvSpPr txBox="1">
            <a:spLocks/>
          </p:cNvSpPr>
          <p:nvPr/>
        </p:nvSpPr>
        <p:spPr>
          <a:xfrm>
            <a:off x="976317" y="80410"/>
            <a:ext cx="7191365" cy="431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s-MX" sz="5400" b="1" dirty="0"/>
              <a:t>Presentador</a:t>
            </a:r>
            <a:r>
              <a:rPr lang="es-MX" sz="4400" b="1" dirty="0"/>
              <a:t>:</a:t>
            </a:r>
          </a:p>
          <a:p>
            <a:pPr algn="ctr"/>
            <a:endParaRPr lang="es-MX" sz="4400" dirty="0"/>
          </a:p>
          <a:p>
            <a:pPr algn="ctr"/>
            <a:r>
              <a:rPr lang="es-MX" sz="4400" dirty="0"/>
              <a:t>Jordi Gian </a:t>
            </a:r>
            <a:r>
              <a:rPr lang="es-MX" sz="4400" dirty="0" err="1"/>
              <a:t>carlo</a:t>
            </a:r>
            <a:r>
              <a:rPr lang="es-MX" sz="4400" dirty="0"/>
              <a:t> </a:t>
            </a:r>
            <a:r>
              <a:rPr lang="es-MX" sz="4400" dirty="0" err="1"/>
              <a:t>chajón</a:t>
            </a:r>
            <a:r>
              <a:rPr lang="es-MX" sz="4400" dirty="0"/>
              <a:t> López</a:t>
            </a:r>
          </a:p>
          <a:p>
            <a:pPr algn="ctr"/>
            <a:r>
              <a:rPr lang="es-MX" sz="4400" dirty="0"/>
              <a:t>carnet 23000477</a:t>
            </a:r>
          </a:p>
        </p:txBody>
      </p:sp>
    </p:spTree>
    <p:extLst>
      <p:ext uri="{BB962C8B-B14F-4D97-AF65-F5344CB8AC3E}">
        <p14:creationId xmlns:p14="http://schemas.microsoft.com/office/powerpoint/2010/main" val="26805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5"/>
    </mc:Choice>
    <mc:Fallback xmlns="">
      <p:transition spd="slow" advTm="843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Manipulación de datos</a:t>
            </a:r>
            <a:endParaRPr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A12C2F-CD1D-0669-495D-FABBB905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26" y="1254752"/>
            <a:ext cx="4490192" cy="3258127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3371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64"/>
    </mc:Choice>
    <mc:Fallback xmlns="">
      <p:transition spd="slow" advTm="2186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1" name="Google Shape;2531;p46"/>
          <p:cNvGrpSpPr/>
          <p:nvPr/>
        </p:nvGrpSpPr>
        <p:grpSpPr>
          <a:xfrm>
            <a:off x="4237331" y="1731885"/>
            <a:ext cx="1090502" cy="1018186"/>
            <a:chOff x="4694531" y="2250235"/>
            <a:chExt cx="1090502" cy="1018186"/>
          </a:xfrm>
        </p:grpSpPr>
        <p:sp>
          <p:nvSpPr>
            <p:cNvPr id="2532" name="Google Shape;2532;p4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46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2538" name="Google Shape;2538;p46"/>
          <p:cNvGrpSpPr/>
          <p:nvPr/>
        </p:nvGrpSpPr>
        <p:grpSpPr>
          <a:xfrm rot="756199">
            <a:off x="8106510" y="1734345"/>
            <a:ext cx="502396" cy="423275"/>
            <a:chOff x="2681574" y="1237063"/>
            <a:chExt cx="340338" cy="314998"/>
          </a:xfrm>
        </p:grpSpPr>
        <p:sp>
          <p:nvSpPr>
            <p:cNvPr id="2539" name="Google Shape;2539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3" name="Google Shape;2543;p46"/>
          <p:cNvGrpSpPr/>
          <p:nvPr/>
        </p:nvGrpSpPr>
        <p:grpSpPr>
          <a:xfrm>
            <a:off x="6472501" y="1281478"/>
            <a:ext cx="1000385" cy="883233"/>
            <a:chOff x="6472501" y="1326053"/>
            <a:chExt cx="1000385" cy="883233"/>
          </a:xfrm>
        </p:grpSpPr>
        <p:sp>
          <p:nvSpPr>
            <p:cNvPr id="2544" name="Google Shape;2544;p46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46"/>
          <p:cNvGrpSpPr/>
          <p:nvPr/>
        </p:nvGrpSpPr>
        <p:grpSpPr>
          <a:xfrm>
            <a:off x="6256625" y="936264"/>
            <a:ext cx="546250" cy="503056"/>
            <a:chOff x="6256625" y="616414"/>
            <a:chExt cx="546250" cy="503056"/>
          </a:xfrm>
        </p:grpSpPr>
        <p:sp>
          <p:nvSpPr>
            <p:cNvPr id="2549" name="Google Shape;2549;p46"/>
            <p:cNvSpPr/>
            <p:nvPr/>
          </p:nvSpPr>
          <p:spPr>
            <a:xfrm>
              <a:off x="6256625" y="616414"/>
              <a:ext cx="546250" cy="503056"/>
            </a:xfrm>
            <a:custGeom>
              <a:avLst/>
              <a:gdLst/>
              <a:ahLst/>
              <a:cxnLst/>
              <a:rect l="l" t="t" r="r" b="b"/>
              <a:pathLst>
                <a:path w="12305" h="11332" extrusionOk="0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6321659" y="676342"/>
              <a:ext cx="416224" cy="383285"/>
            </a:xfrm>
            <a:custGeom>
              <a:avLst/>
              <a:gdLst/>
              <a:ahLst/>
              <a:cxnLst/>
              <a:rect l="l" t="t" r="r" b="b"/>
              <a:pathLst>
                <a:path w="9376" h="8634" extrusionOk="0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6339016" y="668929"/>
              <a:ext cx="386881" cy="228266"/>
            </a:xfrm>
            <a:custGeom>
              <a:avLst/>
              <a:gdLst/>
              <a:ahLst/>
              <a:cxnLst/>
              <a:rect l="l" t="t" r="r" b="b"/>
              <a:pathLst>
                <a:path w="8715" h="5142" extrusionOk="0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6431261" y="735693"/>
              <a:ext cx="191864" cy="281937"/>
            </a:xfrm>
            <a:custGeom>
              <a:avLst/>
              <a:gdLst/>
              <a:ahLst/>
              <a:cxnLst/>
              <a:rect l="l" t="t" r="r" b="b"/>
              <a:pathLst>
                <a:path w="4322" h="6351" extrusionOk="0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3" name="Google Shape;2553;p46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2554" name="Google Shape;2554;p46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46"/>
          <p:cNvGrpSpPr/>
          <p:nvPr/>
        </p:nvGrpSpPr>
        <p:grpSpPr>
          <a:xfrm>
            <a:off x="4980432" y="915866"/>
            <a:ext cx="773384" cy="715644"/>
            <a:chOff x="2681574" y="1237063"/>
            <a:chExt cx="340338" cy="314998"/>
          </a:xfrm>
        </p:grpSpPr>
        <p:sp>
          <p:nvSpPr>
            <p:cNvPr id="2561" name="Google Shape;2561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5" name="Google Shape;2565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6" name="Google Shape;2566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46"/>
          <p:cNvGrpSpPr/>
          <p:nvPr/>
        </p:nvGrpSpPr>
        <p:grpSpPr>
          <a:xfrm rot="-721003">
            <a:off x="4854784" y="1530565"/>
            <a:ext cx="1961438" cy="2825117"/>
            <a:chOff x="4937611" y="1161749"/>
            <a:chExt cx="1961412" cy="2825079"/>
          </a:xfrm>
        </p:grpSpPr>
        <p:sp>
          <p:nvSpPr>
            <p:cNvPr id="2572" name="Google Shape;2572;p46"/>
            <p:cNvSpPr/>
            <p:nvPr/>
          </p:nvSpPr>
          <p:spPr>
            <a:xfrm>
              <a:off x="5456776" y="1161749"/>
              <a:ext cx="1117961" cy="499117"/>
            </a:xfrm>
            <a:custGeom>
              <a:avLst/>
              <a:gdLst/>
              <a:ahLst/>
              <a:cxnLst/>
              <a:rect l="l" t="t" r="r" b="b"/>
              <a:pathLst>
                <a:path w="34909" h="15584" extrusionOk="0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5815749" y="1280498"/>
              <a:ext cx="442746" cy="3875"/>
            </a:xfrm>
            <a:custGeom>
              <a:avLst/>
              <a:gdLst/>
              <a:ahLst/>
              <a:cxnLst/>
              <a:rect l="l" t="t" r="r" b="b"/>
              <a:pathLst>
                <a:path w="13825" h="121" extrusionOk="0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5766462" y="1340321"/>
              <a:ext cx="586762" cy="3875"/>
            </a:xfrm>
            <a:custGeom>
              <a:avLst/>
              <a:gdLst/>
              <a:ahLst/>
              <a:cxnLst/>
              <a:rect l="l" t="t" r="r" b="b"/>
              <a:pathLst>
                <a:path w="18322" h="121" extrusionOk="0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5815749" y="1491737"/>
              <a:ext cx="586762" cy="4003"/>
            </a:xfrm>
            <a:custGeom>
              <a:avLst/>
              <a:gdLst/>
              <a:ahLst/>
              <a:cxnLst/>
              <a:rect l="l" t="t" r="r" b="b"/>
              <a:pathLst>
                <a:path w="18322" h="125" extrusionOk="0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5790033" y="1409368"/>
              <a:ext cx="305903" cy="3843"/>
            </a:xfrm>
            <a:custGeom>
              <a:avLst/>
              <a:gdLst/>
              <a:ahLst/>
              <a:cxnLst/>
              <a:rect l="l" t="t" r="r" b="b"/>
              <a:pathLst>
                <a:path w="9552" h="120" extrusionOk="0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6127260" y="1409368"/>
              <a:ext cx="225968" cy="3843"/>
            </a:xfrm>
            <a:custGeom>
              <a:avLst/>
              <a:gdLst/>
              <a:ahLst/>
              <a:cxnLst/>
              <a:rect l="l" t="t" r="r" b="b"/>
              <a:pathLst>
                <a:path w="7056" h="120" extrusionOk="0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5844476" y="1572985"/>
              <a:ext cx="305871" cy="3971"/>
            </a:xfrm>
            <a:custGeom>
              <a:avLst/>
              <a:gdLst/>
              <a:ahLst/>
              <a:cxnLst/>
              <a:rect l="l" t="t" r="r" b="b"/>
              <a:pathLst>
                <a:path w="9551" h="124" extrusionOk="0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6181672" y="1572985"/>
              <a:ext cx="225840" cy="3971"/>
            </a:xfrm>
            <a:custGeom>
              <a:avLst/>
              <a:gdLst/>
              <a:ahLst/>
              <a:cxnLst/>
              <a:rect l="l" t="t" r="r" b="b"/>
              <a:pathLst>
                <a:path w="7052" h="124" extrusionOk="0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4937611" y="1651447"/>
              <a:ext cx="1961307" cy="2335381"/>
            </a:xfrm>
            <a:custGeom>
              <a:avLst/>
              <a:gdLst/>
              <a:ahLst/>
              <a:cxnLst/>
              <a:rect l="l" t="t" r="r" b="b"/>
              <a:pathLst>
                <a:path w="61243" h="72918" extrusionOk="0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5560026" y="1651447"/>
              <a:ext cx="1338997" cy="2335029"/>
            </a:xfrm>
            <a:custGeom>
              <a:avLst/>
              <a:gdLst/>
              <a:ahLst/>
              <a:cxnLst/>
              <a:rect l="l" t="t" r="r" b="b"/>
              <a:pathLst>
                <a:path w="41811" h="72907" extrusionOk="0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5668848" y="1786497"/>
              <a:ext cx="1096088" cy="1085892"/>
            </a:xfrm>
            <a:custGeom>
              <a:avLst/>
              <a:gdLst/>
              <a:ahLst/>
              <a:cxnLst/>
              <a:rect l="l" t="t" r="r" b="b"/>
              <a:pathLst>
                <a:path w="34226" h="33905" extrusionOk="0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5777959" y="1899130"/>
              <a:ext cx="200380" cy="36992"/>
            </a:xfrm>
            <a:custGeom>
              <a:avLst/>
              <a:gdLst/>
              <a:ahLst/>
              <a:cxnLst/>
              <a:rect l="l" t="t" r="r" b="b"/>
              <a:pathLst>
                <a:path w="6257" h="1155" extrusionOk="0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6041336" y="1896984"/>
              <a:ext cx="197914" cy="37632"/>
            </a:xfrm>
            <a:custGeom>
              <a:avLst/>
              <a:gdLst/>
              <a:ahLst/>
              <a:cxnLst/>
              <a:rect l="l" t="t" r="r" b="b"/>
              <a:pathLst>
                <a:path w="6180" h="1175" extrusionOk="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6301767" y="1896088"/>
              <a:ext cx="183888" cy="32060"/>
            </a:xfrm>
            <a:custGeom>
              <a:avLst/>
              <a:gdLst/>
              <a:ahLst/>
              <a:cxnLst/>
              <a:rect l="l" t="t" r="r" b="b"/>
              <a:pathLst>
                <a:path w="5742" h="1001" extrusionOk="0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6540869" y="1896600"/>
              <a:ext cx="139981" cy="31035"/>
            </a:xfrm>
            <a:custGeom>
              <a:avLst/>
              <a:gdLst/>
              <a:ahLst/>
              <a:cxnLst/>
              <a:rect l="l" t="t" r="r" b="b"/>
              <a:pathLst>
                <a:path w="4371" h="969" extrusionOk="0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5695782" y="3001343"/>
              <a:ext cx="310066" cy="221566"/>
            </a:xfrm>
            <a:custGeom>
              <a:avLst/>
              <a:gdLst/>
              <a:ahLst/>
              <a:cxnLst/>
              <a:rect l="l" t="t" r="r" b="b"/>
              <a:pathLst>
                <a:path w="9682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5695782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6075443" y="3001343"/>
              <a:ext cx="309970" cy="221566"/>
            </a:xfrm>
            <a:custGeom>
              <a:avLst/>
              <a:gdLst/>
              <a:ahLst/>
              <a:cxnLst/>
              <a:rect l="l" t="t" r="r" b="b"/>
              <a:pathLst>
                <a:path w="967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6072209" y="3001343"/>
              <a:ext cx="56012" cy="221566"/>
            </a:xfrm>
            <a:custGeom>
              <a:avLst/>
              <a:gdLst/>
              <a:ahLst/>
              <a:cxnLst/>
              <a:rect l="l" t="t" r="r" b="b"/>
              <a:pathLst>
                <a:path w="174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6455009" y="3001343"/>
              <a:ext cx="309938" cy="221566"/>
            </a:xfrm>
            <a:custGeom>
              <a:avLst/>
              <a:gdLst/>
              <a:ahLst/>
              <a:cxnLst/>
              <a:rect l="l" t="t" r="r" b="b"/>
              <a:pathLst>
                <a:path w="9678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6446138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6455009" y="329607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6455009" y="3296071"/>
              <a:ext cx="57805" cy="221598"/>
            </a:xfrm>
            <a:custGeom>
              <a:avLst/>
              <a:gdLst/>
              <a:ahLst/>
              <a:cxnLst/>
              <a:rect l="l" t="t" r="r" b="b"/>
              <a:pathLst>
                <a:path w="1805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5695782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5695782" y="3295719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5695782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6073650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6073650" y="3295719"/>
              <a:ext cx="56108" cy="221598"/>
            </a:xfrm>
            <a:custGeom>
              <a:avLst/>
              <a:gdLst/>
              <a:ahLst/>
              <a:cxnLst/>
              <a:rect l="l" t="t" r="r" b="b"/>
              <a:pathLst>
                <a:path w="1752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075443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455009" y="358782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455009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5440987" y="1651447"/>
              <a:ext cx="78269" cy="2335381"/>
            </a:xfrm>
            <a:custGeom>
              <a:avLst/>
              <a:gdLst/>
              <a:ahLst/>
              <a:cxnLst/>
              <a:rect l="l" t="t" r="r" b="b"/>
              <a:pathLst>
                <a:path w="2444" h="72918" extrusionOk="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5374246" y="3717620"/>
              <a:ext cx="133640" cy="105659"/>
            </a:xfrm>
            <a:custGeom>
              <a:avLst/>
              <a:gdLst/>
              <a:ahLst/>
              <a:cxnLst/>
              <a:rect l="l" t="t" r="r" b="b"/>
              <a:pathLst>
                <a:path w="4173" h="3299" extrusionOk="0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46"/>
          <p:cNvGrpSpPr/>
          <p:nvPr/>
        </p:nvGrpSpPr>
        <p:grpSpPr>
          <a:xfrm rot="-721003">
            <a:off x="4427160" y="2856628"/>
            <a:ext cx="1122199" cy="1561317"/>
            <a:chOff x="4165807" y="3024617"/>
            <a:chExt cx="1122184" cy="1561296"/>
          </a:xfrm>
        </p:grpSpPr>
        <p:sp>
          <p:nvSpPr>
            <p:cNvPr id="2610" name="Google Shape;2610;p46"/>
            <p:cNvSpPr/>
            <p:nvPr/>
          </p:nvSpPr>
          <p:spPr>
            <a:xfrm>
              <a:off x="4165807" y="3024617"/>
              <a:ext cx="1115475" cy="1561296"/>
            </a:xfrm>
            <a:custGeom>
              <a:avLst/>
              <a:gdLst/>
              <a:ahLst/>
              <a:cxnLst/>
              <a:rect l="l" t="t" r="r" b="b"/>
              <a:pathLst>
                <a:path w="27215" h="38092" extrusionOk="0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4751709" y="3671092"/>
              <a:ext cx="232112" cy="643381"/>
            </a:xfrm>
            <a:custGeom>
              <a:avLst/>
              <a:gdLst/>
              <a:ahLst/>
              <a:cxnLst/>
              <a:rect l="l" t="t" r="r" b="b"/>
              <a:pathLst>
                <a:path w="5663" h="15697" extrusionOk="0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4619569" y="3243237"/>
              <a:ext cx="147924" cy="377413"/>
            </a:xfrm>
            <a:custGeom>
              <a:avLst/>
              <a:gdLst/>
              <a:ahLst/>
              <a:cxnLst/>
              <a:rect l="l" t="t" r="r" b="b"/>
              <a:pathLst>
                <a:path w="3609" h="9208" extrusionOk="0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4507020" y="3280863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4402668" y="3320701"/>
              <a:ext cx="125873" cy="307611"/>
            </a:xfrm>
            <a:custGeom>
              <a:avLst/>
              <a:gdLst/>
              <a:ahLst/>
              <a:cxnLst/>
              <a:rect l="l" t="t" r="r" b="b"/>
              <a:pathLst>
                <a:path w="3071" h="7505" extrusionOk="0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4820731" y="4246129"/>
              <a:ext cx="64350" cy="112716"/>
            </a:xfrm>
            <a:custGeom>
              <a:avLst/>
              <a:gdLst/>
              <a:ahLst/>
              <a:cxnLst/>
              <a:rect l="l" t="t" r="r" b="b"/>
              <a:pathLst>
                <a:path w="1570" h="2750" extrusionOk="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4580673" y="3500877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4654325" y="3720727"/>
              <a:ext cx="183419" cy="490088"/>
            </a:xfrm>
            <a:custGeom>
              <a:avLst/>
              <a:gdLst/>
              <a:ahLst/>
              <a:cxnLst/>
              <a:rect l="l" t="t" r="r" b="b"/>
              <a:pathLst>
                <a:path w="4475" h="11957" extrusionOk="0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4690311" y="3040725"/>
              <a:ext cx="597680" cy="1387345"/>
            </a:xfrm>
            <a:custGeom>
              <a:avLst/>
              <a:gdLst/>
              <a:ahLst/>
              <a:cxnLst/>
              <a:rect l="l" t="t" r="r" b="b"/>
              <a:pathLst>
                <a:path w="14582" h="33848" extrusionOk="0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620;p46"/>
          <p:cNvGrpSpPr/>
          <p:nvPr/>
        </p:nvGrpSpPr>
        <p:grpSpPr>
          <a:xfrm>
            <a:off x="5819039" y="915875"/>
            <a:ext cx="2360510" cy="3801392"/>
            <a:chOff x="5819039" y="912475"/>
            <a:chExt cx="2360510" cy="3801392"/>
          </a:xfrm>
        </p:grpSpPr>
        <p:sp>
          <p:nvSpPr>
            <p:cNvPr id="2621" name="Google Shape;2621;p46"/>
            <p:cNvSpPr/>
            <p:nvPr/>
          </p:nvSpPr>
          <p:spPr>
            <a:xfrm>
              <a:off x="7402881" y="2309654"/>
              <a:ext cx="45988" cy="10862"/>
            </a:xfrm>
            <a:custGeom>
              <a:avLst/>
              <a:gdLst/>
              <a:ahLst/>
              <a:cxnLst/>
              <a:rect l="l" t="t" r="r" b="b"/>
              <a:pathLst>
                <a:path w="1122" h="265" extrusionOk="0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7492765" y="2281537"/>
              <a:ext cx="44717" cy="16354"/>
            </a:xfrm>
            <a:custGeom>
              <a:avLst/>
              <a:gdLst/>
              <a:ahLst/>
              <a:cxnLst/>
              <a:rect l="l" t="t" r="r" b="b"/>
              <a:pathLst>
                <a:path w="1091" h="399" extrusionOk="0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7578959" y="2241699"/>
              <a:ext cx="42586" cy="21887"/>
            </a:xfrm>
            <a:custGeom>
              <a:avLst/>
              <a:gdLst/>
              <a:ahLst/>
              <a:cxnLst/>
              <a:rect l="l" t="t" r="r" b="b"/>
              <a:pathLst>
                <a:path w="1039" h="534" extrusionOk="0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7659621" y="2190302"/>
              <a:ext cx="39225" cy="27462"/>
            </a:xfrm>
            <a:custGeom>
              <a:avLst/>
              <a:gdLst/>
              <a:ahLst/>
              <a:cxnLst/>
              <a:rect l="l" t="t" r="r" b="b"/>
              <a:pathLst>
                <a:path w="957" h="670" extrusionOk="0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7732495" y="2127347"/>
              <a:ext cx="34798" cy="33077"/>
            </a:xfrm>
            <a:custGeom>
              <a:avLst/>
              <a:gdLst/>
              <a:ahLst/>
              <a:cxnLst/>
              <a:rect l="l" t="t" r="r" b="b"/>
              <a:pathLst>
                <a:path w="849" h="807" extrusionOk="0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7795122" y="2053695"/>
              <a:ext cx="28773" cy="38282"/>
            </a:xfrm>
            <a:custGeom>
              <a:avLst/>
              <a:gdLst/>
              <a:ahLst/>
              <a:cxnLst/>
              <a:rect l="l" t="t" r="r" b="b"/>
              <a:pathLst>
                <a:path w="702" h="934" extrusionOk="0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7844429" y="1970739"/>
              <a:ext cx="21150" cy="42668"/>
            </a:xfrm>
            <a:custGeom>
              <a:avLst/>
              <a:gdLst/>
              <a:ahLst/>
              <a:cxnLst/>
              <a:rect l="l" t="t" r="r" b="b"/>
              <a:pathLst>
                <a:path w="516" h="1041" extrusionOk="0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7877300" y="1881348"/>
              <a:ext cx="12911" cy="45373"/>
            </a:xfrm>
            <a:custGeom>
              <a:avLst/>
              <a:gdLst/>
              <a:ahLst/>
              <a:cxnLst/>
              <a:rect l="l" t="t" r="r" b="b"/>
              <a:pathLst>
                <a:path w="315" h="1107" extrusionOk="0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7893531" y="1789047"/>
              <a:ext cx="6640" cy="46439"/>
            </a:xfrm>
            <a:custGeom>
              <a:avLst/>
              <a:gdLst/>
              <a:ahLst/>
              <a:cxnLst/>
              <a:rect l="l" t="t" r="r" b="b"/>
              <a:pathLst>
                <a:path w="162" h="1133" extrusionOk="0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7892178" y="1696254"/>
              <a:ext cx="7214" cy="46480"/>
            </a:xfrm>
            <a:custGeom>
              <a:avLst/>
              <a:gdLst/>
              <a:ahLst/>
              <a:cxnLst/>
              <a:rect l="l" t="t" r="r" b="b"/>
              <a:pathLst>
                <a:path w="176" h="1134" extrusionOk="0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7873612" y="1605347"/>
              <a:ext cx="13813" cy="45209"/>
            </a:xfrm>
            <a:custGeom>
              <a:avLst/>
              <a:gdLst/>
              <a:ahLst/>
              <a:cxnLst/>
              <a:rect l="l" t="t" r="r" b="b"/>
              <a:pathLst>
                <a:path w="337" h="1103" extrusionOk="0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7839962" y="1518948"/>
              <a:ext cx="21313" cy="42504"/>
            </a:xfrm>
            <a:custGeom>
              <a:avLst/>
              <a:gdLst/>
              <a:ahLst/>
              <a:cxnLst/>
              <a:rect l="l" t="t" r="r" b="b"/>
              <a:pathLst>
                <a:path w="520" h="1037" extrusionOk="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7790819" y="1440295"/>
              <a:ext cx="28978" cy="38200"/>
            </a:xfrm>
            <a:custGeom>
              <a:avLst/>
              <a:gdLst/>
              <a:ahLst/>
              <a:cxnLst/>
              <a:rect l="l" t="t" r="r" b="b"/>
              <a:pathLst>
                <a:path w="707" h="932" extrusionOk="0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7726347" y="1373611"/>
              <a:ext cx="36192" cy="31765"/>
            </a:xfrm>
            <a:custGeom>
              <a:avLst/>
              <a:gdLst/>
              <a:ahLst/>
              <a:cxnLst/>
              <a:rect l="l" t="t" r="r" b="b"/>
              <a:pathLst>
                <a:path w="883" h="775" extrusionOk="0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7668802" y="1333526"/>
              <a:ext cx="21641" cy="13116"/>
            </a:xfrm>
            <a:custGeom>
              <a:avLst/>
              <a:gdLst/>
              <a:ahLst/>
              <a:cxnLst/>
              <a:rect l="l" t="t" r="r" b="b"/>
              <a:pathLst>
                <a:path w="528" h="320" extrusionOk="0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7085687" y="912475"/>
              <a:ext cx="654980" cy="654980"/>
            </a:xfrm>
            <a:custGeom>
              <a:avLst/>
              <a:gdLst/>
              <a:ahLst/>
              <a:cxnLst/>
              <a:rect l="l" t="t" r="r" b="b"/>
              <a:pathLst>
                <a:path w="15980" h="15980" extrusionOk="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7219467" y="1115480"/>
              <a:ext cx="387373" cy="28232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7667285" y="1995126"/>
              <a:ext cx="504310" cy="591327"/>
            </a:xfrm>
            <a:custGeom>
              <a:avLst/>
              <a:gdLst/>
              <a:ahLst/>
              <a:cxnLst/>
              <a:rect l="l" t="t" r="r" b="b"/>
              <a:pathLst>
                <a:path w="12304" h="14427" extrusionOk="0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7542358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7728970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7610428" y="4293623"/>
              <a:ext cx="197166" cy="21142"/>
            </a:xfrm>
            <a:custGeom>
              <a:avLst/>
              <a:gdLst/>
              <a:ahLst/>
              <a:cxnLst/>
              <a:rect l="l" t="t" r="r" b="b"/>
              <a:pathLst>
                <a:path w="5241" h="562" extrusionOk="0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7614491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7643721" y="4292155"/>
              <a:ext cx="11700" cy="18246"/>
            </a:xfrm>
            <a:custGeom>
              <a:avLst/>
              <a:gdLst/>
              <a:ahLst/>
              <a:cxnLst/>
              <a:rect l="l" t="t" r="r" b="b"/>
              <a:pathLst>
                <a:path w="311" h="485" extrusionOk="0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7638021" y="4680869"/>
              <a:ext cx="7255" cy="10493"/>
            </a:xfrm>
            <a:custGeom>
              <a:avLst/>
              <a:gdLst/>
              <a:ahLst/>
              <a:cxnLst/>
              <a:rect l="l" t="t" r="r" b="b"/>
              <a:pathLst>
                <a:path w="177" h="256" extrusionOk="0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7647202" y="4679025"/>
              <a:ext cx="8198" cy="7296"/>
            </a:xfrm>
            <a:custGeom>
              <a:avLst/>
              <a:gdLst/>
              <a:ahLst/>
              <a:cxnLst/>
              <a:rect l="l" t="t" r="r" b="b"/>
              <a:pathLst>
                <a:path w="200" h="178" extrusionOk="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7648596" y="4673697"/>
              <a:ext cx="13198" cy="1558"/>
            </a:xfrm>
            <a:custGeom>
              <a:avLst/>
              <a:gdLst/>
              <a:ahLst/>
              <a:cxnLst/>
              <a:rect l="l" t="t" r="r" b="b"/>
              <a:pathLst>
                <a:path w="322" h="38" extrusionOk="0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7649210" y="4666114"/>
              <a:ext cx="15042" cy="2172"/>
            </a:xfrm>
            <a:custGeom>
              <a:avLst/>
              <a:gdLst/>
              <a:ahLst/>
              <a:cxnLst/>
              <a:rect l="l" t="t" r="r" b="b"/>
              <a:pathLst>
                <a:path w="367" h="53" extrusionOk="0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7617200" y="4668860"/>
              <a:ext cx="23650" cy="13731"/>
            </a:xfrm>
            <a:custGeom>
              <a:avLst/>
              <a:gdLst/>
              <a:ahLst/>
              <a:cxnLst/>
              <a:rect l="l" t="t" r="r" b="b"/>
              <a:pathLst>
                <a:path w="577" h="335" extrusionOk="0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7637447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7729134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7761267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7718206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7770609" y="4299905"/>
              <a:ext cx="3988" cy="6546"/>
            </a:xfrm>
            <a:custGeom>
              <a:avLst/>
              <a:gdLst/>
              <a:ahLst/>
              <a:cxnLst/>
              <a:rect l="l" t="t" r="r" b="b"/>
              <a:pathLst>
                <a:path w="106" h="174" extrusionOk="0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7742455" y="4686812"/>
              <a:ext cx="5369" cy="4755"/>
            </a:xfrm>
            <a:custGeom>
              <a:avLst/>
              <a:gdLst/>
              <a:ahLst/>
              <a:cxnLst/>
              <a:rect l="l" t="t" r="r" b="b"/>
              <a:pathLst>
                <a:path w="131" h="116" extrusionOk="0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7753275" y="4681033"/>
              <a:ext cx="7706" cy="3156"/>
            </a:xfrm>
            <a:custGeom>
              <a:avLst/>
              <a:gdLst/>
              <a:ahLst/>
              <a:cxnLst/>
              <a:rect l="l" t="t" r="r" b="b"/>
              <a:pathLst>
                <a:path w="188" h="77" extrusionOk="0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7766350" y="4679189"/>
              <a:ext cx="3976" cy="2090"/>
            </a:xfrm>
            <a:custGeom>
              <a:avLst/>
              <a:gdLst/>
              <a:ahLst/>
              <a:cxnLst/>
              <a:rect l="l" t="t" r="r" b="b"/>
              <a:pathLst>
                <a:path w="97" h="51" extrusionOk="0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7897056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8083667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7936020" y="4293623"/>
              <a:ext cx="197129" cy="21142"/>
            </a:xfrm>
            <a:custGeom>
              <a:avLst/>
              <a:gdLst/>
              <a:ahLst/>
              <a:cxnLst/>
              <a:rect l="l" t="t" r="r" b="b"/>
              <a:pathLst>
                <a:path w="5240" h="562" extrusionOk="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7940045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7969313" y="4292155"/>
              <a:ext cx="11662" cy="18246"/>
            </a:xfrm>
            <a:custGeom>
              <a:avLst/>
              <a:gdLst/>
              <a:ahLst/>
              <a:cxnLst/>
              <a:rect l="l" t="t" r="r" b="b"/>
              <a:pathLst>
                <a:path w="310" h="485" extrusionOk="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992882" y="4680869"/>
              <a:ext cx="7091" cy="10493"/>
            </a:xfrm>
            <a:custGeom>
              <a:avLst/>
              <a:gdLst/>
              <a:ahLst/>
              <a:cxnLst/>
              <a:rect l="l" t="t" r="r" b="b"/>
              <a:pathLst>
                <a:path w="173" h="256" extrusionOk="0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8001940" y="4679025"/>
              <a:ext cx="8279" cy="7296"/>
            </a:xfrm>
            <a:custGeom>
              <a:avLst/>
              <a:gdLst/>
              <a:ahLst/>
              <a:cxnLst/>
              <a:rect l="l" t="t" r="r" b="b"/>
              <a:pathLst>
                <a:path w="202" h="178" extrusionOk="0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8003457" y="4673697"/>
              <a:ext cx="13075" cy="1558"/>
            </a:xfrm>
            <a:custGeom>
              <a:avLst/>
              <a:gdLst/>
              <a:ahLst/>
              <a:cxnLst/>
              <a:rect l="l" t="t" r="r" b="b"/>
              <a:pathLst>
                <a:path w="319" h="38" extrusionOk="0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8003908" y="4666114"/>
              <a:ext cx="15083" cy="2172"/>
            </a:xfrm>
            <a:custGeom>
              <a:avLst/>
              <a:gdLst/>
              <a:ahLst/>
              <a:cxnLst/>
              <a:rect l="l" t="t" r="r" b="b"/>
              <a:pathLst>
                <a:path w="368" h="53" extrusionOk="0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7971897" y="4668860"/>
              <a:ext cx="23773" cy="13731"/>
            </a:xfrm>
            <a:custGeom>
              <a:avLst/>
              <a:gdLst/>
              <a:ahLst/>
              <a:cxnLst/>
              <a:rect l="l" t="t" r="r" b="b"/>
              <a:pathLst>
                <a:path w="580" h="335" extrusionOk="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7992309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8083831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8115965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8043761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8096201" y="4299905"/>
              <a:ext cx="3950" cy="6546"/>
            </a:xfrm>
            <a:custGeom>
              <a:avLst/>
              <a:gdLst/>
              <a:ahLst/>
              <a:cxnLst/>
              <a:rect l="l" t="t" r="r" b="b"/>
              <a:pathLst>
                <a:path w="105" h="174" extrusionOk="0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8097152" y="4686812"/>
              <a:ext cx="5410" cy="4755"/>
            </a:xfrm>
            <a:custGeom>
              <a:avLst/>
              <a:gdLst/>
              <a:ahLst/>
              <a:cxnLst/>
              <a:rect l="l" t="t" r="r" b="b"/>
              <a:pathLst>
                <a:path w="132" h="116" extrusionOk="0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8108013" y="4681033"/>
              <a:ext cx="7665" cy="3156"/>
            </a:xfrm>
            <a:custGeom>
              <a:avLst/>
              <a:gdLst/>
              <a:ahLst/>
              <a:cxnLst/>
              <a:rect l="l" t="t" r="r" b="b"/>
              <a:pathLst>
                <a:path w="187" h="77" extrusionOk="0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8121047" y="4679189"/>
              <a:ext cx="4140" cy="2090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7563917" y="2963384"/>
              <a:ext cx="615632" cy="1699260"/>
            </a:xfrm>
            <a:custGeom>
              <a:avLst/>
              <a:gdLst/>
              <a:ahLst/>
              <a:cxnLst/>
              <a:rect l="l" t="t" r="r" b="b"/>
              <a:pathLst>
                <a:path w="15020" h="41458" extrusionOk="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7952183" y="4598364"/>
              <a:ext cx="222029" cy="38938"/>
            </a:xfrm>
            <a:custGeom>
              <a:avLst/>
              <a:gdLst/>
              <a:ahLst/>
              <a:cxnLst/>
              <a:rect l="l" t="t" r="r" b="b"/>
              <a:pathLst>
                <a:path w="5417" h="950" extrusionOk="0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7569164" y="4597340"/>
              <a:ext cx="236539" cy="36889"/>
            </a:xfrm>
            <a:custGeom>
              <a:avLst/>
              <a:gdLst/>
              <a:ahLst/>
              <a:cxnLst/>
              <a:rect l="l" t="t" r="r" b="b"/>
              <a:pathLst>
                <a:path w="5771" h="900" extrusionOk="0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7968987" y="3123476"/>
              <a:ext cx="91484" cy="30946"/>
            </a:xfrm>
            <a:custGeom>
              <a:avLst/>
              <a:gdLst/>
              <a:ahLst/>
              <a:cxnLst/>
              <a:rect l="l" t="t" r="r" b="b"/>
              <a:pathLst>
                <a:path w="2232" h="755" extrusionOk="0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7606666" y="3113721"/>
              <a:ext cx="56522" cy="50169"/>
            </a:xfrm>
            <a:custGeom>
              <a:avLst/>
              <a:gdLst/>
              <a:ahLst/>
              <a:cxnLst/>
              <a:rect l="l" t="t" r="r" b="b"/>
              <a:pathLst>
                <a:path w="1379" h="1224" extrusionOk="0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6998877" y="2050375"/>
              <a:ext cx="605385" cy="670310"/>
            </a:xfrm>
            <a:custGeom>
              <a:avLst/>
              <a:gdLst/>
              <a:ahLst/>
              <a:cxnLst/>
              <a:rect l="l" t="t" r="r" b="b"/>
              <a:pathLst>
                <a:path w="14770" h="16354" extrusionOk="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1" name="Google Shape;2681;p46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2682" name="Google Shape;2682;p46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24" extrusionOk="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46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48" extrusionOk="0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46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26712" extrusionOk="0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46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avLst/>
                <a:gdLst/>
                <a:ahLst/>
                <a:cxnLst/>
                <a:rect l="l" t="t" r="r" b="b"/>
                <a:pathLst>
                  <a:path w="38954" h="26778" extrusionOk="0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46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123" extrusionOk="0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46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49" extrusionOk="0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46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89" extrusionOk="0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46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93" extrusionOk="0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46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26" extrusionOk="0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46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6" extrusionOk="0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46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37" extrusionOk="0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46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7" extrusionOk="0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46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120" extrusionOk="0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46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119" extrusionOk="0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46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113" extrusionOk="0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46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06" extrusionOk="0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46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18" extrusionOk="0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46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148" extrusionOk="0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46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138" extrusionOk="0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46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2108" extrusionOk="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46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avLst/>
                <a:gdLst/>
                <a:ahLst/>
                <a:cxnLst/>
                <a:rect l="l" t="t" r="r" b="b"/>
                <a:pathLst>
                  <a:path w="8566" h="1517" extrusionOk="0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46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5542" extrusionOk="0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4" name="Google Shape;2704;p46"/>
              <p:cNvGrpSpPr/>
              <p:nvPr/>
            </p:nvGrpSpPr>
            <p:grpSpPr>
              <a:xfrm>
                <a:off x="5937326" y="2478845"/>
                <a:ext cx="288793" cy="99682"/>
                <a:chOff x="5937326" y="2478845"/>
                <a:chExt cx="288793" cy="99682"/>
              </a:xfrm>
            </p:grpSpPr>
            <p:sp>
              <p:nvSpPr>
                <p:cNvPr id="2705" name="Google Shape;2705;p46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432" extrusionOk="0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46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512" extrusionOk="0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07" name="Google Shape;2707;p46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avLst/>
                <a:gdLst/>
                <a:ahLst/>
                <a:cxnLst/>
                <a:rect l="l" t="t" r="r" b="b"/>
                <a:pathLst>
                  <a:path w="17996" h="2840" extrusionOk="0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8" name="Google Shape;2708;p46"/>
            <p:cNvSpPr/>
            <p:nvPr/>
          </p:nvSpPr>
          <p:spPr>
            <a:xfrm>
              <a:off x="7676753" y="2025250"/>
              <a:ext cx="25125" cy="133250"/>
            </a:xfrm>
            <a:custGeom>
              <a:avLst/>
              <a:gdLst/>
              <a:ahLst/>
              <a:cxnLst/>
              <a:rect l="l" t="t" r="r" b="b"/>
              <a:pathLst>
                <a:path w="613" h="3251" extrusionOk="0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7690689" y="2008569"/>
              <a:ext cx="230432" cy="460290"/>
            </a:xfrm>
            <a:custGeom>
              <a:avLst/>
              <a:gdLst/>
              <a:ahLst/>
              <a:cxnLst/>
              <a:rect l="l" t="t" r="r" b="b"/>
              <a:pathLst>
                <a:path w="5622" h="11230" extrusionOk="0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7713641" y="2152636"/>
              <a:ext cx="15083" cy="15206"/>
            </a:xfrm>
            <a:custGeom>
              <a:avLst/>
              <a:gdLst/>
              <a:ahLst/>
              <a:cxnLst/>
              <a:rect l="l" t="t" r="r" b="b"/>
              <a:pathLst>
                <a:path w="368" h="371" extrusionOk="0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7698353" y="2142963"/>
              <a:ext cx="30495" cy="9222"/>
            </a:xfrm>
            <a:custGeom>
              <a:avLst/>
              <a:gdLst/>
              <a:ahLst/>
              <a:cxnLst/>
              <a:rect l="l" t="t" r="r" b="b"/>
              <a:pathLst>
                <a:path w="744" h="225" extrusionOk="0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7800778" y="2152636"/>
              <a:ext cx="15206" cy="15206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7788196" y="2142963"/>
              <a:ext cx="30536" cy="9222"/>
            </a:xfrm>
            <a:custGeom>
              <a:avLst/>
              <a:gdLst/>
              <a:ahLst/>
              <a:cxnLst/>
              <a:rect l="l" t="t" r="r" b="b"/>
              <a:pathLst>
                <a:path w="745" h="225" extrusionOk="0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7747045" y="2228091"/>
              <a:ext cx="44266" cy="22912"/>
            </a:xfrm>
            <a:custGeom>
              <a:avLst/>
              <a:gdLst/>
              <a:ahLst/>
              <a:cxnLst/>
              <a:rect l="l" t="t" r="r" b="b"/>
              <a:pathLst>
                <a:path w="1080" h="559" extrusionOk="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7757169" y="2294571"/>
              <a:ext cx="77917" cy="40865"/>
            </a:xfrm>
            <a:custGeom>
              <a:avLst/>
              <a:gdLst/>
              <a:ahLst/>
              <a:cxnLst/>
              <a:rect l="l" t="t" r="r" b="b"/>
              <a:pathLst>
                <a:path w="1901" h="997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7912057" y="2156488"/>
              <a:ext cx="50415" cy="51972"/>
            </a:xfrm>
            <a:custGeom>
              <a:avLst/>
              <a:gdLst/>
              <a:ahLst/>
              <a:cxnLst/>
              <a:rect l="l" t="t" r="r" b="b"/>
              <a:pathLst>
                <a:path w="1230" h="1268" extrusionOk="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7929107" y="2168784"/>
              <a:ext cx="21887" cy="29593"/>
            </a:xfrm>
            <a:custGeom>
              <a:avLst/>
              <a:gdLst/>
              <a:ahLst/>
              <a:cxnLst/>
              <a:rect l="l" t="t" r="r" b="b"/>
              <a:pathLst>
                <a:path w="534" h="722" extrusionOk="0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7669130" y="1993363"/>
              <a:ext cx="263673" cy="172393"/>
            </a:xfrm>
            <a:custGeom>
              <a:avLst/>
              <a:gdLst/>
              <a:ahLst/>
              <a:cxnLst/>
              <a:rect l="l" t="t" r="r" b="b"/>
              <a:pathLst>
                <a:path w="6433" h="4206" extrusionOk="0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7910376" y="2196737"/>
              <a:ext cx="37299" cy="36766"/>
            </a:xfrm>
            <a:custGeom>
              <a:avLst/>
              <a:gdLst/>
              <a:ahLst/>
              <a:cxnLst/>
              <a:rect l="l" t="t" r="r" b="b"/>
              <a:pathLst>
                <a:path w="910" h="897" extrusionOk="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7457229" y="2394823"/>
              <a:ext cx="653915" cy="794461"/>
            </a:xfrm>
            <a:custGeom>
              <a:avLst/>
              <a:gdLst/>
              <a:ahLst/>
              <a:cxnLst/>
              <a:rect l="l" t="t" r="r" b="b"/>
              <a:pathLst>
                <a:path w="15954" h="19383" extrusionOk="0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7749914" y="2394823"/>
              <a:ext cx="158376" cy="153621"/>
            </a:xfrm>
            <a:custGeom>
              <a:avLst/>
              <a:gdLst/>
              <a:ahLst/>
              <a:cxnLst/>
              <a:rect l="l" t="t" r="r" b="b"/>
              <a:pathLst>
                <a:path w="3864" h="3748" extrusionOk="0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7760202" y="2565981"/>
              <a:ext cx="14264" cy="114560"/>
            </a:xfrm>
            <a:custGeom>
              <a:avLst/>
              <a:gdLst/>
              <a:ahLst/>
              <a:cxnLst/>
              <a:rect l="l" t="t" r="r" b="b"/>
              <a:pathLst>
                <a:path w="348" h="2795" extrusionOk="0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7781761" y="2575162"/>
              <a:ext cx="6476" cy="92181"/>
            </a:xfrm>
            <a:custGeom>
              <a:avLst/>
              <a:gdLst/>
              <a:ahLst/>
              <a:cxnLst/>
              <a:rect l="l" t="t" r="r" b="b"/>
              <a:pathLst>
                <a:path w="158" h="2249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7749176" y="2681644"/>
              <a:ext cx="10001" cy="14796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7754997" y="2683243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7758357" y="2683243"/>
              <a:ext cx="5697" cy="13198"/>
            </a:xfrm>
            <a:custGeom>
              <a:avLst/>
              <a:gdLst/>
              <a:ahLst/>
              <a:cxnLst/>
              <a:rect l="l" t="t" r="r" b="b"/>
              <a:pathLst>
                <a:path w="139" h="322" extrusionOk="0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7759915" y="2679021"/>
              <a:ext cx="12665" cy="20043"/>
            </a:xfrm>
            <a:custGeom>
              <a:avLst/>
              <a:gdLst/>
              <a:ahLst/>
              <a:cxnLst/>
              <a:rect l="l" t="t" r="r" b="b"/>
              <a:pathLst>
                <a:path w="309" h="489" extrusionOk="0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7783318" y="2663447"/>
              <a:ext cx="5246" cy="18485"/>
            </a:xfrm>
            <a:custGeom>
              <a:avLst/>
              <a:gdLst/>
              <a:ahLst/>
              <a:cxnLst/>
              <a:rect l="l" t="t" r="r" b="b"/>
              <a:pathLst>
                <a:path w="128" h="451" extrusionOk="0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7788810" y="2664717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7790040" y="2665865"/>
              <a:ext cx="11395" cy="12296"/>
            </a:xfrm>
            <a:custGeom>
              <a:avLst/>
              <a:gdLst/>
              <a:ahLst/>
              <a:cxnLst/>
              <a:rect l="l" t="t" r="r" b="b"/>
              <a:pathLst>
                <a:path w="278" h="300" extrusionOk="0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7790655" y="2664020"/>
              <a:ext cx="13526" cy="11395"/>
            </a:xfrm>
            <a:custGeom>
              <a:avLst/>
              <a:gdLst/>
              <a:ahLst/>
              <a:cxnLst/>
              <a:rect l="l" t="t" r="r" b="b"/>
              <a:pathLst>
                <a:path w="330" h="278" extrusionOk="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7731716" y="2413267"/>
              <a:ext cx="17338" cy="15329"/>
            </a:xfrm>
            <a:custGeom>
              <a:avLst/>
              <a:gdLst/>
              <a:ahLst/>
              <a:cxnLst/>
              <a:rect l="l" t="t" r="r" b="b"/>
              <a:pathLst>
                <a:path w="423" h="374" extrusionOk="0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7733561" y="2437449"/>
              <a:ext cx="10903" cy="7706"/>
            </a:xfrm>
            <a:custGeom>
              <a:avLst/>
              <a:gdLst/>
              <a:ahLst/>
              <a:cxnLst/>
              <a:rect l="l" t="t" r="r" b="b"/>
              <a:pathLst>
                <a:path w="266" h="188" extrusionOk="0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7735487" y="2450769"/>
              <a:ext cx="11763" cy="6476"/>
            </a:xfrm>
            <a:custGeom>
              <a:avLst/>
              <a:gdLst/>
              <a:ahLst/>
              <a:cxnLst/>
              <a:rect l="l" t="t" r="r" b="b"/>
              <a:pathLst>
                <a:path w="287" h="158" extrusionOk="0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7738602" y="2466672"/>
              <a:ext cx="8771" cy="860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7732167" y="2483681"/>
              <a:ext cx="22256" cy="20494"/>
            </a:xfrm>
            <a:custGeom>
              <a:avLst/>
              <a:gdLst/>
              <a:ahLst/>
              <a:cxnLst/>
              <a:rect l="l" t="t" r="r" b="b"/>
              <a:pathLst>
                <a:path w="543" h="500" extrusionOk="0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7742291" y="2511224"/>
              <a:ext cx="11231" cy="11231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7748275" y="2528889"/>
              <a:ext cx="11190" cy="11190"/>
            </a:xfrm>
            <a:custGeom>
              <a:avLst/>
              <a:gdLst/>
              <a:ahLst/>
              <a:cxnLst/>
              <a:rect l="l" t="t" r="r" b="b"/>
              <a:pathLst>
                <a:path w="273" h="273" extrusionOk="0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7757579" y="2542086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7796926" y="2554546"/>
              <a:ext cx="10780" cy="6886"/>
            </a:xfrm>
            <a:custGeom>
              <a:avLst/>
              <a:gdLst/>
              <a:ahLst/>
              <a:cxnLst/>
              <a:rect l="l" t="t" r="r" b="b"/>
              <a:pathLst>
                <a:path w="263" h="168" extrusionOk="0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7811353" y="2541963"/>
              <a:ext cx="12419" cy="11231"/>
            </a:xfrm>
            <a:custGeom>
              <a:avLst/>
              <a:gdLst/>
              <a:ahLst/>
              <a:cxnLst/>
              <a:rect l="l" t="t" r="r" b="b"/>
              <a:pathLst>
                <a:path w="303" h="274" extrusionOk="0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7830002" y="2529914"/>
              <a:ext cx="15657" cy="1344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7847626" y="2515896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7857709" y="2508355"/>
              <a:ext cx="13034" cy="6968"/>
            </a:xfrm>
            <a:custGeom>
              <a:avLst/>
              <a:gdLst/>
              <a:ahLst/>
              <a:cxnLst/>
              <a:rect l="l" t="t" r="r" b="b"/>
              <a:pathLst>
                <a:path w="318" h="170" extrusionOk="0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7870046" y="2492534"/>
              <a:ext cx="13280" cy="12583"/>
            </a:xfrm>
            <a:custGeom>
              <a:avLst/>
              <a:gdLst/>
              <a:ahLst/>
              <a:cxnLst/>
              <a:rect l="l" t="t" r="r" b="b"/>
              <a:pathLst>
                <a:path w="324" h="307" extrusionOk="0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7882506" y="2473639"/>
              <a:ext cx="6189" cy="8116"/>
            </a:xfrm>
            <a:custGeom>
              <a:avLst/>
              <a:gdLst/>
              <a:ahLst/>
              <a:cxnLst/>
              <a:rect l="l" t="t" r="r" b="b"/>
              <a:pathLst>
                <a:path w="151" h="198" extrusionOk="0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7890621" y="2462286"/>
              <a:ext cx="10616" cy="6845"/>
            </a:xfrm>
            <a:custGeom>
              <a:avLst/>
              <a:gdLst/>
              <a:ahLst/>
              <a:cxnLst/>
              <a:rect l="l" t="t" r="r" b="b"/>
              <a:pathLst>
                <a:path w="259" h="167" extrusionOk="0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7897343" y="2447736"/>
              <a:ext cx="12911" cy="6886"/>
            </a:xfrm>
            <a:custGeom>
              <a:avLst/>
              <a:gdLst/>
              <a:ahLst/>
              <a:cxnLst/>
              <a:rect l="l" t="t" r="r" b="b"/>
              <a:pathLst>
                <a:path w="315" h="168" extrusionOk="0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7908532" y="2423513"/>
              <a:ext cx="13977" cy="12911"/>
            </a:xfrm>
            <a:custGeom>
              <a:avLst/>
              <a:gdLst/>
              <a:ahLst/>
              <a:cxnLst/>
              <a:rect l="l" t="t" r="r" b="b"/>
              <a:pathLst>
                <a:path w="341" h="315" extrusionOk="0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7914803" y="2402733"/>
              <a:ext cx="12460" cy="5533"/>
            </a:xfrm>
            <a:custGeom>
              <a:avLst/>
              <a:gdLst/>
              <a:ahLst/>
              <a:cxnLst/>
              <a:rect l="l" t="t" r="r" b="b"/>
              <a:pathLst>
                <a:path w="304" h="135" extrusionOk="0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7913737" y="2393143"/>
              <a:ext cx="5246" cy="4017"/>
            </a:xfrm>
            <a:custGeom>
              <a:avLst/>
              <a:gdLst/>
              <a:ahLst/>
              <a:cxnLst/>
              <a:rect l="l" t="t" r="r" b="b"/>
              <a:pathLst>
                <a:path w="128" h="98" extrusionOk="0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7482641" y="2523028"/>
              <a:ext cx="6353" cy="9099"/>
            </a:xfrm>
            <a:custGeom>
              <a:avLst/>
              <a:gdLst/>
              <a:ahLst/>
              <a:cxnLst/>
              <a:rect l="l" t="t" r="r" b="b"/>
              <a:pathLst>
                <a:path w="155" h="222" extrusionOk="0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7490429" y="2544259"/>
              <a:ext cx="14592" cy="13567"/>
            </a:xfrm>
            <a:custGeom>
              <a:avLst/>
              <a:gdLst/>
              <a:ahLst/>
              <a:cxnLst/>
              <a:rect l="l" t="t" r="r" b="b"/>
              <a:pathLst>
                <a:path w="356" h="331" extrusionOk="0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7498134" y="2571023"/>
              <a:ext cx="12132" cy="6517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7503913" y="2591311"/>
              <a:ext cx="9878" cy="5574"/>
            </a:xfrm>
            <a:custGeom>
              <a:avLst/>
              <a:gdLst/>
              <a:ahLst/>
              <a:cxnLst/>
              <a:rect l="l" t="t" r="r" b="b"/>
              <a:pathLst>
                <a:path w="241" h="136" extrusionOk="0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7512192" y="2608361"/>
              <a:ext cx="8034" cy="10042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7517398" y="2618977"/>
              <a:ext cx="18731" cy="16026"/>
            </a:xfrm>
            <a:custGeom>
              <a:avLst/>
              <a:gdLst/>
              <a:ahLst/>
              <a:cxnLst/>
              <a:rect l="l" t="t" r="r" b="b"/>
              <a:pathLst>
                <a:path w="457" h="391" extrusionOk="0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7528423" y="2645413"/>
              <a:ext cx="8607" cy="7050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7533628" y="2662053"/>
              <a:ext cx="8935" cy="8116"/>
            </a:xfrm>
            <a:custGeom>
              <a:avLst/>
              <a:gdLst/>
              <a:ahLst/>
              <a:cxnLst/>
              <a:rect l="l" t="t" r="r" b="b"/>
              <a:pathLst>
                <a:path w="218" h="198" extrusionOk="0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7630070" y="3071054"/>
              <a:ext cx="9222" cy="12501"/>
            </a:xfrm>
            <a:custGeom>
              <a:avLst/>
              <a:gdLst/>
              <a:ahLst/>
              <a:cxnLst/>
              <a:rect l="l" t="t" r="r" b="b"/>
              <a:pathLst>
                <a:path w="225" h="305" extrusionOk="0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7639579" y="3071054"/>
              <a:ext cx="7993" cy="12501"/>
            </a:xfrm>
            <a:custGeom>
              <a:avLst/>
              <a:gdLst/>
              <a:ahLst/>
              <a:cxnLst/>
              <a:rect l="l" t="t" r="r" b="b"/>
              <a:pathLst>
                <a:path w="195" h="305" extrusionOk="0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7654580" y="3087449"/>
              <a:ext cx="12583" cy="11558"/>
            </a:xfrm>
            <a:custGeom>
              <a:avLst/>
              <a:gdLst/>
              <a:ahLst/>
              <a:cxnLst/>
              <a:rect l="l" t="t" r="r" b="b"/>
              <a:pathLst>
                <a:path w="307" h="282" extrusionOk="0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7675401" y="3095236"/>
              <a:ext cx="12583" cy="9017"/>
            </a:xfrm>
            <a:custGeom>
              <a:avLst/>
              <a:gdLst/>
              <a:ahLst/>
              <a:cxnLst/>
              <a:rect l="l" t="t" r="r" b="b"/>
              <a:pathLst>
                <a:path w="307" h="220" extrusionOk="0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7687779" y="3104212"/>
              <a:ext cx="9386" cy="6066"/>
            </a:xfrm>
            <a:custGeom>
              <a:avLst/>
              <a:gdLst/>
              <a:ahLst/>
              <a:cxnLst/>
              <a:rect l="l" t="t" r="r" b="b"/>
              <a:pathLst>
                <a:path w="229" h="148" extrusionOk="0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7706428" y="3110647"/>
              <a:ext cx="5738" cy="9550"/>
            </a:xfrm>
            <a:custGeom>
              <a:avLst/>
              <a:gdLst/>
              <a:ahLst/>
              <a:cxnLst/>
              <a:rect l="l" t="t" r="r" b="b"/>
              <a:pathLst>
                <a:path w="140" h="233" extrusionOk="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7727741" y="3117779"/>
              <a:ext cx="14264" cy="13157"/>
            </a:xfrm>
            <a:custGeom>
              <a:avLst/>
              <a:gdLst/>
              <a:ahLst/>
              <a:cxnLst/>
              <a:rect l="l" t="t" r="r" b="b"/>
              <a:pathLst>
                <a:path w="348" h="321" extrusionOk="0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7747045" y="3129378"/>
              <a:ext cx="11354" cy="9099"/>
            </a:xfrm>
            <a:custGeom>
              <a:avLst/>
              <a:gdLst/>
              <a:ahLst/>
              <a:cxnLst/>
              <a:rect l="l" t="t" r="r" b="b"/>
              <a:pathLst>
                <a:path w="277" h="222" extrusionOk="0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7763399" y="3139419"/>
              <a:ext cx="11968" cy="6886"/>
            </a:xfrm>
            <a:custGeom>
              <a:avLst/>
              <a:gdLst/>
              <a:ahLst/>
              <a:cxnLst/>
              <a:rect l="l" t="t" r="r" b="b"/>
              <a:pathLst>
                <a:path w="292" h="168" extrusionOk="0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7782703" y="3150076"/>
              <a:ext cx="6312" cy="848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7798647" y="3147084"/>
              <a:ext cx="13649" cy="12050"/>
            </a:xfrm>
            <a:custGeom>
              <a:avLst/>
              <a:gdLst/>
              <a:ahLst/>
              <a:cxnLst/>
              <a:rect l="l" t="t" r="r" b="b"/>
              <a:pathLst>
                <a:path w="333" h="294" extrusionOk="0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7809509" y="3129378"/>
              <a:ext cx="7050" cy="7337"/>
            </a:xfrm>
            <a:custGeom>
              <a:avLst/>
              <a:gdLst/>
              <a:ahLst/>
              <a:cxnLst/>
              <a:rect l="l" t="t" r="r" b="b"/>
              <a:pathLst>
                <a:path w="172" h="179" extrusionOk="0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7815739" y="3119582"/>
              <a:ext cx="7419" cy="6558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7825288" y="3102901"/>
              <a:ext cx="11354" cy="9796"/>
            </a:xfrm>
            <a:custGeom>
              <a:avLst/>
              <a:gdLst/>
              <a:ahLst/>
              <a:cxnLst/>
              <a:rect l="l" t="t" r="r" b="b"/>
              <a:pathLst>
                <a:path w="277" h="239" extrusionOk="0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7842585" y="3113967"/>
              <a:ext cx="5533" cy="6271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7850208" y="3120730"/>
              <a:ext cx="5533" cy="7788"/>
            </a:xfrm>
            <a:custGeom>
              <a:avLst/>
              <a:gdLst/>
              <a:ahLst/>
              <a:cxnLst/>
              <a:rect l="l" t="t" r="r" b="b"/>
              <a:pathLst>
                <a:path w="135" h="190" extrusionOk="0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7853323" y="3135362"/>
              <a:ext cx="8402" cy="5164"/>
            </a:xfrm>
            <a:custGeom>
              <a:avLst/>
              <a:gdLst/>
              <a:ahLst/>
              <a:cxnLst/>
              <a:rect l="l" t="t" r="r" b="b"/>
              <a:pathLst>
                <a:path w="205" h="126" extrusionOk="0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7865537" y="3146551"/>
              <a:ext cx="11968" cy="10821"/>
            </a:xfrm>
            <a:custGeom>
              <a:avLst/>
              <a:gdLst/>
              <a:ahLst/>
              <a:cxnLst/>
              <a:rect l="l" t="t" r="r" b="b"/>
              <a:pathLst>
                <a:path w="292" h="264" extrusionOk="0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7878694" y="3161019"/>
              <a:ext cx="5246" cy="6189"/>
            </a:xfrm>
            <a:custGeom>
              <a:avLst/>
              <a:gdLst/>
              <a:ahLst/>
              <a:cxnLst/>
              <a:rect l="l" t="t" r="r" b="b"/>
              <a:pathLst>
                <a:path w="128" h="151" extrusionOk="0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7889432" y="3153765"/>
              <a:ext cx="10288" cy="5410"/>
            </a:xfrm>
            <a:custGeom>
              <a:avLst/>
              <a:gdLst/>
              <a:ahLst/>
              <a:cxnLst/>
              <a:rect l="l" t="t" r="r" b="b"/>
              <a:pathLst>
                <a:path w="251" h="132" extrusionOk="0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7903204" y="3147371"/>
              <a:ext cx="5369" cy="6968"/>
            </a:xfrm>
            <a:custGeom>
              <a:avLst/>
              <a:gdLst/>
              <a:ahLst/>
              <a:cxnLst/>
              <a:rect l="l" t="t" r="r" b="b"/>
              <a:pathLst>
                <a:path w="131" h="170" extrusionOk="0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7916647" y="3137165"/>
              <a:ext cx="4959" cy="6886"/>
            </a:xfrm>
            <a:custGeom>
              <a:avLst/>
              <a:gdLst/>
              <a:ahLst/>
              <a:cxnLst/>
              <a:rect l="l" t="t" r="r" b="b"/>
              <a:pathLst>
                <a:path w="121" h="168" extrusionOk="0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7924148" y="3128804"/>
              <a:ext cx="12583" cy="11190"/>
            </a:xfrm>
            <a:custGeom>
              <a:avLst/>
              <a:gdLst/>
              <a:ahLst/>
              <a:cxnLst/>
              <a:rect l="l" t="t" r="r" b="b"/>
              <a:pathLst>
                <a:path w="307" h="273" extrusionOk="0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7945051" y="3117738"/>
              <a:ext cx="10534" cy="5205"/>
            </a:xfrm>
            <a:custGeom>
              <a:avLst/>
              <a:gdLst/>
              <a:ahLst/>
              <a:cxnLst/>
              <a:rect l="l" t="t" r="r" b="b"/>
              <a:pathLst>
                <a:path w="257" h="127" extrusionOk="0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7955708" y="3110975"/>
              <a:ext cx="12419" cy="5410"/>
            </a:xfrm>
            <a:custGeom>
              <a:avLst/>
              <a:gdLst/>
              <a:ahLst/>
              <a:cxnLst/>
              <a:rect l="l" t="t" r="r" b="b"/>
              <a:pathLst>
                <a:path w="303" h="132" extrusionOk="0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7972512" y="3102368"/>
              <a:ext cx="5410" cy="6804"/>
            </a:xfrm>
            <a:custGeom>
              <a:avLst/>
              <a:gdLst/>
              <a:ahLst/>
              <a:cxnLst/>
              <a:rect l="l" t="t" r="r" b="b"/>
              <a:pathLst>
                <a:path w="132" h="166" extrusionOk="0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7982021" y="3089908"/>
              <a:ext cx="12747" cy="11558"/>
            </a:xfrm>
            <a:custGeom>
              <a:avLst/>
              <a:gdLst/>
              <a:ahLst/>
              <a:cxnLst/>
              <a:rect l="l" t="t" r="r" b="b"/>
              <a:pathLst>
                <a:path w="311" h="282" extrusionOk="0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8000096" y="3084580"/>
              <a:ext cx="5533" cy="6886"/>
            </a:xfrm>
            <a:custGeom>
              <a:avLst/>
              <a:gdLst/>
              <a:ahLst/>
              <a:cxnLst/>
              <a:rect l="l" t="t" r="r" b="b"/>
              <a:pathLst>
                <a:path w="135" h="168" extrusionOk="0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8013703" y="3073759"/>
              <a:ext cx="5287" cy="6189"/>
            </a:xfrm>
            <a:custGeom>
              <a:avLst/>
              <a:gdLst/>
              <a:ahLst/>
              <a:cxnLst/>
              <a:rect l="l" t="t" r="r" b="b"/>
              <a:pathLst>
                <a:path w="129" h="151" extrusionOk="0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8024647" y="3064087"/>
              <a:ext cx="11313" cy="5533"/>
            </a:xfrm>
            <a:custGeom>
              <a:avLst/>
              <a:gdLst/>
              <a:ahLst/>
              <a:cxnLst/>
              <a:rect l="l" t="t" r="r" b="b"/>
              <a:pathLst>
                <a:path w="276" h="135" extrusionOk="0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8041369" y="3056135"/>
              <a:ext cx="5615" cy="6148"/>
            </a:xfrm>
            <a:custGeom>
              <a:avLst/>
              <a:gdLst/>
              <a:ahLst/>
              <a:cxnLst/>
              <a:rect l="l" t="t" r="r" b="b"/>
              <a:pathLst>
                <a:path w="137" h="150" extrusionOk="0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8053378" y="3045110"/>
              <a:ext cx="5369" cy="6189"/>
            </a:xfrm>
            <a:custGeom>
              <a:avLst/>
              <a:gdLst/>
              <a:ahLst/>
              <a:cxnLst/>
              <a:rect l="l" t="t" r="r" b="b"/>
              <a:pathLst>
                <a:path w="131" h="151" extrusionOk="0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7856643" y="2547865"/>
              <a:ext cx="214734" cy="213668"/>
            </a:xfrm>
            <a:custGeom>
              <a:avLst/>
              <a:gdLst/>
              <a:ahLst/>
              <a:cxnLst/>
              <a:rect l="l" t="t" r="r" b="b"/>
              <a:pathLst>
                <a:path w="5239" h="5213" extrusionOk="0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7891400" y="2604836"/>
              <a:ext cx="5574" cy="13239"/>
            </a:xfrm>
            <a:custGeom>
              <a:avLst/>
              <a:gdLst/>
              <a:ahLst/>
              <a:cxnLst/>
              <a:rect l="l" t="t" r="r" b="b"/>
              <a:pathLst>
                <a:path w="136" h="323" extrusionOk="0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7898736" y="2618198"/>
              <a:ext cx="10616" cy="5041"/>
            </a:xfrm>
            <a:custGeom>
              <a:avLst/>
              <a:gdLst/>
              <a:ahLst/>
              <a:cxnLst/>
              <a:rect l="l" t="t" r="r" b="b"/>
              <a:pathLst>
                <a:path w="259" h="123" extrusionOk="0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7912057" y="2631026"/>
              <a:ext cx="4959" cy="10944"/>
            </a:xfrm>
            <a:custGeom>
              <a:avLst/>
              <a:gdLst/>
              <a:ahLst/>
              <a:cxnLst/>
              <a:rect l="l" t="t" r="r" b="b"/>
              <a:pathLst>
                <a:path w="121" h="267" extrusionOk="0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7921238" y="2641724"/>
              <a:ext cx="15985" cy="14059"/>
            </a:xfrm>
            <a:custGeom>
              <a:avLst/>
              <a:gdLst/>
              <a:ahLst/>
              <a:cxnLst/>
              <a:rect l="l" t="t" r="r" b="b"/>
              <a:pathLst>
                <a:path w="390" h="343" extrusionOk="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7940379" y="2661397"/>
              <a:ext cx="6189" cy="8034"/>
            </a:xfrm>
            <a:custGeom>
              <a:avLst/>
              <a:gdLst/>
              <a:ahLst/>
              <a:cxnLst/>
              <a:rect l="l" t="t" r="r" b="b"/>
              <a:pathLst>
                <a:path w="151" h="196" extrusionOk="0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7951691" y="2666562"/>
              <a:ext cx="6476" cy="15821"/>
            </a:xfrm>
            <a:custGeom>
              <a:avLst/>
              <a:gdLst/>
              <a:ahLst/>
              <a:cxnLst/>
              <a:rect l="l" t="t" r="r" b="b"/>
              <a:pathLst>
                <a:path w="158" h="386" extrusionOk="0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7959027" y="2681890"/>
              <a:ext cx="12173" cy="5123"/>
            </a:xfrm>
            <a:custGeom>
              <a:avLst/>
              <a:gdLst/>
              <a:ahLst/>
              <a:cxnLst/>
              <a:rect l="l" t="t" r="r" b="b"/>
              <a:pathLst>
                <a:path w="297" h="125" extrusionOk="0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7972840" y="2689924"/>
              <a:ext cx="15493" cy="14837"/>
            </a:xfrm>
            <a:custGeom>
              <a:avLst/>
              <a:gdLst/>
              <a:ahLst/>
              <a:cxnLst/>
              <a:rect l="l" t="t" r="r" b="b"/>
              <a:pathLst>
                <a:path w="378" h="362" extrusionOk="0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7990915" y="2708654"/>
              <a:ext cx="4918" cy="15821"/>
            </a:xfrm>
            <a:custGeom>
              <a:avLst/>
              <a:gdLst/>
              <a:ahLst/>
              <a:cxnLst/>
              <a:rect l="l" t="t" r="r" b="b"/>
              <a:pathLst>
                <a:path w="120" h="386" extrusionOk="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7861521" y="2484337"/>
              <a:ext cx="109519" cy="126078"/>
            </a:xfrm>
            <a:custGeom>
              <a:avLst/>
              <a:gdLst/>
              <a:ahLst/>
              <a:cxnLst/>
              <a:rect l="l" t="t" r="r" b="b"/>
              <a:pathLst>
                <a:path w="2672" h="3076" extrusionOk="0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8066084" y="3046135"/>
              <a:ext cx="10903" cy="5451"/>
            </a:xfrm>
            <a:custGeom>
              <a:avLst/>
              <a:gdLst/>
              <a:ahLst/>
              <a:cxnLst/>
              <a:rect l="l" t="t" r="r" b="b"/>
              <a:pathLst>
                <a:path w="266" h="133" extrusionOk="0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8079774" y="3036421"/>
              <a:ext cx="12214" cy="9427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7206023" y="2581187"/>
              <a:ext cx="779418" cy="357001"/>
            </a:xfrm>
            <a:custGeom>
              <a:avLst/>
              <a:gdLst/>
              <a:ahLst/>
              <a:cxnLst/>
              <a:rect l="l" t="t" r="r" b="b"/>
              <a:pathLst>
                <a:path w="19016" h="8710" extrusionOk="0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46"/>
          <p:cNvGrpSpPr/>
          <p:nvPr/>
        </p:nvGrpSpPr>
        <p:grpSpPr>
          <a:xfrm rot="756199">
            <a:off x="5892235" y="4165295"/>
            <a:ext cx="502396" cy="423275"/>
            <a:chOff x="2681574" y="1237063"/>
            <a:chExt cx="340338" cy="314998"/>
          </a:xfrm>
        </p:grpSpPr>
        <p:sp>
          <p:nvSpPr>
            <p:cNvPr id="2808" name="Google Shape;2808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2" name="Google Shape;2812;p46"/>
          <p:cNvGrpSpPr/>
          <p:nvPr/>
        </p:nvGrpSpPr>
        <p:grpSpPr>
          <a:xfrm>
            <a:off x="907227" y="3057188"/>
            <a:ext cx="256220" cy="255937"/>
            <a:chOff x="3303268" y="3817349"/>
            <a:chExt cx="346056" cy="345674"/>
          </a:xfrm>
        </p:grpSpPr>
        <p:sp>
          <p:nvSpPr>
            <p:cNvPr id="2813" name="Google Shape;2813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7" name="Google Shape;2817;p46"/>
          <p:cNvGrpSpPr/>
          <p:nvPr/>
        </p:nvGrpSpPr>
        <p:grpSpPr>
          <a:xfrm>
            <a:off x="1239733" y="3057188"/>
            <a:ext cx="256220" cy="255937"/>
            <a:chOff x="3752358" y="3817349"/>
            <a:chExt cx="346056" cy="345674"/>
          </a:xfrm>
        </p:grpSpPr>
        <p:sp>
          <p:nvSpPr>
            <p:cNvPr id="2818" name="Google Shape;2818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46"/>
          <p:cNvGrpSpPr/>
          <p:nvPr/>
        </p:nvGrpSpPr>
        <p:grpSpPr>
          <a:xfrm>
            <a:off x="1572238" y="3057188"/>
            <a:ext cx="256196" cy="255937"/>
            <a:chOff x="4201447" y="3817349"/>
            <a:chExt cx="346024" cy="345674"/>
          </a:xfrm>
        </p:grpSpPr>
        <p:sp>
          <p:nvSpPr>
            <p:cNvPr id="2823" name="Google Shape;2823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D05E0-5B3A-5C07-2F94-ED6622BD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07" y="3513767"/>
            <a:ext cx="2766262" cy="683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16"/>
    </mc:Choice>
    <mc:Fallback xmlns="">
      <p:transition spd="slow" advTm="186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657599" y="459855"/>
            <a:ext cx="54864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CREACIÓN DEL USUARIO IAM</a:t>
            </a:r>
            <a:endParaRPr sz="2800" dirty="0"/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F40B6AB-D24C-E4FC-5B5D-7CB03E1A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05" y="1263030"/>
            <a:ext cx="7846988" cy="3180015"/>
          </a:xfrm>
          <a:prstGeom prst="rect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</p:pic>
      <p:grpSp>
        <p:nvGrpSpPr>
          <p:cNvPr id="6" name="Google Shape;3601;p48">
            <a:extLst>
              <a:ext uri="{FF2B5EF4-FFF2-40B4-BE49-F238E27FC236}">
                <a16:creationId xmlns:a16="http://schemas.microsoft.com/office/drawing/2014/main" id="{EC48C4DE-0181-833A-D3C3-1913341EBE33}"/>
              </a:ext>
            </a:extLst>
          </p:cNvPr>
          <p:cNvGrpSpPr/>
          <p:nvPr/>
        </p:nvGrpSpPr>
        <p:grpSpPr>
          <a:xfrm>
            <a:off x="7699189" y="3665805"/>
            <a:ext cx="1444811" cy="1387771"/>
            <a:chOff x="411609" y="1049416"/>
            <a:chExt cx="1718376" cy="1650536"/>
          </a:xfrm>
        </p:grpSpPr>
        <p:sp>
          <p:nvSpPr>
            <p:cNvPr id="7" name="Google Shape;3602;p48">
              <a:extLst>
                <a:ext uri="{FF2B5EF4-FFF2-40B4-BE49-F238E27FC236}">
                  <a16:creationId xmlns:a16="http://schemas.microsoft.com/office/drawing/2014/main" id="{FA083F43-5548-C8EF-4E22-7E070891F364}"/>
                </a:ext>
              </a:extLst>
            </p:cNvPr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03;p48">
              <a:extLst>
                <a:ext uri="{FF2B5EF4-FFF2-40B4-BE49-F238E27FC236}">
                  <a16:creationId xmlns:a16="http://schemas.microsoft.com/office/drawing/2014/main" id="{BF1E9FD6-DF6B-584D-2B00-4B812648FBA4}"/>
                </a:ext>
              </a:extLst>
            </p:cNvPr>
            <p:cNvSpPr/>
            <p:nvPr/>
          </p:nvSpPr>
          <p:spPr>
            <a:xfrm>
              <a:off x="957556" y="1172928"/>
              <a:ext cx="152647" cy="127132"/>
            </a:xfrm>
            <a:custGeom>
              <a:avLst/>
              <a:gdLst/>
              <a:ahLst/>
              <a:cxnLst/>
              <a:rect l="l" t="t" r="r" b="b"/>
              <a:pathLst>
                <a:path w="9608" h="8002" extrusionOk="0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3604;p48">
              <a:extLst>
                <a:ext uri="{FF2B5EF4-FFF2-40B4-BE49-F238E27FC236}">
                  <a16:creationId xmlns:a16="http://schemas.microsoft.com/office/drawing/2014/main" id="{2BC0CFE7-CAC5-BC43-98B9-95658D92AA5E}"/>
                </a:ext>
              </a:extLst>
            </p:cNvPr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469" name="Google Shape;3605;p48">
                <a:extLst>
                  <a:ext uri="{FF2B5EF4-FFF2-40B4-BE49-F238E27FC236}">
                    <a16:creationId xmlns:a16="http://schemas.microsoft.com/office/drawing/2014/main" id="{A74D336B-B73F-5FA9-3A5B-13BA164E3BDA}"/>
                  </a:ext>
                </a:extLst>
              </p:cNvPr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5812" extrusionOk="0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3606;p48">
                <a:extLst>
                  <a:ext uri="{FF2B5EF4-FFF2-40B4-BE49-F238E27FC236}">
                    <a16:creationId xmlns:a16="http://schemas.microsoft.com/office/drawing/2014/main" id="{8BBB6B90-4D1D-44B7-2E46-DD73C104C2B0}"/>
                  </a:ext>
                </a:extLst>
              </p:cNvPr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7904" extrusionOk="0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3607;p48">
              <a:extLst>
                <a:ext uri="{FF2B5EF4-FFF2-40B4-BE49-F238E27FC236}">
                  <a16:creationId xmlns:a16="http://schemas.microsoft.com/office/drawing/2014/main" id="{3D9FDA0E-2E88-4177-AF02-19700B35D184}"/>
                </a:ext>
              </a:extLst>
            </p:cNvPr>
            <p:cNvSpPr/>
            <p:nvPr/>
          </p:nvSpPr>
          <p:spPr>
            <a:xfrm>
              <a:off x="726357" y="1601522"/>
              <a:ext cx="1316216" cy="487333"/>
            </a:xfrm>
            <a:custGeom>
              <a:avLst/>
              <a:gdLst/>
              <a:ahLst/>
              <a:cxnLst/>
              <a:rect l="l" t="t" r="r" b="b"/>
              <a:pathLst>
                <a:path w="82846" h="30674" extrusionOk="0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08;p48">
              <a:extLst>
                <a:ext uri="{FF2B5EF4-FFF2-40B4-BE49-F238E27FC236}">
                  <a16:creationId xmlns:a16="http://schemas.microsoft.com/office/drawing/2014/main" id="{F8968D84-1737-6FCD-8C5C-0A8FDF4270C1}"/>
                </a:ext>
              </a:extLst>
            </p:cNvPr>
            <p:cNvSpPr/>
            <p:nvPr/>
          </p:nvSpPr>
          <p:spPr>
            <a:xfrm>
              <a:off x="411609" y="2697807"/>
              <a:ext cx="1718376" cy="2145"/>
            </a:xfrm>
            <a:custGeom>
              <a:avLst/>
              <a:gdLst/>
              <a:ahLst/>
              <a:cxnLst/>
              <a:rect l="l" t="t" r="r" b="b"/>
              <a:pathLst>
                <a:path w="108159" h="135" extrusionOk="0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3609;p48">
              <a:extLst>
                <a:ext uri="{FF2B5EF4-FFF2-40B4-BE49-F238E27FC236}">
                  <a16:creationId xmlns:a16="http://schemas.microsoft.com/office/drawing/2014/main" id="{75E19458-BE42-78FA-BE3C-57F923CADA86}"/>
                </a:ext>
              </a:extLst>
            </p:cNvPr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464" name="Google Shape;3610;p48">
                <a:extLst>
                  <a:ext uri="{FF2B5EF4-FFF2-40B4-BE49-F238E27FC236}">
                    <a16:creationId xmlns:a16="http://schemas.microsoft.com/office/drawing/2014/main" id="{B770BBE9-CA33-2201-29DB-0FB86C644026}"/>
                  </a:ext>
                </a:extLst>
              </p:cNvPr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8512" extrusionOk="0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3611;p48">
                <a:extLst>
                  <a:ext uri="{FF2B5EF4-FFF2-40B4-BE49-F238E27FC236}">
                    <a16:creationId xmlns:a16="http://schemas.microsoft.com/office/drawing/2014/main" id="{72810446-2FD4-82F9-362E-D6B699809485}"/>
                  </a:ext>
                </a:extLst>
              </p:cNvPr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6859" extrusionOk="0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3612;p48">
                <a:extLst>
                  <a:ext uri="{FF2B5EF4-FFF2-40B4-BE49-F238E27FC236}">
                    <a16:creationId xmlns:a16="http://schemas.microsoft.com/office/drawing/2014/main" id="{66D10EBD-7284-84B6-8B3E-1808D36017CC}"/>
                  </a:ext>
                </a:extLst>
              </p:cNvPr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avLst/>
                <a:gdLst/>
                <a:ahLst/>
                <a:cxnLst/>
                <a:rect l="l" t="t" r="r" b="b"/>
                <a:pathLst>
                  <a:path w="5070" h="7015" extrusionOk="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3613;p48">
                <a:extLst>
                  <a:ext uri="{FF2B5EF4-FFF2-40B4-BE49-F238E27FC236}">
                    <a16:creationId xmlns:a16="http://schemas.microsoft.com/office/drawing/2014/main" id="{10B5AA99-BD50-71FC-7512-043FDF0D63E6}"/>
                  </a:ext>
                </a:extLst>
              </p:cNvPr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9" extrusionOk="0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3614;p48">
                <a:extLst>
                  <a:ext uri="{FF2B5EF4-FFF2-40B4-BE49-F238E27FC236}">
                    <a16:creationId xmlns:a16="http://schemas.microsoft.com/office/drawing/2014/main" id="{EDF86628-DC95-A48B-0F3E-7AECC179B499}"/>
                  </a:ext>
                </a:extLst>
              </p:cNvPr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6" extrusionOk="0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3615;p48">
              <a:extLst>
                <a:ext uri="{FF2B5EF4-FFF2-40B4-BE49-F238E27FC236}">
                  <a16:creationId xmlns:a16="http://schemas.microsoft.com/office/drawing/2014/main" id="{5F27C472-A18A-F75D-7568-9598E92C967A}"/>
                </a:ext>
              </a:extLst>
            </p:cNvPr>
            <p:cNvSpPr/>
            <p:nvPr/>
          </p:nvSpPr>
          <p:spPr>
            <a:xfrm>
              <a:off x="1019624" y="1242830"/>
              <a:ext cx="462231" cy="99678"/>
            </a:xfrm>
            <a:custGeom>
              <a:avLst/>
              <a:gdLst/>
              <a:ahLst/>
              <a:cxnLst/>
              <a:rect l="l" t="t" r="r" b="b"/>
              <a:pathLst>
                <a:path w="29094" h="6274" extrusionOk="0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16;p48">
              <a:extLst>
                <a:ext uri="{FF2B5EF4-FFF2-40B4-BE49-F238E27FC236}">
                  <a16:creationId xmlns:a16="http://schemas.microsoft.com/office/drawing/2014/main" id="{945BDC06-76F4-C1FE-9FB2-168BC80B3276}"/>
                </a:ext>
              </a:extLst>
            </p:cNvPr>
            <p:cNvSpPr/>
            <p:nvPr/>
          </p:nvSpPr>
          <p:spPr>
            <a:xfrm>
              <a:off x="1108817" y="1347370"/>
              <a:ext cx="49617" cy="134249"/>
            </a:xfrm>
            <a:custGeom>
              <a:avLst/>
              <a:gdLst/>
              <a:ahLst/>
              <a:cxnLst/>
              <a:rect l="l" t="t" r="r" b="b"/>
              <a:pathLst>
                <a:path w="3123" h="8450" extrusionOk="0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17;p48">
              <a:extLst>
                <a:ext uri="{FF2B5EF4-FFF2-40B4-BE49-F238E27FC236}">
                  <a16:creationId xmlns:a16="http://schemas.microsoft.com/office/drawing/2014/main" id="{9ECF811C-3EDB-A88F-1F0D-322377964A4C}"/>
                </a:ext>
              </a:extLst>
            </p:cNvPr>
            <p:cNvSpPr/>
            <p:nvPr/>
          </p:nvSpPr>
          <p:spPr>
            <a:xfrm>
              <a:off x="1319421" y="1347370"/>
              <a:ext cx="49680" cy="134249"/>
            </a:xfrm>
            <a:custGeom>
              <a:avLst/>
              <a:gdLst/>
              <a:ahLst/>
              <a:cxnLst/>
              <a:rect l="l" t="t" r="r" b="b"/>
              <a:pathLst>
                <a:path w="3127" h="8450" extrusionOk="0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18;p48">
              <a:extLst>
                <a:ext uri="{FF2B5EF4-FFF2-40B4-BE49-F238E27FC236}">
                  <a16:creationId xmlns:a16="http://schemas.microsoft.com/office/drawing/2014/main" id="{8C055A7B-F38D-1720-5A99-ED1FED35C79C}"/>
                </a:ext>
              </a:extLst>
            </p:cNvPr>
            <p:cNvSpPr/>
            <p:nvPr/>
          </p:nvSpPr>
          <p:spPr>
            <a:xfrm>
              <a:off x="1389628" y="1268504"/>
              <a:ext cx="49664" cy="213115"/>
            </a:xfrm>
            <a:custGeom>
              <a:avLst/>
              <a:gdLst/>
              <a:ahLst/>
              <a:cxnLst/>
              <a:rect l="l" t="t" r="r" b="b"/>
              <a:pathLst>
                <a:path w="3126" h="13414" extrusionOk="0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19;p48">
              <a:extLst>
                <a:ext uri="{FF2B5EF4-FFF2-40B4-BE49-F238E27FC236}">
                  <a16:creationId xmlns:a16="http://schemas.microsoft.com/office/drawing/2014/main" id="{780BFCCF-14F1-94CB-894E-EF9143E0A7E5}"/>
                </a:ext>
              </a:extLst>
            </p:cNvPr>
            <p:cNvSpPr/>
            <p:nvPr/>
          </p:nvSpPr>
          <p:spPr>
            <a:xfrm>
              <a:off x="1044552" y="1439343"/>
              <a:ext cx="49680" cy="45184"/>
            </a:xfrm>
            <a:custGeom>
              <a:avLst/>
              <a:gdLst/>
              <a:ahLst/>
              <a:cxnLst/>
              <a:rect l="l" t="t" r="r" b="b"/>
              <a:pathLst>
                <a:path w="3127" h="2844" extrusionOk="0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20;p48">
              <a:extLst>
                <a:ext uri="{FF2B5EF4-FFF2-40B4-BE49-F238E27FC236}">
                  <a16:creationId xmlns:a16="http://schemas.microsoft.com/office/drawing/2014/main" id="{0F5CC4BE-4316-1712-8D23-3C86119AD653}"/>
                </a:ext>
              </a:extLst>
            </p:cNvPr>
            <p:cNvSpPr/>
            <p:nvPr/>
          </p:nvSpPr>
          <p:spPr>
            <a:xfrm>
              <a:off x="1179008" y="1407965"/>
              <a:ext cx="49633" cy="73654"/>
            </a:xfrm>
            <a:custGeom>
              <a:avLst/>
              <a:gdLst/>
              <a:ahLst/>
              <a:cxnLst/>
              <a:rect l="l" t="t" r="r" b="b"/>
              <a:pathLst>
                <a:path w="3124" h="4636" extrusionOk="0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21;p48">
              <a:extLst>
                <a:ext uri="{FF2B5EF4-FFF2-40B4-BE49-F238E27FC236}">
                  <a16:creationId xmlns:a16="http://schemas.microsoft.com/office/drawing/2014/main" id="{EF1160AB-AA7D-1CA3-DA50-90068AAC1CBA}"/>
                </a:ext>
              </a:extLst>
            </p:cNvPr>
            <p:cNvSpPr/>
            <p:nvPr/>
          </p:nvSpPr>
          <p:spPr>
            <a:xfrm>
              <a:off x="1249214" y="1391092"/>
              <a:ext cx="49633" cy="90527"/>
            </a:xfrm>
            <a:custGeom>
              <a:avLst/>
              <a:gdLst/>
              <a:ahLst/>
              <a:cxnLst/>
              <a:rect l="l" t="t" r="r" b="b"/>
              <a:pathLst>
                <a:path w="3124" h="5698" extrusionOk="0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22;p48">
              <a:extLst>
                <a:ext uri="{FF2B5EF4-FFF2-40B4-BE49-F238E27FC236}">
                  <a16:creationId xmlns:a16="http://schemas.microsoft.com/office/drawing/2014/main" id="{FB7C5C77-34AB-DFD4-828B-1D56165765BF}"/>
                </a:ext>
              </a:extLst>
            </p:cNvPr>
            <p:cNvSpPr/>
            <p:nvPr/>
          </p:nvSpPr>
          <p:spPr>
            <a:xfrm>
              <a:off x="110678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23;p48">
              <a:extLst>
                <a:ext uri="{FF2B5EF4-FFF2-40B4-BE49-F238E27FC236}">
                  <a16:creationId xmlns:a16="http://schemas.microsoft.com/office/drawing/2014/main" id="{8CEBC050-98FE-F1AF-BACD-5AD97979B782}"/>
                </a:ext>
              </a:extLst>
            </p:cNvPr>
            <p:cNvSpPr/>
            <p:nvPr/>
          </p:nvSpPr>
          <p:spPr>
            <a:xfrm>
              <a:off x="1045028" y="1495426"/>
              <a:ext cx="53652" cy="4004"/>
            </a:xfrm>
            <a:custGeom>
              <a:avLst/>
              <a:gdLst/>
              <a:ahLst/>
              <a:cxnLst/>
              <a:rect l="l" t="t" r="r" b="b"/>
              <a:pathLst>
                <a:path w="3377" h="252" extrusionOk="0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24;p48">
              <a:extLst>
                <a:ext uri="{FF2B5EF4-FFF2-40B4-BE49-F238E27FC236}">
                  <a16:creationId xmlns:a16="http://schemas.microsoft.com/office/drawing/2014/main" id="{23C17444-7D4F-166E-0AFE-F9DF94EEA29B}"/>
                </a:ext>
              </a:extLst>
            </p:cNvPr>
            <p:cNvSpPr/>
            <p:nvPr/>
          </p:nvSpPr>
          <p:spPr>
            <a:xfrm>
              <a:off x="138842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25;p48">
              <a:extLst>
                <a:ext uri="{FF2B5EF4-FFF2-40B4-BE49-F238E27FC236}">
                  <a16:creationId xmlns:a16="http://schemas.microsoft.com/office/drawing/2014/main" id="{340B1F3A-A88C-2FA9-3507-464BA70F7F41}"/>
                </a:ext>
              </a:extLst>
            </p:cNvPr>
            <p:cNvSpPr/>
            <p:nvPr/>
          </p:nvSpPr>
          <p:spPr>
            <a:xfrm>
              <a:off x="131467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26;p48">
              <a:extLst>
                <a:ext uri="{FF2B5EF4-FFF2-40B4-BE49-F238E27FC236}">
                  <a16:creationId xmlns:a16="http://schemas.microsoft.com/office/drawing/2014/main" id="{8FBDFCDA-6ED6-2933-C092-1B58043CC2F7}"/>
                </a:ext>
              </a:extLst>
            </p:cNvPr>
            <p:cNvSpPr/>
            <p:nvPr/>
          </p:nvSpPr>
          <p:spPr>
            <a:xfrm>
              <a:off x="1245243" y="1495426"/>
              <a:ext cx="53604" cy="4004"/>
            </a:xfrm>
            <a:custGeom>
              <a:avLst/>
              <a:gdLst/>
              <a:ahLst/>
              <a:cxnLst/>
              <a:rect l="l" t="t" r="r" b="b"/>
              <a:pathLst>
                <a:path w="3374" h="252" extrusionOk="0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27;p48">
              <a:extLst>
                <a:ext uri="{FF2B5EF4-FFF2-40B4-BE49-F238E27FC236}">
                  <a16:creationId xmlns:a16="http://schemas.microsoft.com/office/drawing/2014/main" id="{29940C2D-39F5-AB26-26BD-120D98E842D2}"/>
                </a:ext>
              </a:extLst>
            </p:cNvPr>
            <p:cNvSpPr/>
            <p:nvPr/>
          </p:nvSpPr>
          <p:spPr>
            <a:xfrm>
              <a:off x="117265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3628;p48">
              <a:extLst>
                <a:ext uri="{FF2B5EF4-FFF2-40B4-BE49-F238E27FC236}">
                  <a16:creationId xmlns:a16="http://schemas.microsoft.com/office/drawing/2014/main" id="{50C27242-C4C4-42F5-78E1-6A400E64482B}"/>
                </a:ext>
              </a:extLst>
            </p:cNvPr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458" name="Google Shape;3629;p48">
                <a:extLst>
                  <a:ext uri="{FF2B5EF4-FFF2-40B4-BE49-F238E27FC236}">
                    <a16:creationId xmlns:a16="http://schemas.microsoft.com/office/drawing/2014/main" id="{FB6C6413-B17B-C6BC-A88C-074A8DBF528D}"/>
                  </a:ext>
                </a:extLst>
              </p:cNvPr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avLst/>
                <a:gdLst/>
                <a:ahLst/>
                <a:cxnLst/>
                <a:rect l="l" t="t" r="r" b="b"/>
                <a:pathLst>
                  <a:path w="27585" h="13227" extrusionOk="0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3630;p48">
                <a:extLst>
                  <a:ext uri="{FF2B5EF4-FFF2-40B4-BE49-F238E27FC236}">
                    <a16:creationId xmlns:a16="http://schemas.microsoft.com/office/drawing/2014/main" id="{1B4B6B6E-2776-9BCA-EAF5-17524B9F3700}"/>
                  </a:ext>
                </a:extLst>
              </p:cNvPr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6015" extrusionOk="0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3631;p48">
                <a:extLst>
                  <a:ext uri="{FF2B5EF4-FFF2-40B4-BE49-F238E27FC236}">
                    <a16:creationId xmlns:a16="http://schemas.microsoft.com/office/drawing/2014/main" id="{BE28518F-7E83-DF86-ECBD-49FC1091F7A7}"/>
                  </a:ext>
                </a:extLst>
              </p:cNvPr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3217" extrusionOk="0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3632;p48">
                <a:extLst>
                  <a:ext uri="{FF2B5EF4-FFF2-40B4-BE49-F238E27FC236}">
                    <a16:creationId xmlns:a16="http://schemas.microsoft.com/office/drawing/2014/main" id="{66D243BD-2E3B-3816-9006-5C148BB210A7}"/>
                  </a:ext>
                </a:extLst>
              </p:cNvPr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extrusionOk="0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3633;p48">
                <a:extLst>
                  <a:ext uri="{FF2B5EF4-FFF2-40B4-BE49-F238E27FC236}">
                    <a16:creationId xmlns:a16="http://schemas.microsoft.com/office/drawing/2014/main" id="{20010F5D-64CD-B189-4EDF-C40717760ED4}"/>
                  </a:ext>
                </a:extLst>
              </p:cNvPr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7" extrusionOk="0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3634;p48">
                <a:extLst>
                  <a:ext uri="{FF2B5EF4-FFF2-40B4-BE49-F238E27FC236}">
                    <a16:creationId xmlns:a16="http://schemas.microsoft.com/office/drawing/2014/main" id="{AE15F7F6-6DAA-AD14-D2E0-6B62D5F9DBDB}"/>
                  </a:ext>
                </a:extLst>
              </p:cNvPr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3635;p48">
              <a:extLst>
                <a:ext uri="{FF2B5EF4-FFF2-40B4-BE49-F238E27FC236}">
                  <a16:creationId xmlns:a16="http://schemas.microsoft.com/office/drawing/2014/main" id="{B2BD38F6-BEA0-F89E-F472-FC5582249587}"/>
                </a:ext>
              </a:extLst>
            </p:cNvPr>
            <p:cNvSpPr/>
            <p:nvPr/>
          </p:nvSpPr>
          <p:spPr>
            <a:xfrm>
              <a:off x="1270043" y="2677853"/>
              <a:ext cx="6673" cy="9612"/>
            </a:xfrm>
            <a:custGeom>
              <a:avLst/>
              <a:gdLst/>
              <a:ahLst/>
              <a:cxnLst/>
              <a:rect l="l" t="t" r="r" b="b"/>
              <a:pathLst>
                <a:path w="420" h="605" extrusionOk="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3636;p48">
              <a:extLst>
                <a:ext uri="{FF2B5EF4-FFF2-40B4-BE49-F238E27FC236}">
                  <a16:creationId xmlns:a16="http://schemas.microsoft.com/office/drawing/2014/main" id="{E6123896-977A-05B6-E98F-6F58D520D0DB}"/>
                </a:ext>
              </a:extLst>
            </p:cNvPr>
            <p:cNvGrpSpPr/>
            <p:nvPr/>
          </p:nvGrpSpPr>
          <p:grpSpPr>
            <a:xfrm>
              <a:off x="1215819" y="1694083"/>
              <a:ext cx="599658" cy="1005154"/>
              <a:chOff x="1215819" y="1694083"/>
              <a:chExt cx="599658" cy="1005154"/>
            </a:xfrm>
          </p:grpSpPr>
          <p:sp>
            <p:nvSpPr>
              <p:cNvPr id="387" name="Google Shape;3637;p48">
                <a:extLst>
                  <a:ext uri="{FF2B5EF4-FFF2-40B4-BE49-F238E27FC236}">
                    <a16:creationId xmlns:a16="http://schemas.microsoft.com/office/drawing/2014/main" id="{FD048B79-5C43-707D-F2C6-FFA863FC3DB3}"/>
                  </a:ext>
                </a:extLst>
              </p:cNvPr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6333" extrusionOk="0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638;p48">
                <a:extLst>
                  <a:ext uri="{FF2B5EF4-FFF2-40B4-BE49-F238E27FC236}">
                    <a16:creationId xmlns:a16="http://schemas.microsoft.com/office/drawing/2014/main" id="{9DB5CD81-B6E1-C4DF-2D50-738A582621BF}"/>
                  </a:ext>
                </a:extLst>
              </p:cNvPr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7" extrusionOk="0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639;p48">
                <a:extLst>
                  <a:ext uri="{FF2B5EF4-FFF2-40B4-BE49-F238E27FC236}">
                    <a16:creationId xmlns:a16="http://schemas.microsoft.com/office/drawing/2014/main" id="{E2783DFC-8110-76D5-BF79-7A24EF3C6B31}"/>
                  </a:ext>
                </a:extLst>
              </p:cNvPr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87" extrusionOk="0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640;p48">
                <a:extLst>
                  <a:ext uri="{FF2B5EF4-FFF2-40B4-BE49-F238E27FC236}">
                    <a16:creationId xmlns:a16="http://schemas.microsoft.com/office/drawing/2014/main" id="{854F6F21-4032-ADD4-42F4-468FCC1A4587}"/>
                  </a:ext>
                </a:extLst>
              </p:cNvPr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87" extrusionOk="0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641;p48">
                <a:extLst>
                  <a:ext uri="{FF2B5EF4-FFF2-40B4-BE49-F238E27FC236}">
                    <a16:creationId xmlns:a16="http://schemas.microsoft.com/office/drawing/2014/main" id="{6324136D-9015-E7EE-2DC0-F1156F532BBA}"/>
                  </a:ext>
                </a:extLst>
              </p:cNvPr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avLst/>
                <a:gdLst/>
                <a:ahLst/>
                <a:cxnLst/>
                <a:rect l="l" t="t" r="r" b="b"/>
                <a:pathLst>
                  <a:path w="24922" h="25408" extrusionOk="0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642;p48">
                <a:extLst>
                  <a:ext uri="{FF2B5EF4-FFF2-40B4-BE49-F238E27FC236}">
                    <a16:creationId xmlns:a16="http://schemas.microsoft.com/office/drawing/2014/main" id="{5D008E35-C21E-0644-CB2E-AD0678F90777}"/>
                  </a:ext>
                </a:extLst>
              </p:cNvPr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4277" extrusionOk="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643;p48">
                <a:extLst>
                  <a:ext uri="{FF2B5EF4-FFF2-40B4-BE49-F238E27FC236}">
                    <a16:creationId xmlns:a16="http://schemas.microsoft.com/office/drawing/2014/main" id="{5C63BCB4-3D5C-E46C-A826-187097466C57}"/>
                  </a:ext>
                </a:extLst>
              </p:cNvPr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70" extrusionOk="0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644;p48">
                <a:extLst>
                  <a:ext uri="{FF2B5EF4-FFF2-40B4-BE49-F238E27FC236}">
                    <a16:creationId xmlns:a16="http://schemas.microsoft.com/office/drawing/2014/main" id="{43FA01A4-CA86-A9A6-B222-99EFBA6AD7B2}"/>
                  </a:ext>
                </a:extLst>
              </p:cNvPr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12" extrusionOk="0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645;p48">
                <a:extLst>
                  <a:ext uri="{FF2B5EF4-FFF2-40B4-BE49-F238E27FC236}">
                    <a16:creationId xmlns:a16="http://schemas.microsoft.com/office/drawing/2014/main" id="{61189D76-F04A-E879-AD04-D75BC61635D1}"/>
                  </a:ext>
                </a:extLst>
              </p:cNvPr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71" extrusionOk="0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646;p48">
                <a:extLst>
                  <a:ext uri="{FF2B5EF4-FFF2-40B4-BE49-F238E27FC236}">
                    <a16:creationId xmlns:a16="http://schemas.microsoft.com/office/drawing/2014/main" id="{89AFD9CC-58D7-84FE-DD09-6B07C91ECF8E}"/>
                  </a:ext>
                </a:extLst>
              </p:cNvPr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647;p48">
                <a:extLst>
                  <a:ext uri="{FF2B5EF4-FFF2-40B4-BE49-F238E27FC236}">
                    <a16:creationId xmlns:a16="http://schemas.microsoft.com/office/drawing/2014/main" id="{6B3089BE-019D-C6DB-6169-FF78836372DA}"/>
                  </a:ext>
                </a:extLst>
              </p:cNvPr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648;p48">
                <a:extLst>
                  <a:ext uri="{FF2B5EF4-FFF2-40B4-BE49-F238E27FC236}">
                    <a16:creationId xmlns:a16="http://schemas.microsoft.com/office/drawing/2014/main" id="{6E21E391-4ADB-9E92-5F65-72ABA6BCB157}"/>
                  </a:ext>
                </a:extLst>
              </p:cNvPr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4277" extrusionOk="0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649;p48">
                <a:extLst>
                  <a:ext uri="{FF2B5EF4-FFF2-40B4-BE49-F238E27FC236}">
                    <a16:creationId xmlns:a16="http://schemas.microsoft.com/office/drawing/2014/main" id="{93C5F4E0-116C-2181-CFD0-52EE31F53951}"/>
                  </a:ext>
                </a:extLst>
              </p:cNvPr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170" extrusionOk="0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3650;p48">
                <a:extLst>
                  <a:ext uri="{FF2B5EF4-FFF2-40B4-BE49-F238E27FC236}">
                    <a16:creationId xmlns:a16="http://schemas.microsoft.com/office/drawing/2014/main" id="{53FCFCCF-2755-C141-753A-CA03D9114363}"/>
                  </a:ext>
                </a:extLst>
              </p:cNvPr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3651;p48">
                <a:extLst>
                  <a:ext uri="{FF2B5EF4-FFF2-40B4-BE49-F238E27FC236}">
                    <a16:creationId xmlns:a16="http://schemas.microsoft.com/office/drawing/2014/main" id="{BAEC103C-162D-C5C5-B8F1-30627947464B}"/>
                  </a:ext>
                </a:extLst>
              </p:cNvPr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05" extrusionOk="0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3652;p48">
                <a:extLst>
                  <a:ext uri="{FF2B5EF4-FFF2-40B4-BE49-F238E27FC236}">
                    <a16:creationId xmlns:a16="http://schemas.microsoft.com/office/drawing/2014/main" id="{97682A88-DFCC-F4FF-07F2-B9352F49C0A9}"/>
                  </a:ext>
                </a:extLst>
              </p:cNvPr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1" extrusionOk="0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3653;p48">
                <a:extLst>
                  <a:ext uri="{FF2B5EF4-FFF2-40B4-BE49-F238E27FC236}">
                    <a16:creationId xmlns:a16="http://schemas.microsoft.com/office/drawing/2014/main" id="{E65AEE7C-4F28-EFBB-EF10-8FC833804775}"/>
                  </a:ext>
                </a:extLst>
              </p:cNvPr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3654;p48">
                <a:extLst>
                  <a:ext uri="{FF2B5EF4-FFF2-40B4-BE49-F238E27FC236}">
                    <a16:creationId xmlns:a16="http://schemas.microsoft.com/office/drawing/2014/main" id="{9BC4DC6D-97CC-B4E9-67C6-D8BAFA86C448}"/>
                  </a:ext>
                </a:extLst>
              </p:cNvPr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3655;p48">
                <a:extLst>
                  <a:ext uri="{FF2B5EF4-FFF2-40B4-BE49-F238E27FC236}">
                    <a16:creationId xmlns:a16="http://schemas.microsoft.com/office/drawing/2014/main" id="{9AB6875F-8CEB-97D8-E55F-5C94D3AD9B64}"/>
                  </a:ext>
                </a:extLst>
              </p:cNvPr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1531" extrusionOk="0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3656;p48">
                <a:extLst>
                  <a:ext uri="{FF2B5EF4-FFF2-40B4-BE49-F238E27FC236}">
                    <a16:creationId xmlns:a16="http://schemas.microsoft.com/office/drawing/2014/main" id="{F50E5D8F-7FD7-9BB5-2F07-94A274F2D5DD}"/>
                  </a:ext>
                </a:extLst>
              </p:cNvPr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5849" extrusionOk="0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3657;p48">
                <a:extLst>
                  <a:ext uri="{FF2B5EF4-FFF2-40B4-BE49-F238E27FC236}">
                    <a16:creationId xmlns:a16="http://schemas.microsoft.com/office/drawing/2014/main" id="{50DE88B9-9DCA-EA58-263B-B11495A01001}"/>
                  </a:ext>
                </a:extLst>
              </p:cNvPr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53" extrusionOk="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3658;p48">
                <a:extLst>
                  <a:ext uri="{FF2B5EF4-FFF2-40B4-BE49-F238E27FC236}">
                    <a16:creationId xmlns:a16="http://schemas.microsoft.com/office/drawing/2014/main" id="{75F43B4E-E571-595A-9606-CE199CD00B77}"/>
                  </a:ext>
                </a:extLst>
              </p:cNvPr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3659;p48">
                <a:extLst>
                  <a:ext uri="{FF2B5EF4-FFF2-40B4-BE49-F238E27FC236}">
                    <a16:creationId xmlns:a16="http://schemas.microsoft.com/office/drawing/2014/main" id="{CC5B7D27-84B2-4554-D3F5-6C04F52B5448}"/>
                  </a:ext>
                </a:extLst>
              </p:cNvPr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3" extrusionOk="0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3660;p48">
                <a:extLst>
                  <a:ext uri="{FF2B5EF4-FFF2-40B4-BE49-F238E27FC236}">
                    <a16:creationId xmlns:a16="http://schemas.microsoft.com/office/drawing/2014/main" id="{A398F098-9786-4240-0433-78230FB39AED}"/>
                  </a:ext>
                </a:extLst>
              </p:cNvPr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3661;p48">
                <a:extLst>
                  <a:ext uri="{FF2B5EF4-FFF2-40B4-BE49-F238E27FC236}">
                    <a16:creationId xmlns:a16="http://schemas.microsoft.com/office/drawing/2014/main" id="{0FC72823-7AE3-F4BF-879C-6155E268A253}"/>
                  </a:ext>
                </a:extLst>
              </p:cNvPr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56" extrusionOk="0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3662;p48">
                <a:extLst>
                  <a:ext uri="{FF2B5EF4-FFF2-40B4-BE49-F238E27FC236}">
                    <a16:creationId xmlns:a16="http://schemas.microsoft.com/office/drawing/2014/main" id="{F99AB461-A7B6-A251-87A8-3D7EB01FE04D}"/>
                  </a:ext>
                </a:extLst>
              </p:cNvPr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720" extrusionOk="0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3663;p48">
                <a:extLst>
                  <a:ext uri="{FF2B5EF4-FFF2-40B4-BE49-F238E27FC236}">
                    <a16:creationId xmlns:a16="http://schemas.microsoft.com/office/drawing/2014/main" id="{72BB7900-8027-114B-F096-9978E5F11019}"/>
                  </a:ext>
                </a:extLst>
              </p:cNvPr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279" extrusionOk="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3664;p48">
                <a:extLst>
                  <a:ext uri="{FF2B5EF4-FFF2-40B4-BE49-F238E27FC236}">
                    <a16:creationId xmlns:a16="http://schemas.microsoft.com/office/drawing/2014/main" id="{4747447F-871D-7DEE-C957-863C7ED1542F}"/>
                  </a:ext>
                </a:extLst>
              </p:cNvPr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4403" extrusionOk="0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3665;p48">
                <a:extLst>
                  <a:ext uri="{FF2B5EF4-FFF2-40B4-BE49-F238E27FC236}">
                    <a16:creationId xmlns:a16="http://schemas.microsoft.com/office/drawing/2014/main" id="{531A0F59-139B-A38D-20DA-40781571477F}"/>
                  </a:ext>
                </a:extLst>
              </p:cNvPr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852" extrusionOk="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3666;p48">
                <a:extLst>
                  <a:ext uri="{FF2B5EF4-FFF2-40B4-BE49-F238E27FC236}">
                    <a16:creationId xmlns:a16="http://schemas.microsoft.com/office/drawing/2014/main" id="{1A07153F-C20C-2A89-9AE5-19AA20994AD7}"/>
                  </a:ext>
                </a:extLst>
              </p:cNvPr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0828" extrusionOk="0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3667;p48">
                <a:extLst>
                  <a:ext uri="{FF2B5EF4-FFF2-40B4-BE49-F238E27FC236}">
                    <a16:creationId xmlns:a16="http://schemas.microsoft.com/office/drawing/2014/main" id="{3F2529DA-F289-AB02-82AC-88D528CE78E1}"/>
                  </a:ext>
                </a:extLst>
              </p:cNvPr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054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3668;p48">
                <a:extLst>
                  <a:ext uri="{FF2B5EF4-FFF2-40B4-BE49-F238E27FC236}">
                    <a16:creationId xmlns:a16="http://schemas.microsoft.com/office/drawing/2014/main" id="{530FA9AB-3848-DCA8-5799-E57C64E43A12}"/>
                  </a:ext>
                </a:extLst>
              </p:cNvPr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8193" extrusionOk="0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3669;p48">
                <a:extLst>
                  <a:ext uri="{FF2B5EF4-FFF2-40B4-BE49-F238E27FC236}">
                    <a16:creationId xmlns:a16="http://schemas.microsoft.com/office/drawing/2014/main" id="{D164732C-FFB4-CDC5-78AB-DB3ADAADB6EC}"/>
                  </a:ext>
                </a:extLst>
              </p:cNvPr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551" extrusionOk="0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3670;p48">
                <a:extLst>
                  <a:ext uri="{FF2B5EF4-FFF2-40B4-BE49-F238E27FC236}">
                    <a16:creationId xmlns:a16="http://schemas.microsoft.com/office/drawing/2014/main" id="{DABAC3D1-9980-7A04-D2A4-FD9BDFACC5B4}"/>
                  </a:ext>
                </a:extLst>
              </p:cNvPr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477" extrusionOk="0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3671;p48">
                <a:extLst>
                  <a:ext uri="{FF2B5EF4-FFF2-40B4-BE49-F238E27FC236}">
                    <a16:creationId xmlns:a16="http://schemas.microsoft.com/office/drawing/2014/main" id="{FF517701-C07C-9392-861F-3B05344AFB41}"/>
                  </a:ext>
                </a:extLst>
              </p:cNvPr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13" extrusionOk="0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3672;p48">
                <a:extLst>
                  <a:ext uri="{FF2B5EF4-FFF2-40B4-BE49-F238E27FC236}">
                    <a16:creationId xmlns:a16="http://schemas.microsoft.com/office/drawing/2014/main" id="{01E133E4-9AA6-1DAE-43BF-8F988A6A58EF}"/>
                  </a:ext>
                </a:extLst>
              </p:cNvPr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44" extrusionOk="0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3673;p48">
                <a:extLst>
                  <a:ext uri="{FF2B5EF4-FFF2-40B4-BE49-F238E27FC236}">
                    <a16:creationId xmlns:a16="http://schemas.microsoft.com/office/drawing/2014/main" id="{0A6EC863-7E4D-72DE-38D4-ABCB19221782}"/>
                  </a:ext>
                </a:extLst>
              </p:cNvPr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14" extrusionOk="0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3674;p48">
                <a:extLst>
                  <a:ext uri="{FF2B5EF4-FFF2-40B4-BE49-F238E27FC236}">
                    <a16:creationId xmlns:a16="http://schemas.microsoft.com/office/drawing/2014/main" id="{6BFEA036-687B-08F0-AA43-E4319E610EFE}"/>
                  </a:ext>
                </a:extLst>
              </p:cNvPr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791" extrusionOk="0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3675;p48">
                <a:extLst>
                  <a:ext uri="{FF2B5EF4-FFF2-40B4-BE49-F238E27FC236}">
                    <a16:creationId xmlns:a16="http://schemas.microsoft.com/office/drawing/2014/main" id="{60BF1F9E-D194-AB06-D1A3-6AF8BD393FB1}"/>
                  </a:ext>
                </a:extLst>
              </p:cNvPr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292" extrusionOk="0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3676;p48">
                <a:extLst>
                  <a:ext uri="{FF2B5EF4-FFF2-40B4-BE49-F238E27FC236}">
                    <a16:creationId xmlns:a16="http://schemas.microsoft.com/office/drawing/2014/main" id="{5F4C8283-2497-1935-E731-92D2AC977D64}"/>
                  </a:ext>
                </a:extLst>
              </p:cNvPr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793" extrusionOk="0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3677;p48">
                <a:extLst>
                  <a:ext uri="{FF2B5EF4-FFF2-40B4-BE49-F238E27FC236}">
                    <a16:creationId xmlns:a16="http://schemas.microsoft.com/office/drawing/2014/main" id="{5411ABE4-8D30-86F6-50F5-5C224C84ECC5}"/>
                  </a:ext>
                </a:extLst>
              </p:cNvPr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11" extrusionOk="0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3678;p48">
                <a:extLst>
                  <a:ext uri="{FF2B5EF4-FFF2-40B4-BE49-F238E27FC236}">
                    <a16:creationId xmlns:a16="http://schemas.microsoft.com/office/drawing/2014/main" id="{1093D621-5232-6DA3-E4CB-CE2BC0944CDE}"/>
                  </a:ext>
                </a:extLst>
              </p:cNvPr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792" h="968" extrusionOk="0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3679;p48">
                <a:extLst>
                  <a:ext uri="{FF2B5EF4-FFF2-40B4-BE49-F238E27FC236}">
                    <a16:creationId xmlns:a16="http://schemas.microsoft.com/office/drawing/2014/main" id="{35F35004-6139-0D06-09C3-E7CB37789200}"/>
                  </a:ext>
                </a:extLst>
              </p:cNvPr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198" extrusionOk="0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3680;p48">
                <a:extLst>
                  <a:ext uri="{FF2B5EF4-FFF2-40B4-BE49-F238E27FC236}">
                    <a16:creationId xmlns:a16="http://schemas.microsoft.com/office/drawing/2014/main" id="{6F02D8DF-5469-0042-CD0A-96759C638541}"/>
                  </a:ext>
                </a:extLst>
              </p:cNvPr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783" extrusionOk="0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3681;p48">
                <a:extLst>
                  <a:ext uri="{FF2B5EF4-FFF2-40B4-BE49-F238E27FC236}">
                    <a16:creationId xmlns:a16="http://schemas.microsoft.com/office/drawing/2014/main" id="{FD591224-A679-17AE-6A42-AE96464F47EC}"/>
                  </a:ext>
                </a:extLst>
              </p:cNvPr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610" h="923" extrusionOk="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3682;p48">
                <a:extLst>
                  <a:ext uri="{FF2B5EF4-FFF2-40B4-BE49-F238E27FC236}">
                    <a16:creationId xmlns:a16="http://schemas.microsoft.com/office/drawing/2014/main" id="{F40F025B-C941-D5C6-3A75-D1353E1CF957}"/>
                  </a:ext>
                </a:extLst>
              </p:cNvPr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800" extrusionOk="0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3683;p48">
                <a:extLst>
                  <a:ext uri="{FF2B5EF4-FFF2-40B4-BE49-F238E27FC236}">
                    <a16:creationId xmlns:a16="http://schemas.microsoft.com/office/drawing/2014/main" id="{588BD444-EBD9-D3D7-37E1-8DD1C579D8B2}"/>
                  </a:ext>
                </a:extLst>
              </p:cNvPr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2" extrusionOk="0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3684;p48">
                <a:extLst>
                  <a:ext uri="{FF2B5EF4-FFF2-40B4-BE49-F238E27FC236}">
                    <a16:creationId xmlns:a16="http://schemas.microsoft.com/office/drawing/2014/main" id="{E2F3D150-70A8-3720-EB1A-347934C14F36}"/>
                  </a:ext>
                </a:extLst>
              </p:cNvPr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39" extrusionOk="0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3685;p48">
                <a:extLst>
                  <a:ext uri="{FF2B5EF4-FFF2-40B4-BE49-F238E27FC236}">
                    <a16:creationId xmlns:a16="http://schemas.microsoft.com/office/drawing/2014/main" id="{518BEA0C-5FE2-8F7B-B1FF-2DBB0E230D5F}"/>
                  </a:ext>
                </a:extLst>
              </p:cNvPr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736" extrusionOk="0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3686;p48">
                <a:extLst>
                  <a:ext uri="{FF2B5EF4-FFF2-40B4-BE49-F238E27FC236}">
                    <a16:creationId xmlns:a16="http://schemas.microsoft.com/office/drawing/2014/main" id="{E4C6A719-2575-6A6C-9D35-E062CB37F57B}"/>
                  </a:ext>
                </a:extLst>
              </p:cNvPr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avLst/>
                <a:gdLst/>
                <a:ahLst/>
                <a:cxnLst/>
                <a:rect l="l" t="t" r="r" b="b"/>
                <a:pathLst>
                  <a:path w="15285" h="662" extrusionOk="0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3687;p48">
                <a:extLst>
                  <a:ext uri="{FF2B5EF4-FFF2-40B4-BE49-F238E27FC236}">
                    <a16:creationId xmlns:a16="http://schemas.microsoft.com/office/drawing/2014/main" id="{A22DB8E7-222D-8677-0837-39E54F26E200}"/>
                  </a:ext>
                </a:extLst>
              </p:cNvPr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8193" extrusionOk="0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3688;p48">
                <a:extLst>
                  <a:ext uri="{FF2B5EF4-FFF2-40B4-BE49-F238E27FC236}">
                    <a16:creationId xmlns:a16="http://schemas.microsoft.com/office/drawing/2014/main" id="{4E108F79-6C99-B1D2-D869-DA4C1188D380}"/>
                  </a:ext>
                </a:extLst>
              </p:cNvPr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avLst/>
                <a:gdLst/>
                <a:ahLst/>
                <a:cxnLst/>
                <a:rect l="l" t="t" r="r" b="b"/>
                <a:pathLst>
                  <a:path w="289" h="912" extrusionOk="0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3689;p48">
                <a:extLst>
                  <a:ext uri="{FF2B5EF4-FFF2-40B4-BE49-F238E27FC236}">
                    <a16:creationId xmlns:a16="http://schemas.microsoft.com/office/drawing/2014/main" id="{430D761C-E062-AD28-4C5F-4F8BE56671F2}"/>
                  </a:ext>
                </a:extLst>
              </p:cNvPr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8573" extrusionOk="0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3690;p48">
                <a:extLst>
                  <a:ext uri="{FF2B5EF4-FFF2-40B4-BE49-F238E27FC236}">
                    <a16:creationId xmlns:a16="http://schemas.microsoft.com/office/drawing/2014/main" id="{3135D018-25BE-539A-FD5A-3DD6DE543FAE}"/>
                  </a:ext>
                </a:extLst>
              </p:cNvPr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avLst/>
                <a:gdLst/>
                <a:ahLst/>
                <a:cxnLst/>
                <a:rect l="l" t="t" r="r" b="b"/>
                <a:pathLst>
                  <a:path w="25265" h="30435" extrusionOk="0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3691;p48">
                <a:extLst>
                  <a:ext uri="{FF2B5EF4-FFF2-40B4-BE49-F238E27FC236}">
                    <a16:creationId xmlns:a16="http://schemas.microsoft.com/office/drawing/2014/main" id="{D4A2A85C-8D85-181B-D414-0E5BC67D9DB0}"/>
                  </a:ext>
                </a:extLst>
              </p:cNvPr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240" extrusionOk="0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3692;p48">
                <a:extLst>
                  <a:ext uri="{FF2B5EF4-FFF2-40B4-BE49-F238E27FC236}">
                    <a16:creationId xmlns:a16="http://schemas.microsoft.com/office/drawing/2014/main" id="{2EE13A53-F9D3-1F94-30CB-EC6D4FD8E2D6}"/>
                  </a:ext>
                </a:extLst>
              </p:cNvPr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593" extrusionOk="0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3693;p48">
                <a:extLst>
                  <a:ext uri="{FF2B5EF4-FFF2-40B4-BE49-F238E27FC236}">
                    <a16:creationId xmlns:a16="http://schemas.microsoft.com/office/drawing/2014/main" id="{0E0DB7F5-FD9C-297B-5653-5EF279276D58}"/>
                  </a:ext>
                </a:extLst>
              </p:cNvPr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097" extrusionOk="0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3694;p48">
                <a:extLst>
                  <a:ext uri="{FF2B5EF4-FFF2-40B4-BE49-F238E27FC236}">
                    <a16:creationId xmlns:a16="http://schemas.microsoft.com/office/drawing/2014/main" id="{909F75B1-708B-0497-D0D8-AE412B721A77}"/>
                  </a:ext>
                </a:extLst>
              </p:cNvPr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183" extrusionOk="0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3695;p48">
                <a:extLst>
                  <a:ext uri="{FF2B5EF4-FFF2-40B4-BE49-F238E27FC236}">
                    <a16:creationId xmlns:a16="http://schemas.microsoft.com/office/drawing/2014/main" id="{7CE0FF78-7FDD-5561-329A-6AF1EFB8B580}"/>
                  </a:ext>
                </a:extLst>
              </p:cNvPr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186" extrusionOk="0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3696;p48">
                <a:extLst>
                  <a:ext uri="{FF2B5EF4-FFF2-40B4-BE49-F238E27FC236}">
                    <a16:creationId xmlns:a16="http://schemas.microsoft.com/office/drawing/2014/main" id="{742AD746-3275-29EA-7A2A-1A52318EB0A7}"/>
                  </a:ext>
                </a:extLst>
              </p:cNvPr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135" extrusionOk="0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3697;p48">
                <a:extLst>
                  <a:ext uri="{FF2B5EF4-FFF2-40B4-BE49-F238E27FC236}">
                    <a16:creationId xmlns:a16="http://schemas.microsoft.com/office/drawing/2014/main" id="{E7BC2A80-E3CA-770A-5AAE-123C5E67BD71}"/>
                  </a:ext>
                </a:extLst>
              </p:cNvPr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135" extrusionOk="0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3698;p48">
                <a:extLst>
                  <a:ext uri="{FF2B5EF4-FFF2-40B4-BE49-F238E27FC236}">
                    <a16:creationId xmlns:a16="http://schemas.microsoft.com/office/drawing/2014/main" id="{ED70FAFD-CA28-970A-144E-6FFC107396EF}"/>
                  </a:ext>
                </a:extLst>
              </p:cNvPr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4380" extrusionOk="0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3699;p48">
                <a:extLst>
                  <a:ext uri="{FF2B5EF4-FFF2-40B4-BE49-F238E27FC236}">
                    <a16:creationId xmlns:a16="http://schemas.microsoft.com/office/drawing/2014/main" id="{FF731DC0-F160-6CA7-530D-526A9CA4B53B}"/>
                  </a:ext>
                </a:extLst>
              </p:cNvPr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3700;p48">
                <a:extLst>
                  <a:ext uri="{FF2B5EF4-FFF2-40B4-BE49-F238E27FC236}">
                    <a16:creationId xmlns:a16="http://schemas.microsoft.com/office/drawing/2014/main" id="{E2A4969C-1992-3B17-4ACB-74132A24254D}"/>
                  </a:ext>
                </a:extLst>
              </p:cNvPr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778" extrusionOk="0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3701;p48">
                <a:extLst>
                  <a:ext uri="{FF2B5EF4-FFF2-40B4-BE49-F238E27FC236}">
                    <a16:creationId xmlns:a16="http://schemas.microsoft.com/office/drawing/2014/main" id="{20491AB4-FFE0-4CD0-B228-6F806F70FA45}"/>
                  </a:ext>
                </a:extLst>
              </p:cNvPr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935" extrusionOk="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3702;p48">
                <a:extLst>
                  <a:ext uri="{FF2B5EF4-FFF2-40B4-BE49-F238E27FC236}">
                    <a16:creationId xmlns:a16="http://schemas.microsoft.com/office/drawing/2014/main" id="{B05BB587-9746-4B32-40BC-A558B3562143}"/>
                  </a:ext>
                </a:extLst>
              </p:cNvPr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4165" extrusionOk="0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3703;p48">
                <a:extLst>
                  <a:ext uri="{FF2B5EF4-FFF2-40B4-BE49-F238E27FC236}">
                    <a16:creationId xmlns:a16="http://schemas.microsoft.com/office/drawing/2014/main" id="{59A2F1C0-ECF2-52B4-2C2D-FD1575A8705F}"/>
                  </a:ext>
                </a:extLst>
              </p:cNvPr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1724" extrusionOk="0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3704;p48">
                <a:extLst>
                  <a:ext uri="{FF2B5EF4-FFF2-40B4-BE49-F238E27FC236}">
                    <a16:creationId xmlns:a16="http://schemas.microsoft.com/office/drawing/2014/main" id="{4F37ED16-CE88-3F92-C461-A881BDE52EE1}"/>
                  </a:ext>
                </a:extLst>
              </p:cNvPr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avLst/>
                <a:gdLst/>
                <a:ahLst/>
                <a:cxnLst/>
                <a:rect l="l" t="t" r="r" b="b"/>
                <a:pathLst>
                  <a:path w="18131" h="10780" extrusionOk="0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3705;p48">
                <a:extLst>
                  <a:ext uri="{FF2B5EF4-FFF2-40B4-BE49-F238E27FC236}">
                    <a16:creationId xmlns:a16="http://schemas.microsoft.com/office/drawing/2014/main" id="{9CD4CC81-8FCD-7A84-2BCE-1CCF2ECACE97}"/>
                  </a:ext>
                </a:extLst>
              </p:cNvPr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avLst/>
                <a:gdLst/>
                <a:ahLst/>
                <a:cxnLst/>
                <a:rect l="l" t="t" r="r" b="b"/>
                <a:pathLst>
                  <a:path w="25216" h="12660" extrusionOk="0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3706;p48">
                <a:extLst>
                  <a:ext uri="{FF2B5EF4-FFF2-40B4-BE49-F238E27FC236}">
                    <a16:creationId xmlns:a16="http://schemas.microsoft.com/office/drawing/2014/main" id="{F0F2DCE2-9667-A1AE-F4A5-BAF807F5FF2F}"/>
                  </a:ext>
                </a:extLst>
              </p:cNvPr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690" extrusionOk="0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707;p48">
              <a:extLst>
                <a:ext uri="{FF2B5EF4-FFF2-40B4-BE49-F238E27FC236}">
                  <a16:creationId xmlns:a16="http://schemas.microsoft.com/office/drawing/2014/main" id="{1AEE6C08-B719-DBEA-2DC0-C594A4506171}"/>
                </a:ext>
              </a:extLst>
            </p:cNvPr>
            <p:cNvSpPr/>
            <p:nvPr/>
          </p:nvSpPr>
          <p:spPr>
            <a:xfrm>
              <a:off x="1034447" y="2129893"/>
              <a:ext cx="993096" cy="568995"/>
            </a:xfrm>
            <a:custGeom>
              <a:avLst/>
              <a:gdLst/>
              <a:ahLst/>
              <a:cxnLst/>
              <a:rect l="l" t="t" r="r" b="b"/>
              <a:pathLst>
                <a:path w="62508" h="35814" extrusionOk="0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08;p48">
              <a:extLst>
                <a:ext uri="{FF2B5EF4-FFF2-40B4-BE49-F238E27FC236}">
                  <a16:creationId xmlns:a16="http://schemas.microsoft.com/office/drawing/2014/main" id="{52A4E7E2-D4CC-068D-4C72-35C3CE0B0E3B}"/>
                </a:ext>
              </a:extLst>
            </p:cNvPr>
            <p:cNvSpPr/>
            <p:nvPr/>
          </p:nvSpPr>
          <p:spPr>
            <a:xfrm>
              <a:off x="795372" y="2633241"/>
              <a:ext cx="141589" cy="66028"/>
            </a:xfrm>
            <a:custGeom>
              <a:avLst/>
              <a:gdLst/>
              <a:ahLst/>
              <a:cxnLst/>
              <a:rect l="l" t="t" r="r" b="b"/>
              <a:pathLst>
                <a:path w="8912" h="4156" extrusionOk="0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09;p48">
              <a:extLst>
                <a:ext uri="{FF2B5EF4-FFF2-40B4-BE49-F238E27FC236}">
                  <a16:creationId xmlns:a16="http://schemas.microsoft.com/office/drawing/2014/main" id="{F117C8A7-B8D5-BD95-805E-AA10AD411A90}"/>
                </a:ext>
              </a:extLst>
            </p:cNvPr>
            <p:cNvSpPr/>
            <p:nvPr/>
          </p:nvSpPr>
          <p:spPr>
            <a:xfrm>
              <a:off x="795594" y="2691627"/>
              <a:ext cx="127434" cy="2621"/>
            </a:xfrm>
            <a:custGeom>
              <a:avLst/>
              <a:gdLst/>
              <a:ahLst/>
              <a:cxnLst/>
              <a:rect l="l" t="t" r="r" b="b"/>
              <a:pathLst>
                <a:path w="8021" h="165" extrusionOk="0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10;p48">
              <a:extLst>
                <a:ext uri="{FF2B5EF4-FFF2-40B4-BE49-F238E27FC236}">
                  <a16:creationId xmlns:a16="http://schemas.microsoft.com/office/drawing/2014/main" id="{0DFA4341-3765-7639-2A91-2D5067D13305}"/>
                </a:ext>
              </a:extLst>
            </p:cNvPr>
            <p:cNvSpPr/>
            <p:nvPr/>
          </p:nvSpPr>
          <p:spPr>
            <a:xfrm>
              <a:off x="872998" y="2677154"/>
              <a:ext cx="6768" cy="7880"/>
            </a:xfrm>
            <a:custGeom>
              <a:avLst/>
              <a:gdLst/>
              <a:ahLst/>
              <a:cxnLst/>
              <a:rect l="l" t="t" r="r" b="b"/>
              <a:pathLst>
                <a:path w="426" h="496" extrusionOk="0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11;p48">
              <a:extLst>
                <a:ext uri="{FF2B5EF4-FFF2-40B4-BE49-F238E27FC236}">
                  <a16:creationId xmlns:a16="http://schemas.microsoft.com/office/drawing/2014/main" id="{318CCE60-BD53-46B5-B85A-99688D005377}"/>
                </a:ext>
              </a:extLst>
            </p:cNvPr>
            <p:cNvSpPr/>
            <p:nvPr/>
          </p:nvSpPr>
          <p:spPr>
            <a:xfrm>
              <a:off x="877796" y="2678456"/>
              <a:ext cx="6482" cy="9358"/>
            </a:xfrm>
            <a:custGeom>
              <a:avLst/>
              <a:gdLst/>
              <a:ahLst/>
              <a:cxnLst/>
              <a:rect l="l" t="t" r="r" b="b"/>
              <a:pathLst>
                <a:path w="408" h="589" extrusionOk="0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12;p48">
              <a:extLst>
                <a:ext uri="{FF2B5EF4-FFF2-40B4-BE49-F238E27FC236}">
                  <a16:creationId xmlns:a16="http://schemas.microsoft.com/office/drawing/2014/main" id="{74D422DF-68B4-507F-55E4-ED2A123C1B68}"/>
                </a:ext>
              </a:extLst>
            </p:cNvPr>
            <p:cNvSpPr/>
            <p:nvPr/>
          </p:nvSpPr>
          <p:spPr>
            <a:xfrm>
              <a:off x="796500" y="2677726"/>
              <a:ext cx="22385" cy="14966"/>
            </a:xfrm>
            <a:custGeom>
              <a:avLst/>
              <a:gdLst/>
              <a:ahLst/>
              <a:cxnLst/>
              <a:rect l="l" t="t" r="r" b="b"/>
              <a:pathLst>
                <a:path w="1409" h="942" extrusionOk="0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13;p48">
              <a:extLst>
                <a:ext uri="{FF2B5EF4-FFF2-40B4-BE49-F238E27FC236}">
                  <a16:creationId xmlns:a16="http://schemas.microsoft.com/office/drawing/2014/main" id="{818C5E5F-6A6B-3140-1AE1-3FDD4C980EE5}"/>
                </a:ext>
              </a:extLst>
            </p:cNvPr>
            <p:cNvSpPr/>
            <p:nvPr/>
          </p:nvSpPr>
          <p:spPr>
            <a:xfrm>
              <a:off x="866342" y="2676645"/>
              <a:ext cx="7848" cy="3702"/>
            </a:xfrm>
            <a:custGeom>
              <a:avLst/>
              <a:gdLst/>
              <a:ahLst/>
              <a:cxnLst/>
              <a:rect l="l" t="t" r="r" b="b"/>
              <a:pathLst>
                <a:path w="494" h="233" extrusionOk="0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14;p48">
              <a:extLst>
                <a:ext uri="{FF2B5EF4-FFF2-40B4-BE49-F238E27FC236}">
                  <a16:creationId xmlns:a16="http://schemas.microsoft.com/office/drawing/2014/main" id="{D33C3570-FEDF-FC04-0651-7B54D57707A1}"/>
                </a:ext>
              </a:extLst>
            </p:cNvPr>
            <p:cNvSpPr/>
            <p:nvPr/>
          </p:nvSpPr>
          <p:spPr>
            <a:xfrm>
              <a:off x="863498" y="2671641"/>
              <a:ext cx="9215" cy="2558"/>
            </a:xfrm>
            <a:custGeom>
              <a:avLst/>
              <a:gdLst/>
              <a:ahLst/>
              <a:cxnLst/>
              <a:rect l="l" t="t" r="r" b="b"/>
              <a:pathLst>
                <a:path w="580" h="161" extrusionOk="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15;p48">
              <a:extLst>
                <a:ext uri="{FF2B5EF4-FFF2-40B4-BE49-F238E27FC236}">
                  <a16:creationId xmlns:a16="http://schemas.microsoft.com/office/drawing/2014/main" id="{7C70D34D-60D1-1A54-FF17-918CDEEFD6AF}"/>
                </a:ext>
              </a:extLst>
            </p:cNvPr>
            <p:cNvSpPr/>
            <p:nvPr/>
          </p:nvSpPr>
          <p:spPr>
            <a:xfrm>
              <a:off x="1085653" y="1323507"/>
              <a:ext cx="76641" cy="106653"/>
            </a:xfrm>
            <a:custGeom>
              <a:avLst/>
              <a:gdLst/>
              <a:ahLst/>
              <a:cxnLst/>
              <a:rect l="l" t="t" r="r" b="b"/>
              <a:pathLst>
                <a:path w="4824" h="6713" extrusionOk="0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16;p48">
              <a:extLst>
                <a:ext uri="{FF2B5EF4-FFF2-40B4-BE49-F238E27FC236}">
                  <a16:creationId xmlns:a16="http://schemas.microsoft.com/office/drawing/2014/main" id="{78E47520-FCF7-3518-6BC8-FB8DCE63E4CA}"/>
                </a:ext>
              </a:extLst>
            </p:cNvPr>
            <p:cNvSpPr/>
            <p:nvPr/>
          </p:nvSpPr>
          <p:spPr>
            <a:xfrm>
              <a:off x="726595" y="1385691"/>
              <a:ext cx="108194" cy="187965"/>
            </a:xfrm>
            <a:custGeom>
              <a:avLst/>
              <a:gdLst/>
              <a:ahLst/>
              <a:cxnLst/>
              <a:rect l="l" t="t" r="r" b="b"/>
              <a:pathLst>
                <a:path w="6810" h="11831" extrusionOk="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17;p48">
              <a:extLst>
                <a:ext uri="{FF2B5EF4-FFF2-40B4-BE49-F238E27FC236}">
                  <a16:creationId xmlns:a16="http://schemas.microsoft.com/office/drawing/2014/main" id="{A36A198D-F204-9E7F-D718-A464042D01AF}"/>
                </a:ext>
              </a:extLst>
            </p:cNvPr>
            <p:cNvSpPr/>
            <p:nvPr/>
          </p:nvSpPr>
          <p:spPr>
            <a:xfrm>
              <a:off x="695614" y="1359397"/>
              <a:ext cx="155539" cy="162466"/>
            </a:xfrm>
            <a:custGeom>
              <a:avLst/>
              <a:gdLst/>
              <a:ahLst/>
              <a:cxnLst/>
              <a:rect l="l" t="t" r="r" b="b"/>
              <a:pathLst>
                <a:path w="9790" h="10226" extrusionOk="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18;p48">
              <a:extLst>
                <a:ext uri="{FF2B5EF4-FFF2-40B4-BE49-F238E27FC236}">
                  <a16:creationId xmlns:a16="http://schemas.microsoft.com/office/drawing/2014/main" id="{B4BDB53A-1F90-69E3-B5C5-132B55D7DFA4}"/>
                </a:ext>
              </a:extLst>
            </p:cNvPr>
            <p:cNvSpPr/>
            <p:nvPr/>
          </p:nvSpPr>
          <p:spPr>
            <a:xfrm>
              <a:off x="521678" y="2644457"/>
              <a:ext cx="73782" cy="54780"/>
            </a:xfrm>
            <a:custGeom>
              <a:avLst/>
              <a:gdLst/>
              <a:ahLst/>
              <a:cxnLst/>
              <a:rect l="l" t="t" r="r" b="b"/>
              <a:pathLst>
                <a:path w="4644" h="3448" extrusionOk="0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19;p48">
              <a:extLst>
                <a:ext uri="{FF2B5EF4-FFF2-40B4-BE49-F238E27FC236}">
                  <a16:creationId xmlns:a16="http://schemas.microsoft.com/office/drawing/2014/main" id="{1FB47BF8-DE01-40F0-05FB-E2408AF21921}"/>
                </a:ext>
              </a:extLst>
            </p:cNvPr>
            <p:cNvSpPr/>
            <p:nvPr/>
          </p:nvSpPr>
          <p:spPr>
            <a:xfrm>
              <a:off x="556758" y="2646713"/>
              <a:ext cx="8023" cy="41911"/>
            </a:xfrm>
            <a:custGeom>
              <a:avLst/>
              <a:gdLst/>
              <a:ahLst/>
              <a:cxnLst/>
              <a:rect l="l" t="t" r="r" b="b"/>
              <a:pathLst>
                <a:path w="505" h="2638" extrusionOk="0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20;p48">
              <a:extLst>
                <a:ext uri="{FF2B5EF4-FFF2-40B4-BE49-F238E27FC236}">
                  <a16:creationId xmlns:a16="http://schemas.microsoft.com/office/drawing/2014/main" id="{21912FE2-2DD1-C8EE-10C0-0D04EBD62A5E}"/>
                </a:ext>
              </a:extLst>
            </p:cNvPr>
            <p:cNvSpPr/>
            <p:nvPr/>
          </p:nvSpPr>
          <p:spPr>
            <a:xfrm>
              <a:off x="523457" y="2681459"/>
              <a:ext cx="69810" cy="12869"/>
            </a:xfrm>
            <a:custGeom>
              <a:avLst/>
              <a:gdLst/>
              <a:ahLst/>
              <a:cxnLst/>
              <a:rect l="l" t="t" r="r" b="b"/>
              <a:pathLst>
                <a:path w="4394" h="810" extrusionOk="0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21;p48">
              <a:extLst>
                <a:ext uri="{FF2B5EF4-FFF2-40B4-BE49-F238E27FC236}">
                  <a16:creationId xmlns:a16="http://schemas.microsoft.com/office/drawing/2014/main" id="{E18171BA-5C9D-5AC3-7BDE-140EC2C7A0CF}"/>
                </a:ext>
              </a:extLst>
            </p:cNvPr>
            <p:cNvSpPr/>
            <p:nvPr/>
          </p:nvSpPr>
          <p:spPr>
            <a:xfrm>
              <a:off x="505854" y="1912234"/>
              <a:ext cx="388386" cy="756213"/>
            </a:xfrm>
            <a:custGeom>
              <a:avLst/>
              <a:gdLst/>
              <a:ahLst/>
              <a:cxnLst/>
              <a:rect l="l" t="t" r="r" b="b"/>
              <a:pathLst>
                <a:path w="24446" h="47598" extrusionOk="0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22;p48">
              <a:extLst>
                <a:ext uri="{FF2B5EF4-FFF2-40B4-BE49-F238E27FC236}">
                  <a16:creationId xmlns:a16="http://schemas.microsoft.com/office/drawing/2014/main" id="{25C2BAAA-0132-7099-659B-2E15CF37E615}"/>
                </a:ext>
              </a:extLst>
            </p:cNvPr>
            <p:cNvSpPr/>
            <p:nvPr/>
          </p:nvSpPr>
          <p:spPr>
            <a:xfrm>
              <a:off x="716332" y="2013056"/>
              <a:ext cx="88080" cy="18779"/>
            </a:xfrm>
            <a:custGeom>
              <a:avLst/>
              <a:gdLst/>
              <a:ahLst/>
              <a:cxnLst/>
              <a:rect l="l" t="t" r="r" b="b"/>
              <a:pathLst>
                <a:path w="5544" h="1182" extrusionOk="0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23;p48">
              <a:extLst>
                <a:ext uri="{FF2B5EF4-FFF2-40B4-BE49-F238E27FC236}">
                  <a16:creationId xmlns:a16="http://schemas.microsoft.com/office/drawing/2014/main" id="{13CD4971-632B-4172-1E46-843A81596917}"/>
                </a:ext>
              </a:extLst>
            </p:cNvPr>
            <p:cNvSpPr/>
            <p:nvPr/>
          </p:nvSpPr>
          <p:spPr>
            <a:xfrm>
              <a:off x="513019" y="2621134"/>
              <a:ext cx="113897" cy="4163"/>
            </a:xfrm>
            <a:custGeom>
              <a:avLst/>
              <a:gdLst/>
              <a:ahLst/>
              <a:cxnLst/>
              <a:rect l="l" t="t" r="r" b="b"/>
              <a:pathLst>
                <a:path w="7169" h="262" extrusionOk="0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24;p48">
              <a:extLst>
                <a:ext uri="{FF2B5EF4-FFF2-40B4-BE49-F238E27FC236}">
                  <a16:creationId xmlns:a16="http://schemas.microsoft.com/office/drawing/2014/main" id="{FB2A3C26-0398-088B-3955-471A1B101196}"/>
                </a:ext>
              </a:extLst>
            </p:cNvPr>
            <p:cNvSpPr/>
            <p:nvPr/>
          </p:nvSpPr>
          <p:spPr>
            <a:xfrm>
              <a:off x="770445" y="2621087"/>
              <a:ext cx="122969" cy="4274"/>
            </a:xfrm>
            <a:custGeom>
              <a:avLst/>
              <a:gdLst/>
              <a:ahLst/>
              <a:cxnLst/>
              <a:rect l="l" t="t" r="r" b="b"/>
              <a:pathLst>
                <a:path w="7740" h="269" extrusionOk="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25;p48">
              <a:extLst>
                <a:ext uri="{FF2B5EF4-FFF2-40B4-BE49-F238E27FC236}">
                  <a16:creationId xmlns:a16="http://schemas.microsoft.com/office/drawing/2014/main" id="{BBB60CA2-C611-C4BA-174B-CF8F9C0370D2}"/>
                </a:ext>
              </a:extLst>
            </p:cNvPr>
            <p:cNvSpPr/>
            <p:nvPr/>
          </p:nvSpPr>
          <p:spPr>
            <a:xfrm>
              <a:off x="566497" y="2033599"/>
              <a:ext cx="127942" cy="589569"/>
            </a:xfrm>
            <a:custGeom>
              <a:avLst/>
              <a:gdLst/>
              <a:ahLst/>
              <a:cxnLst/>
              <a:rect l="l" t="t" r="r" b="b"/>
              <a:pathLst>
                <a:path w="8053" h="37109" extrusionOk="0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26;p48">
              <a:extLst>
                <a:ext uri="{FF2B5EF4-FFF2-40B4-BE49-F238E27FC236}">
                  <a16:creationId xmlns:a16="http://schemas.microsoft.com/office/drawing/2014/main" id="{9C4E871E-0636-BDCD-5609-D6DB1AAEC8D7}"/>
                </a:ext>
              </a:extLst>
            </p:cNvPr>
            <p:cNvSpPr/>
            <p:nvPr/>
          </p:nvSpPr>
          <p:spPr>
            <a:xfrm>
              <a:off x="825225" y="2030453"/>
              <a:ext cx="7245" cy="592779"/>
            </a:xfrm>
            <a:custGeom>
              <a:avLst/>
              <a:gdLst/>
              <a:ahLst/>
              <a:cxnLst/>
              <a:rect l="l" t="t" r="r" b="b"/>
              <a:pathLst>
                <a:path w="456" h="37311" extrusionOk="0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27;p48">
              <a:extLst>
                <a:ext uri="{FF2B5EF4-FFF2-40B4-BE49-F238E27FC236}">
                  <a16:creationId xmlns:a16="http://schemas.microsoft.com/office/drawing/2014/main" id="{C5339722-2837-079A-B4EE-9BD02CE8C528}"/>
                </a:ext>
              </a:extLst>
            </p:cNvPr>
            <p:cNvSpPr/>
            <p:nvPr/>
          </p:nvSpPr>
          <p:spPr>
            <a:xfrm>
              <a:off x="528923" y="1403087"/>
              <a:ext cx="609159" cy="525082"/>
            </a:xfrm>
            <a:custGeom>
              <a:avLst/>
              <a:gdLst/>
              <a:ahLst/>
              <a:cxnLst/>
              <a:rect l="l" t="t" r="r" b="b"/>
              <a:pathLst>
                <a:path w="38342" h="33050" extrusionOk="0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28;p48">
              <a:extLst>
                <a:ext uri="{FF2B5EF4-FFF2-40B4-BE49-F238E27FC236}">
                  <a16:creationId xmlns:a16="http://schemas.microsoft.com/office/drawing/2014/main" id="{351D042D-8DD0-8AC0-9468-43F1AB57CAC6}"/>
                </a:ext>
              </a:extLst>
            </p:cNvPr>
            <p:cNvSpPr/>
            <p:nvPr/>
          </p:nvSpPr>
          <p:spPr>
            <a:xfrm>
              <a:off x="632716" y="1641591"/>
              <a:ext cx="9215" cy="286579"/>
            </a:xfrm>
            <a:custGeom>
              <a:avLst/>
              <a:gdLst/>
              <a:ahLst/>
              <a:cxnLst/>
              <a:rect l="l" t="t" r="r" b="b"/>
              <a:pathLst>
                <a:path w="580" h="18038" extrusionOk="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729;p48">
              <a:extLst>
                <a:ext uri="{FF2B5EF4-FFF2-40B4-BE49-F238E27FC236}">
                  <a16:creationId xmlns:a16="http://schemas.microsoft.com/office/drawing/2014/main" id="{53EB6D5E-88E5-8C94-CA0C-276BF0C01439}"/>
                </a:ext>
              </a:extLst>
            </p:cNvPr>
            <p:cNvSpPr/>
            <p:nvPr/>
          </p:nvSpPr>
          <p:spPr>
            <a:xfrm>
              <a:off x="986578" y="1542230"/>
              <a:ext cx="13234" cy="29710"/>
            </a:xfrm>
            <a:custGeom>
              <a:avLst/>
              <a:gdLst/>
              <a:ahLst/>
              <a:cxnLst/>
              <a:rect l="l" t="t" r="r" b="b"/>
              <a:pathLst>
                <a:path w="833" h="1870" extrusionOk="0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730;p48">
              <a:extLst>
                <a:ext uri="{FF2B5EF4-FFF2-40B4-BE49-F238E27FC236}">
                  <a16:creationId xmlns:a16="http://schemas.microsoft.com/office/drawing/2014/main" id="{A615116B-7F88-0668-C2FA-1959BA517DBF}"/>
                </a:ext>
              </a:extLst>
            </p:cNvPr>
            <p:cNvSpPr/>
            <p:nvPr/>
          </p:nvSpPr>
          <p:spPr>
            <a:xfrm>
              <a:off x="986578" y="1542230"/>
              <a:ext cx="23021" cy="18509"/>
            </a:xfrm>
            <a:custGeom>
              <a:avLst/>
              <a:gdLst/>
              <a:ahLst/>
              <a:cxnLst/>
              <a:rect l="l" t="t" r="r" b="b"/>
              <a:pathLst>
                <a:path w="1449" h="1165" extrusionOk="0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31;p48">
              <a:extLst>
                <a:ext uri="{FF2B5EF4-FFF2-40B4-BE49-F238E27FC236}">
                  <a16:creationId xmlns:a16="http://schemas.microsoft.com/office/drawing/2014/main" id="{ADACFFFC-DF78-8023-9E62-B2F3DC1B434F}"/>
                </a:ext>
              </a:extLst>
            </p:cNvPr>
            <p:cNvSpPr/>
            <p:nvPr/>
          </p:nvSpPr>
          <p:spPr>
            <a:xfrm>
              <a:off x="1072387" y="1416465"/>
              <a:ext cx="58164" cy="31044"/>
            </a:xfrm>
            <a:custGeom>
              <a:avLst/>
              <a:gdLst/>
              <a:ahLst/>
              <a:cxnLst/>
              <a:rect l="l" t="t" r="r" b="b"/>
              <a:pathLst>
                <a:path w="3661" h="1954" extrusionOk="0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32;p48">
              <a:extLst>
                <a:ext uri="{FF2B5EF4-FFF2-40B4-BE49-F238E27FC236}">
                  <a16:creationId xmlns:a16="http://schemas.microsoft.com/office/drawing/2014/main" id="{35D1338A-8306-E064-A294-F8B18628A3BB}"/>
                </a:ext>
              </a:extLst>
            </p:cNvPr>
            <p:cNvSpPr/>
            <p:nvPr/>
          </p:nvSpPr>
          <p:spPr>
            <a:xfrm>
              <a:off x="608503" y="1778954"/>
              <a:ext cx="29980" cy="6768"/>
            </a:xfrm>
            <a:custGeom>
              <a:avLst/>
              <a:gdLst/>
              <a:ahLst/>
              <a:cxnLst/>
              <a:rect l="l" t="t" r="r" b="b"/>
              <a:pathLst>
                <a:path w="1887" h="426" extrusionOk="0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33;p48">
              <a:extLst>
                <a:ext uri="{FF2B5EF4-FFF2-40B4-BE49-F238E27FC236}">
                  <a16:creationId xmlns:a16="http://schemas.microsoft.com/office/drawing/2014/main" id="{1676A204-CBFA-06CE-6358-374B1E1E867A}"/>
                </a:ext>
              </a:extLst>
            </p:cNvPr>
            <p:cNvSpPr/>
            <p:nvPr/>
          </p:nvSpPr>
          <p:spPr>
            <a:xfrm>
              <a:off x="814961" y="1562010"/>
              <a:ext cx="50332" cy="65949"/>
            </a:xfrm>
            <a:custGeom>
              <a:avLst/>
              <a:gdLst/>
              <a:ahLst/>
              <a:cxnLst/>
              <a:rect l="l" t="t" r="r" b="b"/>
              <a:pathLst>
                <a:path w="3168" h="4151" extrusionOk="0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34;p48">
              <a:extLst>
                <a:ext uri="{FF2B5EF4-FFF2-40B4-BE49-F238E27FC236}">
                  <a16:creationId xmlns:a16="http://schemas.microsoft.com/office/drawing/2014/main" id="{02926F67-9725-8FDA-0E9C-4DB29AD898B7}"/>
                </a:ext>
              </a:extLst>
            </p:cNvPr>
            <p:cNvSpPr/>
            <p:nvPr/>
          </p:nvSpPr>
          <p:spPr>
            <a:xfrm>
              <a:off x="633240" y="1912822"/>
              <a:ext cx="245700" cy="15411"/>
            </a:xfrm>
            <a:custGeom>
              <a:avLst/>
              <a:gdLst/>
              <a:ahLst/>
              <a:cxnLst/>
              <a:rect l="l" t="t" r="r" b="b"/>
              <a:pathLst>
                <a:path w="15465" h="970" extrusionOk="0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35;p48">
              <a:extLst>
                <a:ext uri="{FF2B5EF4-FFF2-40B4-BE49-F238E27FC236}">
                  <a16:creationId xmlns:a16="http://schemas.microsoft.com/office/drawing/2014/main" id="{A62FDD02-A5F0-2A72-E069-DAD9F8FA5FC2}"/>
                </a:ext>
              </a:extLst>
            </p:cNvPr>
            <p:cNvSpPr/>
            <p:nvPr/>
          </p:nvSpPr>
          <p:spPr>
            <a:xfrm>
              <a:off x="575982" y="1559579"/>
              <a:ext cx="207475" cy="162609"/>
            </a:xfrm>
            <a:custGeom>
              <a:avLst/>
              <a:gdLst/>
              <a:ahLst/>
              <a:cxnLst/>
              <a:rect l="l" t="t" r="r" b="b"/>
              <a:pathLst>
                <a:path w="13059" h="10235" extrusionOk="0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36;p48">
              <a:extLst>
                <a:ext uri="{FF2B5EF4-FFF2-40B4-BE49-F238E27FC236}">
                  <a16:creationId xmlns:a16="http://schemas.microsoft.com/office/drawing/2014/main" id="{3EBF46CB-C5E0-70DF-0608-78689C5248C7}"/>
                </a:ext>
              </a:extLst>
            </p:cNvPr>
            <p:cNvSpPr/>
            <p:nvPr/>
          </p:nvSpPr>
          <p:spPr>
            <a:xfrm>
              <a:off x="751586" y="1698801"/>
              <a:ext cx="122493" cy="163800"/>
            </a:xfrm>
            <a:custGeom>
              <a:avLst/>
              <a:gdLst/>
              <a:ahLst/>
              <a:cxnLst/>
              <a:rect l="l" t="t" r="r" b="b"/>
              <a:pathLst>
                <a:path w="7710" h="10310" extrusionOk="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37;p48">
              <a:extLst>
                <a:ext uri="{FF2B5EF4-FFF2-40B4-BE49-F238E27FC236}">
                  <a16:creationId xmlns:a16="http://schemas.microsoft.com/office/drawing/2014/main" id="{82A75E6F-69B9-9ADA-85EE-5DDF1D9D8FA2}"/>
                </a:ext>
              </a:extLst>
            </p:cNvPr>
            <p:cNvSpPr/>
            <p:nvPr/>
          </p:nvSpPr>
          <p:spPr>
            <a:xfrm>
              <a:off x="639595" y="1767451"/>
              <a:ext cx="98773" cy="155491"/>
            </a:xfrm>
            <a:custGeom>
              <a:avLst/>
              <a:gdLst/>
              <a:ahLst/>
              <a:cxnLst/>
              <a:rect l="l" t="t" r="r" b="b"/>
              <a:pathLst>
                <a:path w="6217" h="9787" extrusionOk="0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38;p48">
              <a:extLst>
                <a:ext uri="{FF2B5EF4-FFF2-40B4-BE49-F238E27FC236}">
                  <a16:creationId xmlns:a16="http://schemas.microsoft.com/office/drawing/2014/main" id="{DC7772FD-9501-E3ED-647D-13FA093AEA4E}"/>
                </a:ext>
              </a:extLst>
            </p:cNvPr>
            <p:cNvSpPr/>
            <p:nvPr/>
          </p:nvSpPr>
          <p:spPr>
            <a:xfrm>
              <a:off x="722258" y="1692923"/>
              <a:ext cx="27787" cy="27231"/>
            </a:xfrm>
            <a:custGeom>
              <a:avLst/>
              <a:gdLst/>
              <a:ahLst/>
              <a:cxnLst/>
              <a:rect l="l" t="t" r="r" b="b"/>
              <a:pathLst>
                <a:path w="1749" h="1714" extrusionOk="0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39;p48">
              <a:extLst>
                <a:ext uri="{FF2B5EF4-FFF2-40B4-BE49-F238E27FC236}">
                  <a16:creationId xmlns:a16="http://schemas.microsoft.com/office/drawing/2014/main" id="{7121957E-82BC-5CAE-3781-F00C31B50FB1}"/>
                </a:ext>
              </a:extLst>
            </p:cNvPr>
            <p:cNvSpPr/>
            <p:nvPr/>
          </p:nvSpPr>
          <p:spPr>
            <a:xfrm>
              <a:off x="560602" y="1755567"/>
              <a:ext cx="49045" cy="115026"/>
            </a:xfrm>
            <a:custGeom>
              <a:avLst/>
              <a:gdLst/>
              <a:ahLst/>
              <a:cxnLst/>
              <a:rect l="l" t="t" r="r" b="b"/>
              <a:pathLst>
                <a:path w="3087" h="7240" extrusionOk="0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740;p48">
              <a:extLst>
                <a:ext uri="{FF2B5EF4-FFF2-40B4-BE49-F238E27FC236}">
                  <a16:creationId xmlns:a16="http://schemas.microsoft.com/office/drawing/2014/main" id="{3705819F-E8C4-1F5A-B857-83086BAAD9E9}"/>
                </a:ext>
              </a:extLst>
            </p:cNvPr>
            <p:cNvSpPr/>
            <p:nvPr/>
          </p:nvSpPr>
          <p:spPr>
            <a:xfrm>
              <a:off x="904551" y="1590480"/>
              <a:ext cx="128848" cy="65965"/>
            </a:xfrm>
            <a:custGeom>
              <a:avLst/>
              <a:gdLst/>
              <a:ahLst/>
              <a:cxnLst/>
              <a:rect l="l" t="t" r="r" b="b"/>
              <a:pathLst>
                <a:path w="8110" h="4152" extrusionOk="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741;p48">
              <a:extLst>
                <a:ext uri="{FF2B5EF4-FFF2-40B4-BE49-F238E27FC236}">
                  <a16:creationId xmlns:a16="http://schemas.microsoft.com/office/drawing/2014/main" id="{2BD659D2-CEEC-A54C-C9F4-71910DAF4DF7}"/>
                </a:ext>
              </a:extLst>
            </p:cNvPr>
            <p:cNvSpPr/>
            <p:nvPr/>
          </p:nvSpPr>
          <p:spPr>
            <a:xfrm>
              <a:off x="1008344" y="1425155"/>
              <a:ext cx="74131" cy="92036"/>
            </a:xfrm>
            <a:custGeom>
              <a:avLst/>
              <a:gdLst/>
              <a:ahLst/>
              <a:cxnLst/>
              <a:rect l="l" t="t" r="r" b="b"/>
              <a:pathLst>
                <a:path w="4666" h="5793" extrusionOk="0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742;p48">
              <a:extLst>
                <a:ext uri="{FF2B5EF4-FFF2-40B4-BE49-F238E27FC236}">
                  <a16:creationId xmlns:a16="http://schemas.microsoft.com/office/drawing/2014/main" id="{5067D314-6451-0628-63EF-E24609665E87}"/>
                </a:ext>
              </a:extLst>
            </p:cNvPr>
            <p:cNvSpPr/>
            <p:nvPr/>
          </p:nvSpPr>
          <p:spPr>
            <a:xfrm>
              <a:off x="726468" y="1558213"/>
              <a:ext cx="71589" cy="2224"/>
            </a:xfrm>
            <a:custGeom>
              <a:avLst/>
              <a:gdLst/>
              <a:ahLst/>
              <a:cxnLst/>
              <a:rect l="l" t="t" r="r" b="b"/>
              <a:pathLst>
                <a:path w="4506" h="140" extrusionOk="0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22"/>
    </mc:Choice>
    <mc:Fallback xmlns="">
      <p:transition spd="slow" advTm="308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657599" y="459855"/>
            <a:ext cx="54864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CREACIÓN DE LA BASE DE DATO MYSQL</a:t>
            </a:r>
            <a:endParaRPr sz="2800" dirty="0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6D44863-A40B-B5FF-F438-67704762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76" y="1249539"/>
            <a:ext cx="7259447" cy="3186994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64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82"/>
    </mc:Choice>
    <mc:Fallback xmlns="">
      <p:transition spd="slow" advTm="209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657599" y="459855"/>
            <a:ext cx="54864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VERIFICACIÓN DEL ENLACE Y PUERTO</a:t>
            </a:r>
            <a:endParaRPr sz="2800" dirty="0"/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A2BC6F0-9360-B690-E1DC-5282A80C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45" y="1327715"/>
            <a:ext cx="7536109" cy="3219772"/>
          </a:xfrm>
          <a:prstGeom prst="rect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80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18"/>
    </mc:Choice>
    <mc:Fallback xmlns="">
      <p:transition spd="slow" advTm="1431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Utilización de la base de datos en </a:t>
            </a:r>
            <a:r>
              <a:rPr lang="es-GT" sz="2800" dirty="0" err="1"/>
              <a:t>dbeaver</a:t>
            </a:r>
            <a:endParaRPr sz="2800" dirty="0"/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1F485B1-8774-6473-4A7E-A48FE407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63" y="1251726"/>
            <a:ext cx="5400473" cy="3567386"/>
          </a:xfrm>
          <a:prstGeom prst="rect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51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63"/>
    </mc:Choice>
    <mc:Fallback xmlns="">
      <p:transition spd="slow" advTm="318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Utilización de la base de datos en </a:t>
            </a:r>
            <a:r>
              <a:rPr lang="es-GT" sz="2800" dirty="0" err="1"/>
              <a:t>dbeaver</a:t>
            </a:r>
            <a:endParaRPr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E73AF6-C226-06E7-677F-864EEA908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35" y="1663382"/>
            <a:ext cx="5612130" cy="1816735"/>
          </a:xfrm>
          <a:prstGeom prst="rect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92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17"/>
    </mc:Choice>
    <mc:Fallback xmlns="">
      <p:transition spd="slow" advTm="1811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Creación de las tablas en la base de datos</a:t>
            </a:r>
            <a:endParaRPr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84EEED-24D0-41E5-66A9-B87E89C543F4}"/>
              </a:ext>
            </a:extLst>
          </p:cNvPr>
          <p:cNvSpPr txBox="1"/>
          <p:nvPr/>
        </p:nvSpPr>
        <p:spPr>
          <a:xfrm>
            <a:off x="838200" y="1330367"/>
            <a:ext cx="3654778" cy="3447098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GT" sz="12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-- Crear la tabla </a:t>
            </a:r>
            <a:r>
              <a:rPr lang="es-GT" sz="120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airlines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GT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CREATE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GT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GT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airlines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s-GT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carrier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GT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s-GT" sz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s-GT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PRIMARY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GT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s-GT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GT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s-GT" sz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50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s-GT" sz="12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GT" sz="12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-- Crear la tabla </a:t>
            </a:r>
            <a:r>
              <a:rPr lang="es-GT" sz="120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airports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GT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CREATE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GT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GT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airports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origin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PRIMARY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name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100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),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lat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lon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alt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s-GT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tz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GT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s-GT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dst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GT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s-GT" sz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),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s-GT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tzone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GT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s-GT" sz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100</a:t>
            </a:r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GT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s-GT" sz="12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s-GT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GT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s-GT" sz="2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A8AB09-219C-0AAE-DDB3-23413BAAE0E9}"/>
              </a:ext>
            </a:extLst>
          </p:cNvPr>
          <p:cNvSpPr txBox="1"/>
          <p:nvPr/>
        </p:nvSpPr>
        <p:spPr>
          <a:xfrm>
            <a:off x="5009444" y="1295640"/>
            <a:ext cx="3654778" cy="349326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GT" sz="11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-- Crear la tabla planes</a:t>
            </a:r>
            <a:endParaRPr lang="es-GT" sz="1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planes (</a:t>
            </a:r>
            <a:endParaRPr lang="es-GT" sz="1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tailnum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1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PRIMARY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year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50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),</a:t>
            </a:r>
            <a:endParaRPr lang="es-GT" sz="1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manufacturer </a:t>
            </a:r>
            <a:r>
              <a:rPr lang="en-US" sz="11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100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),</a:t>
            </a:r>
            <a:endParaRPr lang="es-GT" sz="1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model </a:t>
            </a:r>
            <a:r>
              <a:rPr lang="en-US" sz="11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100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),</a:t>
            </a:r>
            <a:endParaRPr lang="es-GT" sz="1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engines </a:t>
            </a:r>
            <a:r>
              <a:rPr lang="en-US" sz="11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seats </a:t>
            </a:r>
            <a:r>
              <a:rPr lang="en-US" sz="11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speed </a:t>
            </a:r>
            <a:r>
              <a:rPr lang="en-US" sz="11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engine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100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s-GT" sz="1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</a:rPr>
              <a:t>)</a:t>
            </a:r>
            <a:r>
              <a:rPr lang="en-US" sz="1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</a:rPr>
              <a:t>;</a:t>
            </a:r>
          </a:p>
          <a:p>
            <a:endParaRPr lang="en-US" sz="11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US" sz="1100" dirty="0">
              <a:solidFill>
                <a:srgbClr val="FF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US" sz="11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US" sz="1100" dirty="0">
              <a:solidFill>
                <a:srgbClr val="FF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US" sz="11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US" sz="1100" dirty="0">
              <a:solidFill>
                <a:srgbClr val="FF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US" sz="11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27"/>
    </mc:Choice>
    <mc:Fallback xmlns="">
      <p:transition spd="slow" advTm="136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3420534" y="459855"/>
            <a:ext cx="591537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/>
              <a:t>Creación de las tablas en la base de datos</a:t>
            </a:r>
            <a:endParaRPr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84EEED-24D0-41E5-66A9-B87E89C543F4}"/>
              </a:ext>
            </a:extLst>
          </p:cNvPr>
          <p:cNvSpPr txBox="1"/>
          <p:nvPr/>
        </p:nvSpPr>
        <p:spPr>
          <a:xfrm>
            <a:off x="596462" y="1088629"/>
            <a:ext cx="3654778" cy="3693319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-- </a:t>
            </a:r>
            <a:r>
              <a:rPr lang="en-US" sz="120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Crear</a:t>
            </a:r>
            <a:r>
              <a:rPr lang="en-US" sz="12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la </a:t>
            </a:r>
            <a:r>
              <a:rPr lang="en-US" sz="120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tabla</a:t>
            </a:r>
            <a:r>
              <a:rPr lang="en-US" sz="12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weather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weather (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origin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),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year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month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day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hour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temp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dewp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humid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      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wind_dir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wind_speed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wind_gust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precip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pressure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visib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time_hour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PRIMARY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(origin, </a:t>
            </a:r>
            <a:r>
              <a:rPr lang="en-US" sz="12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year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month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day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hour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time_hour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s-GT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A8AB09-219C-0AAE-DDB3-23413BAAE0E9}"/>
              </a:ext>
            </a:extLst>
          </p:cNvPr>
          <p:cNvSpPr txBox="1"/>
          <p:nvPr/>
        </p:nvSpPr>
        <p:spPr>
          <a:xfrm>
            <a:off x="5009444" y="1088629"/>
            <a:ext cx="3654778" cy="3631763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GT" sz="10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-- Crear la tabla </a:t>
            </a:r>
            <a:r>
              <a:rPr lang="es-GT" sz="100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flights</a:t>
            </a:r>
            <a:r>
              <a:rPr lang="es-GT" sz="10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de hechos o principal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CREATE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flights (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year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month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day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dep_time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sched_dep_time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dep_delay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arr_time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sched_arr_time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arr_delay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carrier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flight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tailnum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origin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dest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VARCHAR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air_time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distance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hour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minute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time_hour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DATETIME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s-GT" sz="1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7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0"/>
    </mc:Choice>
    <mc:Fallback xmlns="">
      <p:transition spd="slow" advTm="2880"/>
    </mc:Fallback>
  </mc:AlternateContent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569</Words>
  <Application>Microsoft Office PowerPoint</Application>
  <PresentationFormat>Presentación en pantalla (16:9)</PresentationFormat>
  <Paragraphs>112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Anaheim</vt:lpstr>
      <vt:lpstr>Josefin Slab</vt:lpstr>
      <vt:lpstr>Times New Roman</vt:lpstr>
      <vt:lpstr>Courier New</vt:lpstr>
      <vt:lpstr>Arial</vt:lpstr>
      <vt:lpstr>Josefin Slab SemiBold</vt:lpstr>
      <vt:lpstr>Staatliches</vt:lpstr>
      <vt:lpstr>Economy Thesis by Slidesgo</vt:lpstr>
      <vt:lpstr>PROYETO FINAL ciencia de datos en python</vt:lpstr>
      <vt:lpstr>Master in business intelligence and analytics</vt:lpstr>
      <vt:lpstr>CREACIÓN DEL USUARIO IAM</vt:lpstr>
      <vt:lpstr>CREACIÓN DE LA BASE DE DATO MYSQL</vt:lpstr>
      <vt:lpstr>VERIFICACIÓN DEL ENLACE Y PUERTO</vt:lpstr>
      <vt:lpstr>Utilización de la base de datos en dbeaver</vt:lpstr>
      <vt:lpstr>Utilización de la base de datos en dbeaver</vt:lpstr>
      <vt:lpstr>Creación de las tablas en la base de datos</vt:lpstr>
      <vt:lpstr>Creación de las tablas en la base de datos</vt:lpstr>
      <vt:lpstr>Creación de las tablas en la base de datos</vt:lpstr>
      <vt:lpstr>Carga de archivos a la base de datos</vt:lpstr>
      <vt:lpstr>Carga de archivos a la base de datos</vt:lpstr>
      <vt:lpstr>Carga de archivos a la base de datos</vt:lpstr>
      <vt:lpstr>Utilización de la base de datos en dbeaver</vt:lpstr>
      <vt:lpstr>Manipulación de datos</vt:lpstr>
      <vt:lpstr>Manipulación de datos</vt:lpstr>
      <vt:lpstr>Manipulación de datos</vt:lpstr>
      <vt:lpstr>Manipulación de datos</vt:lpstr>
      <vt:lpstr>Manipulación de datos</vt:lpstr>
      <vt:lpstr>Manipulación de datos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PROYETO FINAL DE DATA MINING AND BIG DATA</dc:title>
  <dc:creator>Jordi Chajón</dc:creator>
  <cp:lastModifiedBy>Jordi Gian Chaj?n L?pez</cp:lastModifiedBy>
  <cp:revision>11</cp:revision>
  <dcterms:modified xsi:type="dcterms:W3CDTF">2024-04-11T02:22:29Z</dcterms:modified>
</cp:coreProperties>
</file>