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7" d="100"/>
          <a:sy n="87" d="100"/>
        </p:scale>
        <p:origin x="5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B74A-901F-49E6-B6DE-B0A1314D66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ca-ES"/>
          </a:p>
        </p:txBody>
      </p:sp>
      <p:sp>
        <p:nvSpPr>
          <p:cNvPr id="3" name="Subtitle 2">
            <a:extLst>
              <a:ext uri="{FF2B5EF4-FFF2-40B4-BE49-F238E27FC236}">
                <a16:creationId xmlns:a16="http://schemas.microsoft.com/office/drawing/2014/main" id="{5BE9F2AD-66AF-46A2-95AB-800F21F93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ca-ES"/>
          </a:p>
        </p:txBody>
      </p:sp>
      <p:sp>
        <p:nvSpPr>
          <p:cNvPr id="4" name="Date Placeholder 3">
            <a:extLst>
              <a:ext uri="{FF2B5EF4-FFF2-40B4-BE49-F238E27FC236}">
                <a16:creationId xmlns:a16="http://schemas.microsoft.com/office/drawing/2014/main" id="{4B14BB11-742A-4148-9699-BE4DD9271ABD}"/>
              </a:ext>
            </a:extLst>
          </p:cNvPr>
          <p:cNvSpPr>
            <a:spLocks noGrp="1"/>
          </p:cNvSpPr>
          <p:nvPr>
            <p:ph type="dt" sz="half" idx="10"/>
          </p:nvPr>
        </p:nvSpPr>
        <p:spPr/>
        <p:txBody>
          <a:bodyPr/>
          <a:lstStyle/>
          <a:p>
            <a:fld id="{4EFA621D-66FC-40CC-9B1A-C79332E216D6}" type="datetimeFigureOut">
              <a:rPr lang="ca-ES" smtClean="0"/>
              <a:t>18/9/2018</a:t>
            </a:fld>
            <a:endParaRPr lang="ca-ES"/>
          </a:p>
        </p:txBody>
      </p:sp>
      <p:sp>
        <p:nvSpPr>
          <p:cNvPr id="5" name="Footer Placeholder 4">
            <a:extLst>
              <a:ext uri="{FF2B5EF4-FFF2-40B4-BE49-F238E27FC236}">
                <a16:creationId xmlns:a16="http://schemas.microsoft.com/office/drawing/2014/main" id="{6D312B80-0280-441A-8623-CBDD5BDE7499}"/>
              </a:ext>
            </a:extLst>
          </p:cNvPr>
          <p:cNvSpPr>
            <a:spLocks noGrp="1"/>
          </p:cNvSpPr>
          <p:nvPr>
            <p:ph type="ftr" sz="quarter" idx="11"/>
          </p:nvPr>
        </p:nvSpPr>
        <p:spPr/>
        <p:txBody>
          <a:bodyPr/>
          <a:lstStyle/>
          <a:p>
            <a:endParaRPr lang="ca-ES"/>
          </a:p>
        </p:txBody>
      </p:sp>
      <p:sp>
        <p:nvSpPr>
          <p:cNvPr id="6" name="Slide Number Placeholder 5">
            <a:extLst>
              <a:ext uri="{FF2B5EF4-FFF2-40B4-BE49-F238E27FC236}">
                <a16:creationId xmlns:a16="http://schemas.microsoft.com/office/drawing/2014/main" id="{10211F9C-78EB-4ACB-990B-7EED1054537B}"/>
              </a:ext>
            </a:extLst>
          </p:cNvPr>
          <p:cNvSpPr>
            <a:spLocks noGrp="1"/>
          </p:cNvSpPr>
          <p:nvPr>
            <p:ph type="sldNum" sz="quarter" idx="12"/>
          </p:nvPr>
        </p:nvSpPr>
        <p:spPr/>
        <p:txBody>
          <a:bodyPr/>
          <a:lstStyle/>
          <a:p>
            <a:fld id="{C5E14FAE-AC7F-4A35-BF25-30ED1E870556}" type="slidenum">
              <a:rPr lang="ca-ES" smtClean="0"/>
              <a:t>‹#›</a:t>
            </a:fld>
            <a:endParaRPr lang="ca-ES"/>
          </a:p>
        </p:txBody>
      </p:sp>
    </p:spTree>
    <p:extLst>
      <p:ext uri="{BB962C8B-B14F-4D97-AF65-F5344CB8AC3E}">
        <p14:creationId xmlns:p14="http://schemas.microsoft.com/office/powerpoint/2010/main" val="222592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27CD-AC7D-4795-B340-B189ED876A86}"/>
              </a:ext>
            </a:extLst>
          </p:cNvPr>
          <p:cNvSpPr>
            <a:spLocks noGrp="1"/>
          </p:cNvSpPr>
          <p:nvPr>
            <p:ph type="title"/>
          </p:nvPr>
        </p:nvSpPr>
        <p:spPr/>
        <p:txBody>
          <a:bodyPr/>
          <a:lstStyle/>
          <a:p>
            <a:r>
              <a:rPr lang="en-US"/>
              <a:t>Click to edit Master title style</a:t>
            </a:r>
            <a:endParaRPr lang="ca-ES"/>
          </a:p>
        </p:txBody>
      </p:sp>
      <p:sp>
        <p:nvSpPr>
          <p:cNvPr id="3" name="Vertical Text Placeholder 2">
            <a:extLst>
              <a:ext uri="{FF2B5EF4-FFF2-40B4-BE49-F238E27FC236}">
                <a16:creationId xmlns:a16="http://schemas.microsoft.com/office/drawing/2014/main" id="{A981CD4C-D0C0-478A-B960-128244BAB35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a:extLst>
              <a:ext uri="{FF2B5EF4-FFF2-40B4-BE49-F238E27FC236}">
                <a16:creationId xmlns:a16="http://schemas.microsoft.com/office/drawing/2014/main" id="{79064404-C3F6-42D2-B9AC-A5A8EA9BE312}"/>
              </a:ext>
            </a:extLst>
          </p:cNvPr>
          <p:cNvSpPr>
            <a:spLocks noGrp="1"/>
          </p:cNvSpPr>
          <p:nvPr>
            <p:ph type="dt" sz="half" idx="10"/>
          </p:nvPr>
        </p:nvSpPr>
        <p:spPr/>
        <p:txBody>
          <a:bodyPr/>
          <a:lstStyle/>
          <a:p>
            <a:fld id="{4EFA621D-66FC-40CC-9B1A-C79332E216D6}" type="datetimeFigureOut">
              <a:rPr lang="ca-ES" smtClean="0"/>
              <a:t>18/9/2018</a:t>
            </a:fld>
            <a:endParaRPr lang="ca-ES"/>
          </a:p>
        </p:txBody>
      </p:sp>
      <p:sp>
        <p:nvSpPr>
          <p:cNvPr id="5" name="Footer Placeholder 4">
            <a:extLst>
              <a:ext uri="{FF2B5EF4-FFF2-40B4-BE49-F238E27FC236}">
                <a16:creationId xmlns:a16="http://schemas.microsoft.com/office/drawing/2014/main" id="{77DAC557-DC91-4619-9FBE-53B6BA91A076}"/>
              </a:ext>
            </a:extLst>
          </p:cNvPr>
          <p:cNvSpPr>
            <a:spLocks noGrp="1"/>
          </p:cNvSpPr>
          <p:nvPr>
            <p:ph type="ftr" sz="quarter" idx="11"/>
          </p:nvPr>
        </p:nvSpPr>
        <p:spPr/>
        <p:txBody>
          <a:bodyPr/>
          <a:lstStyle/>
          <a:p>
            <a:endParaRPr lang="ca-ES"/>
          </a:p>
        </p:txBody>
      </p:sp>
      <p:sp>
        <p:nvSpPr>
          <p:cNvPr id="6" name="Slide Number Placeholder 5">
            <a:extLst>
              <a:ext uri="{FF2B5EF4-FFF2-40B4-BE49-F238E27FC236}">
                <a16:creationId xmlns:a16="http://schemas.microsoft.com/office/drawing/2014/main" id="{3A548F8A-E799-41ED-AE16-8B660BFC8660}"/>
              </a:ext>
            </a:extLst>
          </p:cNvPr>
          <p:cNvSpPr>
            <a:spLocks noGrp="1"/>
          </p:cNvSpPr>
          <p:nvPr>
            <p:ph type="sldNum" sz="quarter" idx="12"/>
          </p:nvPr>
        </p:nvSpPr>
        <p:spPr/>
        <p:txBody>
          <a:bodyPr/>
          <a:lstStyle/>
          <a:p>
            <a:fld id="{C5E14FAE-AC7F-4A35-BF25-30ED1E870556}" type="slidenum">
              <a:rPr lang="ca-ES" smtClean="0"/>
              <a:t>‹#›</a:t>
            </a:fld>
            <a:endParaRPr lang="ca-ES"/>
          </a:p>
        </p:txBody>
      </p:sp>
    </p:spTree>
    <p:extLst>
      <p:ext uri="{BB962C8B-B14F-4D97-AF65-F5344CB8AC3E}">
        <p14:creationId xmlns:p14="http://schemas.microsoft.com/office/powerpoint/2010/main" val="360983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BCADC-B27D-43DD-A373-AA7DA73FBA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ca-ES"/>
          </a:p>
        </p:txBody>
      </p:sp>
      <p:sp>
        <p:nvSpPr>
          <p:cNvPr id="3" name="Vertical Text Placeholder 2">
            <a:extLst>
              <a:ext uri="{FF2B5EF4-FFF2-40B4-BE49-F238E27FC236}">
                <a16:creationId xmlns:a16="http://schemas.microsoft.com/office/drawing/2014/main" id="{E795C833-EFDB-4B09-9999-E0998A6977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a:extLst>
              <a:ext uri="{FF2B5EF4-FFF2-40B4-BE49-F238E27FC236}">
                <a16:creationId xmlns:a16="http://schemas.microsoft.com/office/drawing/2014/main" id="{0A9E9A8E-B8CB-43D1-BD42-D9FD8E99B0ED}"/>
              </a:ext>
            </a:extLst>
          </p:cNvPr>
          <p:cNvSpPr>
            <a:spLocks noGrp="1"/>
          </p:cNvSpPr>
          <p:nvPr>
            <p:ph type="dt" sz="half" idx="10"/>
          </p:nvPr>
        </p:nvSpPr>
        <p:spPr/>
        <p:txBody>
          <a:bodyPr/>
          <a:lstStyle/>
          <a:p>
            <a:fld id="{4EFA621D-66FC-40CC-9B1A-C79332E216D6}" type="datetimeFigureOut">
              <a:rPr lang="ca-ES" smtClean="0"/>
              <a:t>18/9/2018</a:t>
            </a:fld>
            <a:endParaRPr lang="ca-ES"/>
          </a:p>
        </p:txBody>
      </p:sp>
      <p:sp>
        <p:nvSpPr>
          <p:cNvPr id="5" name="Footer Placeholder 4">
            <a:extLst>
              <a:ext uri="{FF2B5EF4-FFF2-40B4-BE49-F238E27FC236}">
                <a16:creationId xmlns:a16="http://schemas.microsoft.com/office/drawing/2014/main" id="{AE151ABB-287B-4C47-87A5-AF5D6F898575}"/>
              </a:ext>
            </a:extLst>
          </p:cNvPr>
          <p:cNvSpPr>
            <a:spLocks noGrp="1"/>
          </p:cNvSpPr>
          <p:nvPr>
            <p:ph type="ftr" sz="quarter" idx="11"/>
          </p:nvPr>
        </p:nvSpPr>
        <p:spPr/>
        <p:txBody>
          <a:bodyPr/>
          <a:lstStyle/>
          <a:p>
            <a:endParaRPr lang="ca-ES"/>
          </a:p>
        </p:txBody>
      </p:sp>
      <p:sp>
        <p:nvSpPr>
          <p:cNvPr id="6" name="Slide Number Placeholder 5">
            <a:extLst>
              <a:ext uri="{FF2B5EF4-FFF2-40B4-BE49-F238E27FC236}">
                <a16:creationId xmlns:a16="http://schemas.microsoft.com/office/drawing/2014/main" id="{112176E9-9E03-4C63-A3E0-DF68601A3E11}"/>
              </a:ext>
            </a:extLst>
          </p:cNvPr>
          <p:cNvSpPr>
            <a:spLocks noGrp="1"/>
          </p:cNvSpPr>
          <p:nvPr>
            <p:ph type="sldNum" sz="quarter" idx="12"/>
          </p:nvPr>
        </p:nvSpPr>
        <p:spPr/>
        <p:txBody>
          <a:bodyPr/>
          <a:lstStyle/>
          <a:p>
            <a:fld id="{C5E14FAE-AC7F-4A35-BF25-30ED1E870556}" type="slidenum">
              <a:rPr lang="ca-ES" smtClean="0"/>
              <a:t>‹#›</a:t>
            </a:fld>
            <a:endParaRPr lang="ca-ES"/>
          </a:p>
        </p:txBody>
      </p:sp>
    </p:spTree>
    <p:extLst>
      <p:ext uri="{BB962C8B-B14F-4D97-AF65-F5344CB8AC3E}">
        <p14:creationId xmlns:p14="http://schemas.microsoft.com/office/powerpoint/2010/main" val="138664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C7E9-E31C-4C69-87CA-003146108AEA}"/>
              </a:ext>
            </a:extLst>
          </p:cNvPr>
          <p:cNvSpPr>
            <a:spLocks noGrp="1"/>
          </p:cNvSpPr>
          <p:nvPr>
            <p:ph type="title"/>
          </p:nvPr>
        </p:nvSpPr>
        <p:spPr/>
        <p:txBody>
          <a:bodyPr/>
          <a:lstStyle/>
          <a:p>
            <a:r>
              <a:rPr lang="en-US"/>
              <a:t>Click to edit Master title style</a:t>
            </a:r>
            <a:endParaRPr lang="ca-ES"/>
          </a:p>
        </p:txBody>
      </p:sp>
      <p:sp>
        <p:nvSpPr>
          <p:cNvPr id="3" name="Content Placeholder 2">
            <a:extLst>
              <a:ext uri="{FF2B5EF4-FFF2-40B4-BE49-F238E27FC236}">
                <a16:creationId xmlns:a16="http://schemas.microsoft.com/office/drawing/2014/main" id="{0EC09640-CD72-4595-9FF3-13D21A58B2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a:extLst>
              <a:ext uri="{FF2B5EF4-FFF2-40B4-BE49-F238E27FC236}">
                <a16:creationId xmlns:a16="http://schemas.microsoft.com/office/drawing/2014/main" id="{744B7C8A-C380-4759-8DD0-3CF568BBE564}"/>
              </a:ext>
            </a:extLst>
          </p:cNvPr>
          <p:cNvSpPr>
            <a:spLocks noGrp="1"/>
          </p:cNvSpPr>
          <p:nvPr>
            <p:ph type="dt" sz="half" idx="10"/>
          </p:nvPr>
        </p:nvSpPr>
        <p:spPr/>
        <p:txBody>
          <a:bodyPr/>
          <a:lstStyle/>
          <a:p>
            <a:fld id="{4EFA621D-66FC-40CC-9B1A-C79332E216D6}" type="datetimeFigureOut">
              <a:rPr lang="ca-ES" smtClean="0"/>
              <a:t>18/9/2018</a:t>
            </a:fld>
            <a:endParaRPr lang="ca-ES"/>
          </a:p>
        </p:txBody>
      </p:sp>
      <p:sp>
        <p:nvSpPr>
          <p:cNvPr id="5" name="Footer Placeholder 4">
            <a:extLst>
              <a:ext uri="{FF2B5EF4-FFF2-40B4-BE49-F238E27FC236}">
                <a16:creationId xmlns:a16="http://schemas.microsoft.com/office/drawing/2014/main" id="{813472FE-6D0A-4B96-A3D9-02AD7C7FD7EA}"/>
              </a:ext>
            </a:extLst>
          </p:cNvPr>
          <p:cNvSpPr>
            <a:spLocks noGrp="1"/>
          </p:cNvSpPr>
          <p:nvPr>
            <p:ph type="ftr" sz="quarter" idx="11"/>
          </p:nvPr>
        </p:nvSpPr>
        <p:spPr/>
        <p:txBody>
          <a:bodyPr/>
          <a:lstStyle/>
          <a:p>
            <a:endParaRPr lang="ca-ES"/>
          </a:p>
        </p:txBody>
      </p:sp>
      <p:sp>
        <p:nvSpPr>
          <p:cNvPr id="6" name="Slide Number Placeholder 5">
            <a:extLst>
              <a:ext uri="{FF2B5EF4-FFF2-40B4-BE49-F238E27FC236}">
                <a16:creationId xmlns:a16="http://schemas.microsoft.com/office/drawing/2014/main" id="{DC972335-BEDF-483E-A774-09B19D13388A}"/>
              </a:ext>
            </a:extLst>
          </p:cNvPr>
          <p:cNvSpPr>
            <a:spLocks noGrp="1"/>
          </p:cNvSpPr>
          <p:nvPr>
            <p:ph type="sldNum" sz="quarter" idx="12"/>
          </p:nvPr>
        </p:nvSpPr>
        <p:spPr/>
        <p:txBody>
          <a:bodyPr/>
          <a:lstStyle/>
          <a:p>
            <a:fld id="{C5E14FAE-AC7F-4A35-BF25-30ED1E870556}" type="slidenum">
              <a:rPr lang="ca-ES" smtClean="0"/>
              <a:t>‹#›</a:t>
            </a:fld>
            <a:endParaRPr lang="ca-ES"/>
          </a:p>
        </p:txBody>
      </p:sp>
    </p:spTree>
    <p:extLst>
      <p:ext uri="{BB962C8B-B14F-4D97-AF65-F5344CB8AC3E}">
        <p14:creationId xmlns:p14="http://schemas.microsoft.com/office/powerpoint/2010/main" val="11024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D845-BCAB-4222-AE61-84690A06C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ca-ES"/>
          </a:p>
        </p:txBody>
      </p:sp>
      <p:sp>
        <p:nvSpPr>
          <p:cNvPr id="3" name="Text Placeholder 2">
            <a:extLst>
              <a:ext uri="{FF2B5EF4-FFF2-40B4-BE49-F238E27FC236}">
                <a16:creationId xmlns:a16="http://schemas.microsoft.com/office/drawing/2014/main" id="{58E50C3D-83E9-4522-9D61-2B33B7F78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E77E76-3EAE-447E-80C8-ED1FA489F6F0}"/>
              </a:ext>
            </a:extLst>
          </p:cNvPr>
          <p:cNvSpPr>
            <a:spLocks noGrp="1"/>
          </p:cNvSpPr>
          <p:nvPr>
            <p:ph type="dt" sz="half" idx="10"/>
          </p:nvPr>
        </p:nvSpPr>
        <p:spPr/>
        <p:txBody>
          <a:bodyPr/>
          <a:lstStyle/>
          <a:p>
            <a:fld id="{4EFA621D-66FC-40CC-9B1A-C79332E216D6}" type="datetimeFigureOut">
              <a:rPr lang="ca-ES" smtClean="0"/>
              <a:t>18/9/2018</a:t>
            </a:fld>
            <a:endParaRPr lang="ca-ES"/>
          </a:p>
        </p:txBody>
      </p:sp>
      <p:sp>
        <p:nvSpPr>
          <p:cNvPr id="5" name="Footer Placeholder 4">
            <a:extLst>
              <a:ext uri="{FF2B5EF4-FFF2-40B4-BE49-F238E27FC236}">
                <a16:creationId xmlns:a16="http://schemas.microsoft.com/office/drawing/2014/main" id="{F77C50A3-6CB2-4722-9EE2-24124AF7D191}"/>
              </a:ext>
            </a:extLst>
          </p:cNvPr>
          <p:cNvSpPr>
            <a:spLocks noGrp="1"/>
          </p:cNvSpPr>
          <p:nvPr>
            <p:ph type="ftr" sz="quarter" idx="11"/>
          </p:nvPr>
        </p:nvSpPr>
        <p:spPr/>
        <p:txBody>
          <a:bodyPr/>
          <a:lstStyle/>
          <a:p>
            <a:endParaRPr lang="ca-ES"/>
          </a:p>
        </p:txBody>
      </p:sp>
      <p:sp>
        <p:nvSpPr>
          <p:cNvPr id="6" name="Slide Number Placeholder 5">
            <a:extLst>
              <a:ext uri="{FF2B5EF4-FFF2-40B4-BE49-F238E27FC236}">
                <a16:creationId xmlns:a16="http://schemas.microsoft.com/office/drawing/2014/main" id="{8A40BB05-A572-4939-9428-61E06512E8FF}"/>
              </a:ext>
            </a:extLst>
          </p:cNvPr>
          <p:cNvSpPr>
            <a:spLocks noGrp="1"/>
          </p:cNvSpPr>
          <p:nvPr>
            <p:ph type="sldNum" sz="quarter" idx="12"/>
          </p:nvPr>
        </p:nvSpPr>
        <p:spPr/>
        <p:txBody>
          <a:bodyPr/>
          <a:lstStyle/>
          <a:p>
            <a:fld id="{C5E14FAE-AC7F-4A35-BF25-30ED1E870556}" type="slidenum">
              <a:rPr lang="ca-ES" smtClean="0"/>
              <a:t>‹#›</a:t>
            </a:fld>
            <a:endParaRPr lang="ca-ES"/>
          </a:p>
        </p:txBody>
      </p:sp>
    </p:spTree>
    <p:extLst>
      <p:ext uri="{BB962C8B-B14F-4D97-AF65-F5344CB8AC3E}">
        <p14:creationId xmlns:p14="http://schemas.microsoft.com/office/powerpoint/2010/main" val="328997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CCDB-1ED7-4B8E-9DBD-BC44DFC4FD68}"/>
              </a:ext>
            </a:extLst>
          </p:cNvPr>
          <p:cNvSpPr>
            <a:spLocks noGrp="1"/>
          </p:cNvSpPr>
          <p:nvPr>
            <p:ph type="title"/>
          </p:nvPr>
        </p:nvSpPr>
        <p:spPr/>
        <p:txBody>
          <a:bodyPr/>
          <a:lstStyle/>
          <a:p>
            <a:r>
              <a:rPr lang="en-US"/>
              <a:t>Click to edit Master title style</a:t>
            </a:r>
            <a:endParaRPr lang="ca-ES"/>
          </a:p>
        </p:txBody>
      </p:sp>
      <p:sp>
        <p:nvSpPr>
          <p:cNvPr id="3" name="Content Placeholder 2">
            <a:extLst>
              <a:ext uri="{FF2B5EF4-FFF2-40B4-BE49-F238E27FC236}">
                <a16:creationId xmlns:a16="http://schemas.microsoft.com/office/drawing/2014/main" id="{7A025EC3-C162-49C7-A622-B561391A0F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Content Placeholder 3">
            <a:extLst>
              <a:ext uri="{FF2B5EF4-FFF2-40B4-BE49-F238E27FC236}">
                <a16:creationId xmlns:a16="http://schemas.microsoft.com/office/drawing/2014/main" id="{71AC6E61-891F-4267-B0EE-D79C6253EF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Date Placeholder 4">
            <a:extLst>
              <a:ext uri="{FF2B5EF4-FFF2-40B4-BE49-F238E27FC236}">
                <a16:creationId xmlns:a16="http://schemas.microsoft.com/office/drawing/2014/main" id="{9D307A19-3EAE-4262-8278-5FF404FF5CD0}"/>
              </a:ext>
            </a:extLst>
          </p:cNvPr>
          <p:cNvSpPr>
            <a:spLocks noGrp="1"/>
          </p:cNvSpPr>
          <p:nvPr>
            <p:ph type="dt" sz="half" idx="10"/>
          </p:nvPr>
        </p:nvSpPr>
        <p:spPr/>
        <p:txBody>
          <a:bodyPr/>
          <a:lstStyle/>
          <a:p>
            <a:fld id="{4EFA621D-66FC-40CC-9B1A-C79332E216D6}" type="datetimeFigureOut">
              <a:rPr lang="ca-ES" smtClean="0"/>
              <a:t>18/9/2018</a:t>
            </a:fld>
            <a:endParaRPr lang="ca-ES"/>
          </a:p>
        </p:txBody>
      </p:sp>
      <p:sp>
        <p:nvSpPr>
          <p:cNvPr id="6" name="Footer Placeholder 5">
            <a:extLst>
              <a:ext uri="{FF2B5EF4-FFF2-40B4-BE49-F238E27FC236}">
                <a16:creationId xmlns:a16="http://schemas.microsoft.com/office/drawing/2014/main" id="{C32CA777-A6DB-4895-9009-D501E0CFD70B}"/>
              </a:ext>
            </a:extLst>
          </p:cNvPr>
          <p:cNvSpPr>
            <a:spLocks noGrp="1"/>
          </p:cNvSpPr>
          <p:nvPr>
            <p:ph type="ftr" sz="quarter" idx="11"/>
          </p:nvPr>
        </p:nvSpPr>
        <p:spPr/>
        <p:txBody>
          <a:bodyPr/>
          <a:lstStyle/>
          <a:p>
            <a:endParaRPr lang="ca-ES"/>
          </a:p>
        </p:txBody>
      </p:sp>
      <p:sp>
        <p:nvSpPr>
          <p:cNvPr id="7" name="Slide Number Placeholder 6">
            <a:extLst>
              <a:ext uri="{FF2B5EF4-FFF2-40B4-BE49-F238E27FC236}">
                <a16:creationId xmlns:a16="http://schemas.microsoft.com/office/drawing/2014/main" id="{F8752BA1-3F3F-47A4-AF92-1815A732B19F}"/>
              </a:ext>
            </a:extLst>
          </p:cNvPr>
          <p:cNvSpPr>
            <a:spLocks noGrp="1"/>
          </p:cNvSpPr>
          <p:nvPr>
            <p:ph type="sldNum" sz="quarter" idx="12"/>
          </p:nvPr>
        </p:nvSpPr>
        <p:spPr/>
        <p:txBody>
          <a:bodyPr/>
          <a:lstStyle/>
          <a:p>
            <a:fld id="{C5E14FAE-AC7F-4A35-BF25-30ED1E870556}" type="slidenum">
              <a:rPr lang="ca-ES" smtClean="0"/>
              <a:t>‹#›</a:t>
            </a:fld>
            <a:endParaRPr lang="ca-ES"/>
          </a:p>
        </p:txBody>
      </p:sp>
    </p:spTree>
    <p:extLst>
      <p:ext uri="{BB962C8B-B14F-4D97-AF65-F5344CB8AC3E}">
        <p14:creationId xmlns:p14="http://schemas.microsoft.com/office/powerpoint/2010/main" val="355824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D330-BBC7-4D4C-B140-5598FD062B6B}"/>
              </a:ext>
            </a:extLst>
          </p:cNvPr>
          <p:cNvSpPr>
            <a:spLocks noGrp="1"/>
          </p:cNvSpPr>
          <p:nvPr>
            <p:ph type="title"/>
          </p:nvPr>
        </p:nvSpPr>
        <p:spPr>
          <a:xfrm>
            <a:off x="839788" y="365125"/>
            <a:ext cx="10515600" cy="1325563"/>
          </a:xfrm>
        </p:spPr>
        <p:txBody>
          <a:bodyPr/>
          <a:lstStyle/>
          <a:p>
            <a:r>
              <a:rPr lang="en-US"/>
              <a:t>Click to edit Master title style</a:t>
            </a:r>
            <a:endParaRPr lang="ca-ES"/>
          </a:p>
        </p:txBody>
      </p:sp>
      <p:sp>
        <p:nvSpPr>
          <p:cNvPr id="3" name="Text Placeholder 2">
            <a:extLst>
              <a:ext uri="{FF2B5EF4-FFF2-40B4-BE49-F238E27FC236}">
                <a16:creationId xmlns:a16="http://schemas.microsoft.com/office/drawing/2014/main" id="{F58F3C41-7267-4752-B4F5-C2AF4819A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1DFD87-5EF1-4985-AE87-8995E9E51F5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Text Placeholder 4">
            <a:extLst>
              <a:ext uri="{FF2B5EF4-FFF2-40B4-BE49-F238E27FC236}">
                <a16:creationId xmlns:a16="http://schemas.microsoft.com/office/drawing/2014/main" id="{76960D9C-C7D3-4B67-B704-14C2509BC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D1CB32-E8DD-42BE-831E-6D4628F9E1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7" name="Date Placeholder 6">
            <a:extLst>
              <a:ext uri="{FF2B5EF4-FFF2-40B4-BE49-F238E27FC236}">
                <a16:creationId xmlns:a16="http://schemas.microsoft.com/office/drawing/2014/main" id="{54B89C4F-B690-413C-9DF7-FA27E61B922F}"/>
              </a:ext>
            </a:extLst>
          </p:cNvPr>
          <p:cNvSpPr>
            <a:spLocks noGrp="1"/>
          </p:cNvSpPr>
          <p:nvPr>
            <p:ph type="dt" sz="half" idx="10"/>
          </p:nvPr>
        </p:nvSpPr>
        <p:spPr/>
        <p:txBody>
          <a:bodyPr/>
          <a:lstStyle/>
          <a:p>
            <a:fld id="{4EFA621D-66FC-40CC-9B1A-C79332E216D6}" type="datetimeFigureOut">
              <a:rPr lang="ca-ES" smtClean="0"/>
              <a:t>18/9/2018</a:t>
            </a:fld>
            <a:endParaRPr lang="ca-ES"/>
          </a:p>
        </p:txBody>
      </p:sp>
      <p:sp>
        <p:nvSpPr>
          <p:cNvPr id="8" name="Footer Placeholder 7">
            <a:extLst>
              <a:ext uri="{FF2B5EF4-FFF2-40B4-BE49-F238E27FC236}">
                <a16:creationId xmlns:a16="http://schemas.microsoft.com/office/drawing/2014/main" id="{92402484-4DA3-4AA8-B415-C95CF1A60A92}"/>
              </a:ext>
            </a:extLst>
          </p:cNvPr>
          <p:cNvSpPr>
            <a:spLocks noGrp="1"/>
          </p:cNvSpPr>
          <p:nvPr>
            <p:ph type="ftr" sz="quarter" idx="11"/>
          </p:nvPr>
        </p:nvSpPr>
        <p:spPr/>
        <p:txBody>
          <a:bodyPr/>
          <a:lstStyle/>
          <a:p>
            <a:endParaRPr lang="ca-ES"/>
          </a:p>
        </p:txBody>
      </p:sp>
      <p:sp>
        <p:nvSpPr>
          <p:cNvPr id="9" name="Slide Number Placeholder 8">
            <a:extLst>
              <a:ext uri="{FF2B5EF4-FFF2-40B4-BE49-F238E27FC236}">
                <a16:creationId xmlns:a16="http://schemas.microsoft.com/office/drawing/2014/main" id="{F694CAA6-D2B2-482A-96A8-6A7E92DB0389}"/>
              </a:ext>
            </a:extLst>
          </p:cNvPr>
          <p:cNvSpPr>
            <a:spLocks noGrp="1"/>
          </p:cNvSpPr>
          <p:nvPr>
            <p:ph type="sldNum" sz="quarter" idx="12"/>
          </p:nvPr>
        </p:nvSpPr>
        <p:spPr/>
        <p:txBody>
          <a:bodyPr/>
          <a:lstStyle/>
          <a:p>
            <a:fld id="{C5E14FAE-AC7F-4A35-BF25-30ED1E870556}" type="slidenum">
              <a:rPr lang="ca-ES" smtClean="0"/>
              <a:t>‹#›</a:t>
            </a:fld>
            <a:endParaRPr lang="ca-ES"/>
          </a:p>
        </p:txBody>
      </p:sp>
    </p:spTree>
    <p:extLst>
      <p:ext uri="{BB962C8B-B14F-4D97-AF65-F5344CB8AC3E}">
        <p14:creationId xmlns:p14="http://schemas.microsoft.com/office/powerpoint/2010/main" val="344128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9F73-2757-4EA7-A2B3-DBE9E3E32E0D}"/>
              </a:ext>
            </a:extLst>
          </p:cNvPr>
          <p:cNvSpPr>
            <a:spLocks noGrp="1"/>
          </p:cNvSpPr>
          <p:nvPr>
            <p:ph type="title"/>
          </p:nvPr>
        </p:nvSpPr>
        <p:spPr/>
        <p:txBody>
          <a:bodyPr/>
          <a:lstStyle/>
          <a:p>
            <a:r>
              <a:rPr lang="en-US"/>
              <a:t>Click to edit Master title style</a:t>
            </a:r>
            <a:endParaRPr lang="ca-ES"/>
          </a:p>
        </p:txBody>
      </p:sp>
      <p:sp>
        <p:nvSpPr>
          <p:cNvPr id="3" name="Date Placeholder 2">
            <a:extLst>
              <a:ext uri="{FF2B5EF4-FFF2-40B4-BE49-F238E27FC236}">
                <a16:creationId xmlns:a16="http://schemas.microsoft.com/office/drawing/2014/main" id="{D167DF80-34FE-4381-80B7-896EB540D2F6}"/>
              </a:ext>
            </a:extLst>
          </p:cNvPr>
          <p:cNvSpPr>
            <a:spLocks noGrp="1"/>
          </p:cNvSpPr>
          <p:nvPr>
            <p:ph type="dt" sz="half" idx="10"/>
          </p:nvPr>
        </p:nvSpPr>
        <p:spPr/>
        <p:txBody>
          <a:bodyPr/>
          <a:lstStyle/>
          <a:p>
            <a:fld id="{4EFA621D-66FC-40CC-9B1A-C79332E216D6}" type="datetimeFigureOut">
              <a:rPr lang="ca-ES" smtClean="0"/>
              <a:t>18/9/2018</a:t>
            </a:fld>
            <a:endParaRPr lang="ca-ES"/>
          </a:p>
        </p:txBody>
      </p:sp>
      <p:sp>
        <p:nvSpPr>
          <p:cNvPr id="4" name="Footer Placeholder 3">
            <a:extLst>
              <a:ext uri="{FF2B5EF4-FFF2-40B4-BE49-F238E27FC236}">
                <a16:creationId xmlns:a16="http://schemas.microsoft.com/office/drawing/2014/main" id="{885AEC00-9FB1-4AE1-A56D-4388F157D622}"/>
              </a:ext>
            </a:extLst>
          </p:cNvPr>
          <p:cNvSpPr>
            <a:spLocks noGrp="1"/>
          </p:cNvSpPr>
          <p:nvPr>
            <p:ph type="ftr" sz="quarter" idx="11"/>
          </p:nvPr>
        </p:nvSpPr>
        <p:spPr/>
        <p:txBody>
          <a:bodyPr/>
          <a:lstStyle/>
          <a:p>
            <a:endParaRPr lang="ca-ES"/>
          </a:p>
        </p:txBody>
      </p:sp>
      <p:sp>
        <p:nvSpPr>
          <p:cNvPr id="5" name="Slide Number Placeholder 4">
            <a:extLst>
              <a:ext uri="{FF2B5EF4-FFF2-40B4-BE49-F238E27FC236}">
                <a16:creationId xmlns:a16="http://schemas.microsoft.com/office/drawing/2014/main" id="{6153E988-A667-444B-80E4-CFD1CF9F894F}"/>
              </a:ext>
            </a:extLst>
          </p:cNvPr>
          <p:cNvSpPr>
            <a:spLocks noGrp="1"/>
          </p:cNvSpPr>
          <p:nvPr>
            <p:ph type="sldNum" sz="quarter" idx="12"/>
          </p:nvPr>
        </p:nvSpPr>
        <p:spPr/>
        <p:txBody>
          <a:bodyPr/>
          <a:lstStyle/>
          <a:p>
            <a:fld id="{C5E14FAE-AC7F-4A35-BF25-30ED1E870556}" type="slidenum">
              <a:rPr lang="ca-ES" smtClean="0"/>
              <a:t>‹#›</a:t>
            </a:fld>
            <a:endParaRPr lang="ca-ES"/>
          </a:p>
        </p:txBody>
      </p:sp>
    </p:spTree>
    <p:extLst>
      <p:ext uri="{BB962C8B-B14F-4D97-AF65-F5344CB8AC3E}">
        <p14:creationId xmlns:p14="http://schemas.microsoft.com/office/powerpoint/2010/main" val="77167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867B9-7715-4B0D-A34D-266E9C20BF38}"/>
              </a:ext>
            </a:extLst>
          </p:cNvPr>
          <p:cNvSpPr>
            <a:spLocks noGrp="1"/>
          </p:cNvSpPr>
          <p:nvPr>
            <p:ph type="dt" sz="half" idx="10"/>
          </p:nvPr>
        </p:nvSpPr>
        <p:spPr/>
        <p:txBody>
          <a:bodyPr/>
          <a:lstStyle/>
          <a:p>
            <a:fld id="{4EFA621D-66FC-40CC-9B1A-C79332E216D6}" type="datetimeFigureOut">
              <a:rPr lang="ca-ES" smtClean="0"/>
              <a:t>18/9/2018</a:t>
            </a:fld>
            <a:endParaRPr lang="ca-ES"/>
          </a:p>
        </p:txBody>
      </p:sp>
      <p:sp>
        <p:nvSpPr>
          <p:cNvPr id="3" name="Footer Placeholder 2">
            <a:extLst>
              <a:ext uri="{FF2B5EF4-FFF2-40B4-BE49-F238E27FC236}">
                <a16:creationId xmlns:a16="http://schemas.microsoft.com/office/drawing/2014/main" id="{1083D74F-3C9B-453F-8DA5-5E7C79539D3E}"/>
              </a:ext>
            </a:extLst>
          </p:cNvPr>
          <p:cNvSpPr>
            <a:spLocks noGrp="1"/>
          </p:cNvSpPr>
          <p:nvPr>
            <p:ph type="ftr" sz="quarter" idx="11"/>
          </p:nvPr>
        </p:nvSpPr>
        <p:spPr/>
        <p:txBody>
          <a:bodyPr/>
          <a:lstStyle/>
          <a:p>
            <a:endParaRPr lang="ca-ES"/>
          </a:p>
        </p:txBody>
      </p:sp>
      <p:sp>
        <p:nvSpPr>
          <p:cNvPr id="4" name="Slide Number Placeholder 3">
            <a:extLst>
              <a:ext uri="{FF2B5EF4-FFF2-40B4-BE49-F238E27FC236}">
                <a16:creationId xmlns:a16="http://schemas.microsoft.com/office/drawing/2014/main" id="{EDEF9C11-9752-4AFA-A6C5-AC59B8A7A540}"/>
              </a:ext>
            </a:extLst>
          </p:cNvPr>
          <p:cNvSpPr>
            <a:spLocks noGrp="1"/>
          </p:cNvSpPr>
          <p:nvPr>
            <p:ph type="sldNum" sz="quarter" idx="12"/>
          </p:nvPr>
        </p:nvSpPr>
        <p:spPr/>
        <p:txBody>
          <a:bodyPr/>
          <a:lstStyle/>
          <a:p>
            <a:fld id="{C5E14FAE-AC7F-4A35-BF25-30ED1E870556}" type="slidenum">
              <a:rPr lang="ca-ES" smtClean="0"/>
              <a:t>‹#›</a:t>
            </a:fld>
            <a:endParaRPr lang="ca-ES"/>
          </a:p>
        </p:txBody>
      </p:sp>
    </p:spTree>
    <p:extLst>
      <p:ext uri="{BB962C8B-B14F-4D97-AF65-F5344CB8AC3E}">
        <p14:creationId xmlns:p14="http://schemas.microsoft.com/office/powerpoint/2010/main" val="59667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3CE2-8DA7-4CFB-8FD5-C39747683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a-ES"/>
          </a:p>
        </p:txBody>
      </p:sp>
      <p:sp>
        <p:nvSpPr>
          <p:cNvPr id="3" name="Content Placeholder 2">
            <a:extLst>
              <a:ext uri="{FF2B5EF4-FFF2-40B4-BE49-F238E27FC236}">
                <a16:creationId xmlns:a16="http://schemas.microsoft.com/office/drawing/2014/main" id="{0559DCF1-E222-44AB-A9AD-F63D3D02C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Text Placeholder 3">
            <a:extLst>
              <a:ext uri="{FF2B5EF4-FFF2-40B4-BE49-F238E27FC236}">
                <a16:creationId xmlns:a16="http://schemas.microsoft.com/office/drawing/2014/main" id="{932E3B7A-027B-4419-8792-CA20B3B42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FB782A-D82D-46A2-8B88-47C63AEDDE7C}"/>
              </a:ext>
            </a:extLst>
          </p:cNvPr>
          <p:cNvSpPr>
            <a:spLocks noGrp="1"/>
          </p:cNvSpPr>
          <p:nvPr>
            <p:ph type="dt" sz="half" idx="10"/>
          </p:nvPr>
        </p:nvSpPr>
        <p:spPr/>
        <p:txBody>
          <a:bodyPr/>
          <a:lstStyle/>
          <a:p>
            <a:fld id="{4EFA621D-66FC-40CC-9B1A-C79332E216D6}" type="datetimeFigureOut">
              <a:rPr lang="ca-ES" smtClean="0"/>
              <a:t>18/9/2018</a:t>
            </a:fld>
            <a:endParaRPr lang="ca-ES"/>
          </a:p>
        </p:txBody>
      </p:sp>
      <p:sp>
        <p:nvSpPr>
          <p:cNvPr id="6" name="Footer Placeholder 5">
            <a:extLst>
              <a:ext uri="{FF2B5EF4-FFF2-40B4-BE49-F238E27FC236}">
                <a16:creationId xmlns:a16="http://schemas.microsoft.com/office/drawing/2014/main" id="{FE63DD85-6058-4CD5-8EA1-468401F31FAF}"/>
              </a:ext>
            </a:extLst>
          </p:cNvPr>
          <p:cNvSpPr>
            <a:spLocks noGrp="1"/>
          </p:cNvSpPr>
          <p:nvPr>
            <p:ph type="ftr" sz="quarter" idx="11"/>
          </p:nvPr>
        </p:nvSpPr>
        <p:spPr/>
        <p:txBody>
          <a:bodyPr/>
          <a:lstStyle/>
          <a:p>
            <a:endParaRPr lang="ca-ES"/>
          </a:p>
        </p:txBody>
      </p:sp>
      <p:sp>
        <p:nvSpPr>
          <p:cNvPr id="7" name="Slide Number Placeholder 6">
            <a:extLst>
              <a:ext uri="{FF2B5EF4-FFF2-40B4-BE49-F238E27FC236}">
                <a16:creationId xmlns:a16="http://schemas.microsoft.com/office/drawing/2014/main" id="{05EC06E9-1529-49CF-BFBE-95FDEFEBFC54}"/>
              </a:ext>
            </a:extLst>
          </p:cNvPr>
          <p:cNvSpPr>
            <a:spLocks noGrp="1"/>
          </p:cNvSpPr>
          <p:nvPr>
            <p:ph type="sldNum" sz="quarter" idx="12"/>
          </p:nvPr>
        </p:nvSpPr>
        <p:spPr/>
        <p:txBody>
          <a:bodyPr/>
          <a:lstStyle/>
          <a:p>
            <a:fld id="{C5E14FAE-AC7F-4A35-BF25-30ED1E870556}" type="slidenum">
              <a:rPr lang="ca-ES" smtClean="0"/>
              <a:t>‹#›</a:t>
            </a:fld>
            <a:endParaRPr lang="ca-ES"/>
          </a:p>
        </p:txBody>
      </p:sp>
    </p:spTree>
    <p:extLst>
      <p:ext uri="{BB962C8B-B14F-4D97-AF65-F5344CB8AC3E}">
        <p14:creationId xmlns:p14="http://schemas.microsoft.com/office/powerpoint/2010/main" val="25476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E3EE-6104-4C3E-9F42-9B4BEC9CD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a-ES"/>
          </a:p>
        </p:txBody>
      </p:sp>
      <p:sp>
        <p:nvSpPr>
          <p:cNvPr id="3" name="Picture Placeholder 2">
            <a:extLst>
              <a:ext uri="{FF2B5EF4-FFF2-40B4-BE49-F238E27FC236}">
                <a16:creationId xmlns:a16="http://schemas.microsoft.com/office/drawing/2014/main" id="{730D70B7-722B-4042-B5F6-BA195B4062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Text Placeholder 3">
            <a:extLst>
              <a:ext uri="{FF2B5EF4-FFF2-40B4-BE49-F238E27FC236}">
                <a16:creationId xmlns:a16="http://schemas.microsoft.com/office/drawing/2014/main" id="{68F88357-39B9-4C9F-A555-3E67506F8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EC8C74-DD67-4818-89BC-CA1ECB44D200}"/>
              </a:ext>
            </a:extLst>
          </p:cNvPr>
          <p:cNvSpPr>
            <a:spLocks noGrp="1"/>
          </p:cNvSpPr>
          <p:nvPr>
            <p:ph type="dt" sz="half" idx="10"/>
          </p:nvPr>
        </p:nvSpPr>
        <p:spPr/>
        <p:txBody>
          <a:bodyPr/>
          <a:lstStyle/>
          <a:p>
            <a:fld id="{4EFA621D-66FC-40CC-9B1A-C79332E216D6}" type="datetimeFigureOut">
              <a:rPr lang="ca-ES" smtClean="0"/>
              <a:t>18/9/2018</a:t>
            </a:fld>
            <a:endParaRPr lang="ca-ES"/>
          </a:p>
        </p:txBody>
      </p:sp>
      <p:sp>
        <p:nvSpPr>
          <p:cNvPr id="6" name="Footer Placeholder 5">
            <a:extLst>
              <a:ext uri="{FF2B5EF4-FFF2-40B4-BE49-F238E27FC236}">
                <a16:creationId xmlns:a16="http://schemas.microsoft.com/office/drawing/2014/main" id="{865B67E5-7CEF-4CF1-8DCC-7EF86F5B9B49}"/>
              </a:ext>
            </a:extLst>
          </p:cNvPr>
          <p:cNvSpPr>
            <a:spLocks noGrp="1"/>
          </p:cNvSpPr>
          <p:nvPr>
            <p:ph type="ftr" sz="quarter" idx="11"/>
          </p:nvPr>
        </p:nvSpPr>
        <p:spPr/>
        <p:txBody>
          <a:bodyPr/>
          <a:lstStyle/>
          <a:p>
            <a:endParaRPr lang="ca-ES"/>
          </a:p>
        </p:txBody>
      </p:sp>
      <p:sp>
        <p:nvSpPr>
          <p:cNvPr id="7" name="Slide Number Placeholder 6">
            <a:extLst>
              <a:ext uri="{FF2B5EF4-FFF2-40B4-BE49-F238E27FC236}">
                <a16:creationId xmlns:a16="http://schemas.microsoft.com/office/drawing/2014/main" id="{6163BD3E-5631-4D3C-AE4F-54AB444903BE}"/>
              </a:ext>
            </a:extLst>
          </p:cNvPr>
          <p:cNvSpPr>
            <a:spLocks noGrp="1"/>
          </p:cNvSpPr>
          <p:nvPr>
            <p:ph type="sldNum" sz="quarter" idx="12"/>
          </p:nvPr>
        </p:nvSpPr>
        <p:spPr/>
        <p:txBody>
          <a:bodyPr/>
          <a:lstStyle/>
          <a:p>
            <a:fld id="{C5E14FAE-AC7F-4A35-BF25-30ED1E870556}" type="slidenum">
              <a:rPr lang="ca-ES" smtClean="0"/>
              <a:t>‹#›</a:t>
            </a:fld>
            <a:endParaRPr lang="ca-ES"/>
          </a:p>
        </p:txBody>
      </p:sp>
    </p:spTree>
    <p:extLst>
      <p:ext uri="{BB962C8B-B14F-4D97-AF65-F5344CB8AC3E}">
        <p14:creationId xmlns:p14="http://schemas.microsoft.com/office/powerpoint/2010/main" val="116999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D4B0F-59F5-495F-AA0E-951B4E85F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ca-ES"/>
          </a:p>
        </p:txBody>
      </p:sp>
      <p:sp>
        <p:nvSpPr>
          <p:cNvPr id="3" name="Text Placeholder 2">
            <a:extLst>
              <a:ext uri="{FF2B5EF4-FFF2-40B4-BE49-F238E27FC236}">
                <a16:creationId xmlns:a16="http://schemas.microsoft.com/office/drawing/2014/main" id="{578C7173-D877-4685-9342-03ADBEEE04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a:extLst>
              <a:ext uri="{FF2B5EF4-FFF2-40B4-BE49-F238E27FC236}">
                <a16:creationId xmlns:a16="http://schemas.microsoft.com/office/drawing/2014/main" id="{029F0139-D568-46FC-BFB4-89F46D779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A621D-66FC-40CC-9B1A-C79332E216D6}" type="datetimeFigureOut">
              <a:rPr lang="ca-ES" smtClean="0"/>
              <a:t>18/9/2018</a:t>
            </a:fld>
            <a:endParaRPr lang="ca-ES"/>
          </a:p>
        </p:txBody>
      </p:sp>
      <p:sp>
        <p:nvSpPr>
          <p:cNvPr id="5" name="Footer Placeholder 4">
            <a:extLst>
              <a:ext uri="{FF2B5EF4-FFF2-40B4-BE49-F238E27FC236}">
                <a16:creationId xmlns:a16="http://schemas.microsoft.com/office/drawing/2014/main" id="{94F5DD87-A1CC-4CD4-9325-FBA45DB3C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a:extLst>
              <a:ext uri="{FF2B5EF4-FFF2-40B4-BE49-F238E27FC236}">
                <a16:creationId xmlns:a16="http://schemas.microsoft.com/office/drawing/2014/main" id="{1FC6F3A1-A625-4328-AC19-74FBD76E9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14FAE-AC7F-4A35-BF25-30ED1E870556}" type="slidenum">
              <a:rPr lang="ca-ES" smtClean="0"/>
              <a:t>‹#›</a:t>
            </a:fld>
            <a:endParaRPr lang="ca-ES"/>
          </a:p>
        </p:txBody>
      </p:sp>
    </p:spTree>
    <p:extLst>
      <p:ext uri="{BB962C8B-B14F-4D97-AF65-F5344CB8AC3E}">
        <p14:creationId xmlns:p14="http://schemas.microsoft.com/office/powerpoint/2010/main" val="188749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7F8275-3016-4116-8BF9-B42C0EA28227}"/>
              </a:ext>
            </a:extLst>
          </p:cNvPr>
          <p:cNvPicPr>
            <a:picLocks noChangeAspect="1"/>
          </p:cNvPicPr>
          <p:nvPr/>
        </p:nvPicPr>
        <p:blipFill rotWithShape="1">
          <a:blip r:embed="rId2"/>
          <a:srcRect l="7212" t="14791" r="10361" b="5297"/>
          <a:stretch/>
        </p:blipFill>
        <p:spPr>
          <a:xfrm>
            <a:off x="1071196" y="764931"/>
            <a:ext cx="10049608" cy="5328138"/>
          </a:xfrm>
          <a:prstGeom prst="rect">
            <a:avLst/>
          </a:prstGeom>
        </p:spPr>
      </p:pic>
      <p:sp>
        <p:nvSpPr>
          <p:cNvPr id="5" name="Rectangle 4">
            <a:extLst>
              <a:ext uri="{FF2B5EF4-FFF2-40B4-BE49-F238E27FC236}">
                <a16:creationId xmlns:a16="http://schemas.microsoft.com/office/drawing/2014/main" id="{7D78994D-D9B8-42B1-8080-39B1F0CCCD21}"/>
              </a:ext>
            </a:extLst>
          </p:cNvPr>
          <p:cNvSpPr/>
          <p:nvPr/>
        </p:nvSpPr>
        <p:spPr>
          <a:xfrm>
            <a:off x="1837592" y="4941277"/>
            <a:ext cx="659423" cy="378069"/>
          </a:xfrm>
          <a:prstGeom prst="rect">
            <a:avLst/>
          </a:prstGeom>
          <a:solidFill>
            <a:srgbClr val="ED7D31">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Rectangle 5">
            <a:extLst>
              <a:ext uri="{FF2B5EF4-FFF2-40B4-BE49-F238E27FC236}">
                <a16:creationId xmlns:a16="http://schemas.microsoft.com/office/drawing/2014/main" id="{56E6AD27-51C7-4973-9ABF-B51AEF970A46}"/>
              </a:ext>
            </a:extLst>
          </p:cNvPr>
          <p:cNvSpPr/>
          <p:nvPr/>
        </p:nvSpPr>
        <p:spPr>
          <a:xfrm>
            <a:off x="6096000" y="195581"/>
            <a:ext cx="6096000" cy="2308324"/>
          </a:xfrm>
          <a:prstGeom prst="rect">
            <a:avLst/>
          </a:prstGeom>
        </p:spPr>
        <p:txBody>
          <a:bodyPr>
            <a:spAutoFit/>
          </a:bodyPr>
          <a:lstStyle/>
          <a:p>
            <a:r>
              <a:rPr lang="en-US" b="0" i="0" dirty="0">
                <a:effectLst/>
              </a:rPr>
              <a:t>The </a:t>
            </a:r>
            <a:r>
              <a:rPr lang="en-US" dirty="0"/>
              <a:t>Product Owner</a:t>
            </a:r>
            <a:r>
              <a:rPr lang="en-US" b="0" i="0" dirty="0">
                <a:effectLst/>
              </a:rPr>
              <a:t> is responsible for the </a:t>
            </a:r>
            <a:r>
              <a:rPr lang="en-US" b="1" i="0" dirty="0">
                <a:effectLst/>
              </a:rPr>
              <a:t>Product Backlog</a:t>
            </a:r>
            <a:r>
              <a:rPr lang="en-US" b="0" i="0" dirty="0">
                <a:effectLst/>
              </a:rPr>
              <a:t>, including its content, availability, and ordering. List of requirements. It </a:t>
            </a:r>
            <a:r>
              <a:rPr lang="en-US" dirty="0"/>
              <a:t>evolves as the product and the environment in which it will be used evolves. The Product Backlog is dynamic; it constantly changes to identify what the product needs to be appropriate, competitive, and useful.</a:t>
            </a:r>
          </a:p>
          <a:p>
            <a:r>
              <a:rPr lang="en-US" b="0" i="0" dirty="0">
                <a:effectLst/>
              </a:rPr>
              <a:t>Divide all the requirements into Sprints.</a:t>
            </a:r>
          </a:p>
          <a:p>
            <a:endParaRPr lang="ca-ES" dirty="0"/>
          </a:p>
        </p:txBody>
      </p:sp>
      <p:sp>
        <p:nvSpPr>
          <p:cNvPr id="7" name="Rectangle 6">
            <a:extLst>
              <a:ext uri="{FF2B5EF4-FFF2-40B4-BE49-F238E27FC236}">
                <a16:creationId xmlns:a16="http://schemas.microsoft.com/office/drawing/2014/main" id="{085178A7-2BB4-48CE-B793-5163FFE5933D}"/>
              </a:ext>
            </a:extLst>
          </p:cNvPr>
          <p:cNvSpPr/>
          <p:nvPr/>
        </p:nvSpPr>
        <p:spPr>
          <a:xfrm>
            <a:off x="3427021" y="6093069"/>
            <a:ext cx="4810419" cy="369332"/>
          </a:xfrm>
          <a:prstGeom prst="rect">
            <a:avLst/>
          </a:prstGeom>
        </p:spPr>
        <p:txBody>
          <a:bodyPr wrap="none">
            <a:spAutoFit/>
          </a:bodyPr>
          <a:lstStyle/>
          <a:p>
            <a:r>
              <a:rPr lang="ca-ES" dirty="0"/>
              <a:t>https://www.scrum.org/resources/what-is-scrum</a:t>
            </a:r>
          </a:p>
        </p:txBody>
      </p:sp>
    </p:spTree>
    <p:extLst>
      <p:ext uri="{BB962C8B-B14F-4D97-AF65-F5344CB8AC3E}">
        <p14:creationId xmlns:p14="http://schemas.microsoft.com/office/powerpoint/2010/main" val="372910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7F8275-3016-4116-8BF9-B42C0EA28227}"/>
              </a:ext>
            </a:extLst>
          </p:cNvPr>
          <p:cNvPicPr>
            <a:picLocks noChangeAspect="1"/>
          </p:cNvPicPr>
          <p:nvPr/>
        </p:nvPicPr>
        <p:blipFill rotWithShape="1">
          <a:blip r:embed="rId2"/>
          <a:srcRect l="7212" t="14791" r="10361" b="5297"/>
          <a:stretch/>
        </p:blipFill>
        <p:spPr>
          <a:xfrm>
            <a:off x="1071196" y="764931"/>
            <a:ext cx="10049608" cy="5328138"/>
          </a:xfrm>
          <a:prstGeom prst="rect">
            <a:avLst/>
          </a:prstGeom>
        </p:spPr>
      </p:pic>
      <p:sp>
        <p:nvSpPr>
          <p:cNvPr id="5" name="Rectangle 4">
            <a:extLst>
              <a:ext uri="{FF2B5EF4-FFF2-40B4-BE49-F238E27FC236}">
                <a16:creationId xmlns:a16="http://schemas.microsoft.com/office/drawing/2014/main" id="{7D78994D-D9B8-42B1-8080-39B1F0CCCD21}"/>
              </a:ext>
            </a:extLst>
          </p:cNvPr>
          <p:cNvSpPr/>
          <p:nvPr/>
        </p:nvSpPr>
        <p:spPr>
          <a:xfrm>
            <a:off x="3130062" y="4308231"/>
            <a:ext cx="659423" cy="378069"/>
          </a:xfrm>
          <a:prstGeom prst="rect">
            <a:avLst/>
          </a:prstGeom>
          <a:solidFill>
            <a:srgbClr val="ED7D31">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angle 1">
            <a:extLst>
              <a:ext uri="{FF2B5EF4-FFF2-40B4-BE49-F238E27FC236}">
                <a16:creationId xmlns:a16="http://schemas.microsoft.com/office/drawing/2014/main" id="{ED26E835-4EEA-4D74-9560-E232530CFB25}"/>
              </a:ext>
            </a:extLst>
          </p:cNvPr>
          <p:cNvSpPr/>
          <p:nvPr/>
        </p:nvSpPr>
        <p:spPr>
          <a:xfrm>
            <a:off x="6169269" y="283504"/>
            <a:ext cx="6096000" cy="646331"/>
          </a:xfrm>
          <a:prstGeom prst="rect">
            <a:avLst/>
          </a:prstGeom>
        </p:spPr>
        <p:txBody>
          <a:bodyPr>
            <a:spAutoFit/>
          </a:bodyPr>
          <a:lstStyle/>
          <a:p>
            <a:r>
              <a:rPr lang="en-US" b="0" i="0" dirty="0">
                <a:effectLst/>
                <a:latin typeface="Raleway"/>
              </a:rPr>
              <a:t>What can be delivered in the Increment resulting from the upcoming </a:t>
            </a:r>
            <a:r>
              <a:rPr lang="en-US" dirty="0">
                <a:latin typeface="Raleway"/>
              </a:rPr>
              <a:t>Sprint</a:t>
            </a:r>
            <a:r>
              <a:rPr lang="en-US" b="0" i="0" dirty="0">
                <a:effectLst/>
                <a:latin typeface="Raleway"/>
              </a:rPr>
              <a:t>?</a:t>
            </a:r>
          </a:p>
        </p:txBody>
      </p:sp>
      <p:sp>
        <p:nvSpPr>
          <p:cNvPr id="7" name="Rectangle 6">
            <a:extLst>
              <a:ext uri="{FF2B5EF4-FFF2-40B4-BE49-F238E27FC236}">
                <a16:creationId xmlns:a16="http://schemas.microsoft.com/office/drawing/2014/main" id="{6B564B5B-74B3-484B-9CFD-5AF839EE4D9F}"/>
              </a:ext>
            </a:extLst>
          </p:cNvPr>
          <p:cNvSpPr/>
          <p:nvPr/>
        </p:nvSpPr>
        <p:spPr>
          <a:xfrm>
            <a:off x="3427021" y="6093069"/>
            <a:ext cx="4810419" cy="369332"/>
          </a:xfrm>
          <a:prstGeom prst="rect">
            <a:avLst/>
          </a:prstGeom>
        </p:spPr>
        <p:txBody>
          <a:bodyPr wrap="none">
            <a:spAutoFit/>
          </a:bodyPr>
          <a:lstStyle/>
          <a:p>
            <a:r>
              <a:rPr lang="ca-ES" dirty="0"/>
              <a:t>https://www.scrum.org/resources/what-is-scrum</a:t>
            </a:r>
          </a:p>
        </p:txBody>
      </p:sp>
    </p:spTree>
    <p:extLst>
      <p:ext uri="{BB962C8B-B14F-4D97-AF65-F5344CB8AC3E}">
        <p14:creationId xmlns:p14="http://schemas.microsoft.com/office/powerpoint/2010/main" val="197089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7F8275-3016-4116-8BF9-B42C0EA28227}"/>
              </a:ext>
            </a:extLst>
          </p:cNvPr>
          <p:cNvPicPr>
            <a:picLocks noChangeAspect="1"/>
          </p:cNvPicPr>
          <p:nvPr/>
        </p:nvPicPr>
        <p:blipFill rotWithShape="1">
          <a:blip r:embed="rId2"/>
          <a:srcRect l="7212" t="14791" r="10361" b="5297"/>
          <a:stretch/>
        </p:blipFill>
        <p:spPr>
          <a:xfrm>
            <a:off x="1071196" y="764931"/>
            <a:ext cx="10049608" cy="5328138"/>
          </a:xfrm>
          <a:prstGeom prst="rect">
            <a:avLst/>
          </a:prstGeom>
        </p:spPr>
      </p:pic>
      <p:sp>
        <p:nvSpPr>
          <p:cNvPr id="5" name="Rectangle 4">
            <a:extLst>
              <a:ext uri="{FF2B5EF4-FFF2-40B4-BE49-F238E27FC236}">
                <a16:creationId xmlns:a16="http://schemas.microsoft.com/office/drawing/2014/main" id="{7D78994D-D9B8-42B1-8080-39B1F0CCCD21}"/>
              </a:ext>
            </a:extLst>
          </p:cNvPr>
          <p:cNvSpPr/>
          <p:nvPr/>
        </p:nvSpPr>
        <p:spPr>
          <a:xfrm>
            <a:off x="4308231" y="4932485"/>
            <a:ext cx="659423" cy="378069"/>
          </a:xfrm>
          <a:prstGeom prst="rect">
            <a:avLst/>
          </a:prstGeom>
          <a:solidFill>
            <a:srgbClr val="ED7D31">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angle 1">
            <a:extLst>
              <a:ext uri="{FF2B5EF4-FFF2-40B4-BE49-F238E27FC236}">
                <a16:creationId xmlns:a16="http://schemas.microsoft.com/office/drawing/2014/main" id="{ED26E835-4EEA-4D74-9560-E232530CFB25}"/>
              </a:ext>
            </a:extLst>
          </p:cNvPr>
          <p:cNvSpPr/>
          <p:nvPr/>
        </p:nvSpPr>
        <p:spPr>
          <a:xfrm>
            <a:off x="6169269" y="283504"/>
            <a:ext cx="6096000" cy="2031325"/>
          </a:xfrm>
          <a:prstGeom prst="rect">
            <a:avLst/>
          </a:prstGeom>
        </p:spPr>
        <p:txBody>
          <a:bodyPr>
            <a:spAutoFit/>
          </a:bodyPr>
          <a:lstStyle/>
          <a:p>
            <a:r>
              <a:rPr lang="en-US" dirty="0"/>
              <a:t>The Sprint Backlog is a plan with enough detail that changes in progress can be understood in the Daily Scrum. The Development Team modifies the Sprint Backlog throughout the Sprint.</a:t>
            </a:r>
          </a:p>
          <a:p>
            <a:r>
              <a:rPr lang="en-US" dirty="0"/>
              <a:t>The Sprint Backlog is a highly visible, real-time picture of the work that the Development Team plans to accomplish during the Sprint, and it belongs solely to the Development Team.</a:t>
            </a:r>
            <a:endParaRPr lang="en-US" b="0" i="0" dirty="0">
              <a:effectLst/>
              <a:latin typeface="Raleway"/>
            </a:endParaRPr>
          </a:p>
        </p:txBody>
      </p:sp>
      <p:sp>
        <p:nvSpPr>
          <p:cNvPr id="6" name="Rectangle 5">
            <a:extLst>
              <a:ext uri="{FF2B5EF4-FFF2-40B4-BE49-F238E27FC236}">
                <a16:creationId xmlns:a16="http://schemas.microsoft.com/office/drawing/2014/main" id="{C3EB84DB-1E0F-4FD0-AE4E-96FD5860DE3E}"/>
              </a:ext>
            </a:extLst>
          </p:cNvPr>
          <p:cNvSpPr/>
          <p:nvPr/>
        </p:nvSpPr>
        <p:spPr>
          <a:xfrm>
            <a:off x="3427021" y="6093069"/>
            <a:ext cx="4810419" cy="369332"/>
          </a:xfrm>
          <a:prstGeom prst="rect">
            <a:avLst/>
          </a:prstGeom>
        </p:spPr>
        <p:txBody>
          <a:bodyPr wrap="none">
            <a:spAutoFit/>
          </a:bodyPr>
          <a:lstStyle/>
          <a:p>
            <a:r>
              <a:rPr lang="ca-ES" dirty="0"/>
              <a:t>https://www.scrum.org/resources/what-is-scrum</a:t>
            </a:r>
          </a:p>
        </p:txBody>
      </p:sp>
    </p:spTree>
    <p:extLst>
      <p:ext uri="{BB962C8B-B14F-4D97-AF65-F5344CB8AC3E}">
        <p14:creationId xmlns:p14="http://schemas.microsoft.com/office/powerpoint/2010/main" val="321431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7F8275-3016-4116-8BF9-B42C0EA28227}"/>
              </a:ext>
            </a:extLst>
          </p:cNvPr>
          <p:cNvPicPr>
            <a:picLocks noChangeAspect="1"/>
          </p:cNvPicPr>
          <p:nvPr/>
        </p:nvPicPr>
        <p:blipFill rotWithShape="1">
          <a:blip r:embed="rId2"/>
          <a:srcRect l="7212" t="14791" r="10361" b="5297"/>
          <a:stretch/>
        </p:blipFill>
        <p:spPr>
          <a:xfrm>
            <a:off x="1071196" y="764931"/>
            <a:ext cx="10049608" cy="5328138"/>
          </a:xfrm>
          <a:prstGeom prst="rect">
            <a:avLst/>
          </a:prstGeom>
        </p:spPr>
      </p:pic>
      <p:sp>
        <p:nvSpPr>
          <p:cNvPr id="5" name="Rectangle 4">
            <a:extLst>
              <a:ext uri="{FF2B5EF4-FFF2-40B4-BE49-F238E27FC236}">
                <a16:creationId xmlns:a16="http://schemas.microsoft.com/office/drawing/2014/main" id="{7D78994D-D9B8-42B1-8080-39B1F0CCCD21}"/>
              </a:ext>
            </a:extLst>
          </p:cNvPr>
          <p:cNvSpPr/>
          <p:nvPr/>
        </p:nvSpPr>
        <p:spPr>
          <a:xfrm>
            <a:off x="7429500" y="2963008"/>
            <a:ext cx="659423" cy="378069"/>
          </a:xfrm>
          <a:prstGeom prst="rect">
            <a:avLst/>
          </a:prstGeom>
          <a:solidFill>
            <a:srgbClr val="ED7D31">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angle 1">
            <a:extLst>
              <a:ext uri="{FF2B5EF4-FFF2-40B4-BE49-F238E27FC236}">
                <a16:creationId xmlns:a16="http://schemas.microsoft.com/office/drawing/2014/main" id="{ED26E835-4EEA-4D74-9560-E232530CFB25}"/>
              </a:ext>
            </a:extLst>
          </p:cNvPr>
          <p:cNvSpPr/>
          <p:nvPr/>
        </p:nvSpPr>
        <p:spPr>
          <a:xfrm>
            <a:off x="6169269" y="283504"/>
            <a:ext cx="6096000" cy="646331"/>
          </a:xfrm>
          <a:prstGeom prst="rect">
            <a:avLst/>
          </a:prstGeom>
        </p:spPr>
        <p:txBody>
          <a:bodyPr>
            <a:spAutoFit/>
          </a:bodyPr>
          <a:lstStyle/>
          <a:p>
            <a:r>
              <a:rPr lang="en-US" dirty="0"/>
              <a:t>Meetings every week to know each others problems during the sprint and to help each other if needed.</a:t>
            </a:r>
            <a:endParaRPr lang="en-US" b="0" i="0" dirty="0">
              <a:effectLst/>
              <a:latin typeface="Raleway"/>
            </a:endParaRPr>
          </a:p>
        </p:txBody>
      </p:sp>
      <p:sp>
        <p:nvSpPr>
          <p:cNvPr id="6" name="Rectangle 5">
            <a:extLst>
              <a:ext uri="{FF2B5EF4-FFF2-40B4-BE49-F238E27FC236}">
                <a16:creationId xmlns:a16="http://schemas.microsoft.com/office/drawing/2014/main" id="{EDAA0D7C-6D00-4266-BAF1-3260BCF63584}"/>
              </a:ext>
            </a:extLst>
          </p:cNvPr>
          <p:cNvSpPr/>
          <p:nvPr/>
        </p:nvSpPr>
        <p:spPr>
          <a:xfrm>
            <a:off x="3427021" y="6093069"/>
            <a:ext cx="4810419" cy="369332"/>
          </a:xfrm>
          <a:prstGeom prst="rect">
            <a:avLst/>
          </a:prstGeom>
        </p:spPr>
        <p:txBody>
          <a:bodyPr wrap="none">
            <a:spAutoFit/>
          </a:bodyPr>
          <a:lstStyle/>
          <a:p>
            <a:r>
              <a:rPr lang="ca-ES" dirty="0"/>
              <a:t>https://www.scrum.org/resources/what-is-scrum</a:t>
            </a:r>
          </a:p>
        </p:txBody>
      </p:sp>
    </p:spTree>
    <p:extLst>
      <p:ext uri="{BB962C8B-B14F-4D97-AF65-F5344CB8AC3E}">
        <p14:creationId xmlns:p14="http://schemas.microsoft.com/office/powerpoint/2010/main" val="11787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7F8275-3016-4116-8BF9-B42C0EA28227}"/>
              </a:ext>
            </a:extLst>
          </p:cNvPr>
          <p:cNvPicPr>
            <a:picLocks noChangeAspect="1"/>
          </p:cNvPicPr>
          <p:nvPr/>
        </p:nvPicPr>
        <p:blipFill rotWithShape="1">
          <a:blip r:embed="rId2"/>
          <a:srcRect l="7212" t="14791" r="10361" b="5297"/>
          <a:stretch/>
        </p:blipFill>
        <p:spPr>
          <a:xfrm>
            <a:off x="1071196" y="764931"/>
            <a:ext cx="10049608" cy="5328138"/>
          </a:xfrm>
          <a:prstGeom prst="rect">
            <a:avLst/>
          </a:prstGeom>
        </p:spPr>
      </p:pic>
      <p:sp>
        <p:nvSpPr>
          <p:cNvPr id="5" name="Rectangle 4">
            <a:extLst>
              <a:ext uri="{FF2B5EF4-FFF2-40B4-BE49-F238E27FC236}">
                <a16:creationId xmlns:a16="http://schemas.microsoft.com/office/drawing/2014/main" id="{7D78994D-D9B8-42B1-8080-39B1F0CCCD21}"/>
              </a:ext>
            </a:extLst>
          </p:cNvPr>
          <p:cNvSpPr/>
          <p:nvPr/>
        </p:nvSpPr>
        <p:spPr>
          <a:xfrm>
            <a:off x="9012115" y="4308231"/>
            <a:ext cx="659423" cy="378069"/>
          </a:xfrm>
          <a:prstGeom prst="rect">
            <a:avLst/>
          </a:prstGeom>
          <a:solidFill>
            <a:srgbClr val="ED7D31">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angle 1">
            <a:extLst>
              <a:ext uri="{FF2B5EF4-FFF2-40B4-BE49-F238E27FC236}">
                <a16:creationId xmlns:a16="http://schemas.microsoft.com/office/drawing/2014/main" id="{ED26E835-4EEA-4D74-9560-E232530CFB25}"/>
              </a:ext>
            </a:extLst>
          </p:cNvPr>
          <p:cNvSpPr/>
          <p:nvPr/>
        </p:nvSpPr>
        <p:spPr>
          <a:xfrm>
            <a:off x="6169269" y="283504"/>
            <a:ext cx="6096000" cy="3970318"/>
          </a:xfrm>
          <a:prstGeom prst="rect">
            <a:avLst/>
          </a:prstGeom>
          <a:solidFill>
            <a:srgbClr val="ED7D31">
              <a:alpha val="50196"/>
            </a:srgbClr>
          </a:solidFill>
        </p:spPr>
        <p:txBody>
          <a:bodyPr>
            <a:spAutoFit/>
          </a:bodyPr>
          <a:lstStyle/>
          <a:p>
            <a:r>
              <a:rPr lang="en-US" dirty="0"/>
              <a:t>The Sprint Review includes the following elements:</a:t>
            </a:r>
          </a:p>
          <a:p>
            <a:r>
              <a:rPr lang="en-US" dirty="0"/>
              <a:t>What Product Backlog items have been “Done” and what has not been “Done”; discusses what went well during the Sprint, what problems it ran into, and how those problems were solved; The Product Owner discusses the Product Backlog as it stands. The entire group collaborates on what to do next, so that the Sprint Review provides valuable input to subsequent Sprint Planning;</a:t>
            </a:r>
          </a:p>
          <a:p>
            <a:r>
              <a:rPr lang="en-US" dirty="0"/>
              <a:t>Review of how the marketplace or potential use of the product might have changed what is the most valuable thing to do next; and,</a:t>
            </a:r>
          </a:p>
          <a:p>
            <a:r>
              <a:rPr lang="en-US" dirty="0"/>
              <a:t>Review of the timeline, budget, potential capabilities, and marketplace for the next anticipated releases of functionality and capability of the product.</a:t>
            </a:r>
          </a:p>
        </p:txBody>
      </p:sp>
      <p:sp>
        <p:nvSpPr>
          <p:cNvPr id="6" name="Rectangle 5">
            <a:extLst>
              <a:ext uri="{FF2B5EF4-FFF2-40B4-BE49-F238E27FC236}">
                <a16:creationId xmlns:a16="http://schemas.microsoft.com/office/drawing/2014/main" id="{5DF4E1F6-7B30-412B-BC61-82DB8A98FF40}"/>
              </a:ext>
            </a:extLst>
          </p:cNvPr>
          <p:cNvSpPr/>
          <p:nvPr/>
        </p:nvSpPr>
        <p:spPr>
          <a:xfrm>
            <a:off x="3427021" y="6093069"/>
            <a:ext cx="4810419" cy="369332"/>
          </a:xfrm>
          <a:prstGeom prst="rect">
            <a:avLst/>
          </a:prstGeom>
        </p:spPr>
        <p:txBody>
          <a:bodyPr wrap="none">
            <a:spAutoFit/>
          </a:bodyPr>
          <a:lstStyle/>
          <a:p>
            <a:r>
              <a:rPr lang="ca-ES" dirty="0"/>
              <a:t>https://www.scrum.org/resources/what-is-scrum</a:t>
            </a:r>
          </a:p>
        </p:txBody>
      </p:sp>
    </p:spTree>
    <p:extLst>
      <p:ext uri="{BB962C8B-B14F-4D97-AF65-F5344CB8AC3E}">
        <p14:creationId xmlns:p14="http://schemas.microsoft.com/office/powerpoint/2010/main" val="67030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7F8275-3016-4116-8BF9-B42C0EA28227}"/>
              </a:ext>
            </a:extLst>
          </p:cNvPr>
          <p:cNvPicPr>
            <a:picLocks noChangeAspect="1"/>
          </p:cNvPicPr>
          <p:nvPr/>
        </p:nvPicPr>
        <p:blipFill rotWithShape="1">
          <a:blip r:embed="rId2"/>
          <a:srcRect l="7212" t="14791" r="10361" b="5297"/>
          <a:stretch/>
        </p:blipFill>
        <p:spPr>
          <a:xfrm>
            <a:off x="1071196" y="764931"/>
            <a:ext cx="10049608" cy="5328138"/>
          </a:xfrm>
          <a:prstGeom prst="rect">
            <a:avLst/>
          </a:prstGeom>
        </p:spPr>
      </p:pic>
      <p:sp>
        <p:nvSpPr>
          <p:cNvPr id="5" name="Rectangle 4">
            <a:extLst>
              <a:ext uri="{FF2B5EF4-FFF2-40B4-BE49-F238E27FC236}">
                <a16:creationId xmlns:a16="http://schemas.microsoft.com/office/drawing/2014/main" id="{7D78994D-D9B8-42B1-8080-39B1F0CCCD21}"/>
              </a:ext>
            </a:extLst>
          </p:cNvPr>
          <p:cNvSpPr/>
          <p:nvPr/>
        </p:nvSpPr>
        <p:spPr>
          <a:xfrm>
            <a:off x="5436577" y="1995854"/>
            <a:ext cx="814754" cy="378069"/>
          </a:xfrm>
          <a:prstGeom prst="rect">
            <a:avLst/>
          </a:prstGeom>
          <a:solidFill>
            <a:srgbClr val="ED7D31">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angle 1">
            <a:extLst>
              <a:ext uri="{FF2B5EF4-FFF2-40B4-BE49-F238E27FC236}">
                <a16:creationId xmlns:a16="http://schemas.microsoft.com/office/drawing/2014/main" id="{ED26E835-4EEA-4D74-9560-E232530CFB25}"/>
              </a:ext>
            </a:extLst>
          </p:cNvPr>
          <p:cNvSpPr/>
          <p:nvPr/>
        </p:nvSpPr>
        <p:spPr>
          <a:xfrm>
            <a:off x="5732584" y="92007"/>
            <a:ext cx="6541477" cy="2092881"/>
          </a:xfrm>
          <a:prstGeom prst="rect">
            <a:avLst/>
          </a:prstGeom>
        </p:spPr>
        <p:txBody>
          <a:bodyPr wrap="square">
            <a:spAutoFit/>
          </a:bodyPr>
          <a:lstStyle/>
          <a:p>
            <a:r>
              <a:rPr lang="en-US" sz="1400" dirty="0"/>
              <a:t>During the Sprint Retrospective, the team discusses:</a:t>
            </a:r>
          </a:p>
          <a:p>
            <a:pPr marL="285750" indent="-285750">
              <a:buFont typeface="Arial" panose="020B0604020202020204" pitchFamily="34" charset="0"/>
              <a:buChar char="•"/>
            </a:pPr>
            <a:r>
              <a:rPr lang="en-US" sz="1400" dirty="0"/>
              <a:t>What went well in the Sprint</a:t>
            </a:r>
          </a:p>
          <a:p>
            <a:pPr marL="285750" indent="-285750">
              <a:buFont typeface="Arial" panose="020B0604020202020204" pitchFamily="34" charset="0"/>
              <a:buChar char="•"/>
            </a:pPr>
            <a:r>
              <a:rPr lang="en-US" sz="1400" dirty="0"/>
              <a:t>What could be improved</a:t>
            </a:r>
          </a:p>
          <a:p>
            <a:pPr marL="285750" indent="-285750">
              <a:buFont typeface="Arial" panose="020B0604020202020204" pitchFamily="34" charset="0"/>
              <a:buChar char="•"/>
            </a:pPr>
            <a:r>
              <a:rPr lang="en-US" sz="1400" dirty="0"/>
              <a:t>What will we commit to improve in the next Sprint</a:t>
            </a:r>
          </a:p>
          <a:p>
            <a:endParaRPr lang="en-US" sz="1400" dirty="0"/>
          </a:p>
          <a:p>
            <a:r>
              <a:rPr lang="en-US" sz="1400" dirty="0"/>
              <a:t>The team should have identified improvements that it will implement in the next Sprint.</a:t>
            </a:r>
          </a:p>
          <a:p>
            <a:r>
              <a:rPr lang="en-US" sz="1400" dirty="0"/>
              <a:t>Although improvements may be implemented at any time, the Sprint Retrospective provides a formal opportunity to focus on inspection and adaptation. </a:t>
            </a:r>
          </a:p>
          <a:p>
            <a:endParaRPr lang="en-US" b="0" i="0" dirty="0">
              <a:effectLst/>
              <a:latin typeface="Raleway"/>
            </a:endParaRPr>
          </a:p>
        </p:txBody>
      </p:sp>
      <p:sp>
        <p:nvSpPr>
          <p:cNvPr id="6" name="Rectangle 5">
            <a:extLst>
              <a:ext uri="{FF2B5EF4-FFF2-40B4-BE49-F238E27FC236}">
                <a16:creationId xmlns:a16="http://schemas.microsoft.com/office/drawing/2014/main" id="{2DA69A05-C88D-4F19-A81D-E1244DB1514A}"/>
              </a:ext>
            </a:extLst>
          </p:cNvPr>
          <p:cNvSpPr/>
          <p:nvPr/>
        </p:nvSpPr>
        <p:spPr>
          <a:xfrm>
            <a:off x="3427021" y="6093069"/>
            <a:ext cx="4810419" cy="369332"/>
          </a:xfrm>
          <a:prstGeom prst="rect">
            <a:avLst/>
          </a:prstGeom>
        </p:spPr>
        <p:txBody>
          <a:bodyPr wrap="none">
            <a:spAutoFit/>
          </a:bodyPr>
          <a:lstStyle/>
          <a:p>
            <a:r>
              <a:rPr lang="ca-ES" dirty="0"/>
              <a:t>https://www.scrum.org/resources/what-is-scrum</a:t>
            </a:r>
          </a:p>
        </p:txBody>
      </p:sp>
    </p:spTree>
    <p:extLst>
      <p:ext uri="{BB962C8B-B14F-4D97-AF65-F5344CB8AC3E}">
        <p14:creationId xmlns:p14="http://schemas.microsoft.com/office/powerpoint/2010/main" val="212652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7F8275-3016-4116-8BF9-B42C0EA28227}"/>
              </a:ext>
            </a:extLst>
          </p:cNvPr>
          <p:cNvPicPr>
            <a:picLocks noChangeAspect="1"/>
          </p:cNvPicPr>
          <p:nvPr/>
        </p:nvPicPr>
        <p:blipFill rotWithShape="1">
          <a:blip r:embed="rId2"/>
          <a:srcRect l="7212" t="14791" r="10361" b="5297"/>
          <a:stretch/>
        </p:blipFill>
        <p:spPr>
          <a:xfrm>
            <a:off x="1071196" y="764931"/>
            <a:ext cx="10049608" cy="5328138"/>
          </a:xfrm>
          <a:prstGeom prst="rect">
            <a:avLst/>
          </a:prstGeom>
        </p:spPr>
      </p:pic>
      <p:sp>
        <p:nvSpPr>
          <p:cNvPr id="5" name="Rectangle 4">
            <a:extLst>
              <a:ext uri="{FF2B5EF4-FFF2-40B4-BE49-F238E27FC236}">
                <a16:creationId xmlns:a16="http://schemas.microsoft.com/office/drawing/2014/main" id="{7D78994D-D9B8-42B1-8080-39B1F0CCCD21}"/>
              </a:ext>
            </a:extLst>
          </p:cNvPr>
          <p:cNvSpPr/>
          <p:nvPr/>
        </p:nvSpPr>
        <p:spPr>
          <a:xfrm>
            <a:off x="10234247" y="4844562"/>
            <a:ext cx="747345" cy="378069"/>
          </a:xfrm>
          <a:prstGeom prst="rect">
            <a:avLst/>
          </a:prstGeom>
          <a:solidFill>
            <a:srgbClr val="ED7D31">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angle 1">
            <a:extLst>
              <a:ext uri="{FF2B5EF4-FFF2-40B4-BE49-F238E27FC236}">
                <a16:creationId xmlns:a16="http://schemas.microsoft.com/office/drawing/2014/main" id="{ED26E835-4EEA-4D74-9560-E232530CFB25}"/>
              </a:ext>
            </a:extLst>
          </p:cNvPr>
          <p:cNvSpPr/>
          <p:nvPr/>
        </p:nvSpPr>
        <p:spPr>
          <a:xfrm>
            <a:off x="6169269" y="283504"/>
            <a:ext cx="6096000" cy="369332"/>
          </a:xfrm>
          <a:prstGeom prst="rect">
            <a:avLst/>
          </a:prstGeom>
        </p:spPr>
        <p:txBody>
          <a:bodyPr>
            <a:spAutoFit/>
          </a:bodyPr>
          <a:lstStyle/>
          <a:p>
            <a:r>
              <a:rPr lang="en-US" dirty="0"/>
              <a:t>Final product</a:t>
            </a:r>
            <a:endParaRPr lang="en-US" b="0" i="0" dirty="0">
              <a:effectLst/>
              <a:latin typeface="Raleway"/>
            </a:endParaRPr>
          </a:p>
        </p:txBody>
      </p:sp>
      <p:sp>
        <p:nvSpPr>
          <p:cNvPr id="6" name="Rectangle 5">
            <a:extLst>
              <a:ext uri="{FF2B5EF4-FFF2-40B4-BE49-F238E27FC236}">
                <a16:creationId xmlns:a16="http://schemas.microsoft.com/office/drawing/2014/main" id="{E597BDE0-745F-4F07-A31E-3161C252E2F1}"/>
              </a:ext>
            </a:extLst>
          </p:cNvPr>
          <p:cNvSpPr/>
          <p:nvPr/>
        </p:nvSpPr>
        <p:spPr>
          <a:xfrm>
            <a:off x="3427021" y="6093069"/>
            <a:ext cx="4810419" cy="369332"/>
          </a:xfrm>
          <a:prstGeom prst="rect">
            <a:avLst/>
          </a:prstGeom>
        </p:spPr>
        <p:txBody>
          <a:bodyPr wrap="none">
            <a:spAutoFit/>
          </a:bodyPr>
          <a:lstStyle/>
          <a:p>
            <a:r>
              <a:rPr lang="ca-ES" dirty="0"/>
              <a:t>https://www.scrum.org/resources/what-is-scrum</a:t>
            </a:r>
          </a:p>
        </p:txBody>
      </p:sp>
    </p:spTree>
    <p:extLst>
      <p:ext uri="{BB962C8B-B14F-4D97-AF65-F5344CB8AC3E}">
        <p14:creationId xmlns:p14="http://schemas.microsoft.com/office/powerpoint/2010/main" val="497233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272</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Jordi Gonzalez</dc:creator>
  <cp:lastModifiedBy>Jordi Gonzalez</cp:lastModifiedBy>
  <cp:revision>2</cp:revision>
  <dcterms:created xsi:type="dcterms:W3CDTF">2018-09-18T07:25:15Z</dcterms:created>
  <dcterms:modified xsi:type="dcterms:W3CDTF">2018-09-18T07:44:33Z</dcterms:modified>
</cp:coreProperties>
</file>