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4" r:id="rId2"/>
    <p:sldId id="295" r:id="rId3"/>
    <p:sldId id="297" r:id="rId4"/>
  </p:sldIdLst>
  <p:sldSz cx="9144000" cy="6858000" type="screen4x3"/>
  <p:notesSz cx="6797675" cy="9872663"/>
  <p:defaultTextStyle>
    <a:defPPr>
      <a:defRPr lang="ca-ES"/>
    </a:defPPr>
    <a:lvl1pPr algn="l" rtl="0" fontAlgn="base">
      <a:spcBef>
        <a:spcPct val="50000"/>
      </a:spcBef>
      <a:spcAft>
        <a:spcPct val="0"/>
      </a:spcAft>
      <a:defRPr sz="2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nse estil ni q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4" autoAdjust="0"/>
    <p:restoredTop sz="78814" autoAdjust="0"/>
  </p:normalViewPr>
  <p:slideViewPr>
    <p:cSldViewPr>
      <p:cViewPr>
        <p:scale>
          <a:sx n="70" d="100"/>
          <a:sy n="70" d="100"/>
        </p:scale>
        <p:origin x="-660" y="42"/>
      </p:cViewPr>
      <p:guideLst>
        <p:guide orient="horz" pos="4319"/>
        <p:guide pos="56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16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7316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6A31CE3-A5EB-4C03-A85F-556CF6E77C40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559220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89515"/>
            <a:ext cx="5438140" cy="44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 smtClean="0"/>
              <a:t>Feu clic aquí per editar els estils de text del patró</a:t>
            </a:r>
          </a:p>
          <a:p>
            <a:pPr lvl="1"/>
            <a:r>
              <a:rPr lang="ca-ES" noProof="0" smtClean="0"/>
              <a:t>Segon nivell</a:t>
            </a:r>
          </a:p>
          <a:p>
            <a:pPr lvl="2"/>
            <a:r>
              <a:rPr lang="ca-ES" noProof="0" smtClean="0"/>
              <a:t>Tercer nivell</a:t>
            </a:r>
          </a:p>
          <a:p>
            <a:pPr lvl="3"/>
            <a:r>
              <a:rPr lang="ca-ES" noProof="0" smtClean="0"/>
              <a:t>Quart nivell</a:t>
            </a:r>
          </a:p>
          <a:p>
            <a:pPr lvl="4"/>
            <a:r>
              <a:rPr lang="ca-ES" noProof="0" smtClean="0"/>
              <a:t>Cinquè nivell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6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7316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FDCF11F-9363-4B34-A8F0-F7DB9964830F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79686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CF11F-9363-4B34-A8F0-F7DB9964830F}" type="slidenum">
              <a:rPr lang="ca-ES" smtClean="0"/>
              <a:pPr>
                <a:defRPr/>
              </a:pPr>
              <a:t>1</a:t>
            </a:fld>
            <a:endParaRPr lang="ca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CF11F-9363-4B34-A8F0-F7DB9964830F}" type="slidenum">
              <a:rPr lang="ca-ES" smtClean="0"/>
              <a:pPr>
                <a:defRPr/>
              </a:pPr>
              <a:t>2</a:t>
            </a:fld>
            <a:endParaRPr lang="ca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CF11F-9363-4B34-A8F0-F7DB9964830F}" type="slidenum">
              <a:rPr lang="ca-ES" smtClean="0"/>
              <a:pPr>
                <a:defRPr/>
              </a:pPr>
              <a:t>3</a:t>
            </a:fld>
            <a:endParaRPr lang="ca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25838"/>
            <a:ext cx="7772400" cy="641350"/>
          </a:xfrm>
        </p:spPr>
        <p:txBody>
          <a:bodyPr anchor="ctr">
            <a:spAutoFit/>
          </a:bodyPr>
          <a:lstStyle>
            <a:lvl1pPr algn="ctr">
              <a:defRPr sz="3600"/>
            </a:lvl1pPr>
          </a:lstStyle>
          <a:p>
            <a:r>
              <a:rPr lang="ca-ES"/>
              <a:t>Clic para editar estilo título patrón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5213"/>
            <a:ext cx="6400800" cy="762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 b="1"/>
            </a:lvl1pPr>
          </a:lstStyle>
          <a:p>
            <a:r>
              <a:rPr lang="ca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522FEF71-D74D-40D5-931A-1A6A3058BF92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 rot="16200000">
            <a:off x="1787374" y="164964"/>
            <a:ext cx="1920526" cy="4128120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A7886-83A2-47CF-81D0-2BE601B2ADAC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6688" y="1637134"/>
            <a:ext cx="1943100" cy="34480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2625" y="1637134"/>
            <a:ext cx="5681663" cy="34480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142F4-7FAB-40AE-82B7-1D059422199A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2625" y="332656"/>
            <a:ext cx="7773988" cy="5760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1608" y="1196752"/>
            <a:ext cx="3810000" cy="144655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4008" y="1196752"/>
            <a:ext cx="3811588" cy="144655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7E821-BC76-424D-AA09-068022585245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ítulo, gráfic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2625" y="188640"/>
            <a:ext cx="7773988" cy="72008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gráfico"/>
          <p:cNvSpPr>
            <a:spLocks noGrp="1"/>
          </p:cNvSpPr>
          <p:nvPr>
            <p:ph type="chart" sz="half" idx="1"/>
          </p:nvPr>
        </p:nvSpPr>
        <p:spPr>
          <a:xfrm>
            <a:off x="681608" y="1124744"/>
            <a:ext cx="3810000" cy="2376264"/>
          </a:xfrm>
        </p:spPr>
        <p:txBody>
          <a:bodyPr/>
          <a:lstStyle/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4008" y="1124744"/>
            <a:ext cx="3811588" cy="23762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87505-BD31-4FB4-83F1-F6660DDD2CD9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2625" y="260648"/>
            <a:ext cx="7773988" cy="6480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83568" y="1124744"/>
            <a:ext cx="7773988" cy="1541463"/>
          </a:xfrm>
        </p:spPr>
        <p:txBody>
          <a:bodyPr/>
          <a:lstStyle/>
          <a:p>
            <a:pPr lvl="0"/>
            <a:endParaRPr lang="es-E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F60CC-9744-466B-83F3-906DC419A31B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3988" cy="720080"/>
          </a:xfrm>
        </p:spPr>
        <p:txBody>
          <a:bodyPr/>
          <a:lstStyle>
            <a:lvl1pPr>
              <a:defRPr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6B1E0-81C6-4200-98ED-F3F5CC895525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CF65C-4F4E-45DA-943B-1DD99688BEB8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340768"/>
            <a:ext cx="3810000" cy="164352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3811588" cy="164352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3C963-C6B2-4238-B29C-8BA269B584CF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463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771075"/>
            <a:ext cx="4040188" cy="147117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463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771075"/>
            <a:ext cx="4041775" cy="147117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BD9B7-8A89-40C5-BD3D-28FA11E0FFFB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45610-C961-4C39-A30E-137B6EA8B65A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2AD6C-D958-4617-A151-3147CC0485E7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2197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12687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373B-372D-4CA5-9999-3DCF5D5436AF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D20C9-8546-4E6E-9C6A-CD6FF9901AF4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77739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a-ES" smtClean="0"/>
              <a:t>Feu clic aquí per editar l'estil de títol del patró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413"/>
            <a:ext cx="7773988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ca-ES" smtClean="0"/>
              <a:t>Feu clic aquí per editar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100" b="0">
                <a:latin typeface="Arial" charset="0"/>
              </a:defRPr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0">
                <a:latin typeface="Arial" charset="0"/>
              </a:defRPr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5FCFAEC-DA77-4688-9E15-2CCEA7E1B876}" type="slidenum">
              <a:rPr lang="ca-ES"/>
              <a:pPr>
                <a:defRPr/>
              </a:pPr>
              <a:t>‹Nº›</a:t>
            </a:fld>
            <a:endParaRPr lang="ca-E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4213" y="981075"/>
            <a:ext cx="7696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ca-ES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o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ol 1"/>
          <p:cNvSpPr>
            <a:spLocks noGrp="1"/>
          </p:cNvSpPr>
          <p:nvPr>
            <p:ph type="title"/>
          </p:nvPr>
        </p:nvSpPr>
        <p:spPr>
          <a:xfrm>
            <a:off x="682625" y="370210"/>
            <a:ext cx="7773988" cy="610518"/>
          </a:xfrm>
        </p:spPr>
        <p:txBody>
          <a:bodyPr/>
          <a:lstStyle/>
          <a:p>
            <a:r>
              <a:rPr lang="ca-ES" dirty="0" smtClean="0"/>
              <a:t>Informació pels usuaris del FRAMEWORK SIC (1/3): </a:t>
            </a:r>
            <a:br>
              <a:rPr lang="ca-ES" dirty="0" smtClean="0"/>
            </a:br>
            <a:r>
              <a:rPr lang="ca-ES" sz="2000" b="1" dirty="0" smtClean="0"/>
              <a:t>Com demanar tasques de gestió sobre el FRAMEWORK SIC</a:t>
            </a:r>
          </a:p>
        </p:txBody>
      </p:sp>
      <p:sp>
        <p:nvSpPr>
          <p:cNvPr id="5123" name="Contenidor de número de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E34A41-00B8-4CDD-8E15-1EB6BE8411AA}" type="slidenum">
              <a:rPr lang="ca-ES" smtClean="0"/>
              <a:pPr/>
              <a:t>1</a:t>
            </a:fld>
            <a:endParaRPr lang="ca-ES" dirty="0" smtClean="0"/>
          </a:p>
        </p:txBody>
      </p:sp>
      <p:sp>
        <p:nvSpPr>
          <p:cNvPr id="5" name="Rectangle 20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280920" cy="287771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  <a:defRPr/>
            </a:pPr>
            <a:r>
              <a:rPr lang="ca-ES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Els usuaris del FRAMEWORK SIC, quan necessitin gestionar alguna de les tasques:</a:t>
            </a:r>
          </a:p>
          <a:p>
            <a:pPr marL="568325" lvl="1" indent="-171450" algn="just">
              <a:spcBef>
                <a:spcPts val="600"/>
              </a:spcBef>
              <a:defRPr/>
            </a:pPr>
            <a:r>
              <a:rPr lang="ca-ES" sz="1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Creació de </a:t>
            </a:r>
            <a:r>
              <a:rPr lang="ca-ES" sz="1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repositoris</a:t>
            </a:r>
            <a:r>
              <a:rPr lang="ca-ES" sz="1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codi de diàleg/aplicació SVN.</a:t>
            </a:r>
          </a:p>
          <a:p>
            <a:pPr marL="568325" lvl="1" indent="-171450" algn="just">
              <a:spcBef>
                <a:spcPts val="600"/>
              </a:spcBef>
              <a:defRPr/>
            </a:pPr>
            <a:r>
              <a:rPr lang="ca-ES" sz="1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Creació d’usuaris a LDAP</a:t>
            </a:r>
          </a:p>
          <a:p>
            <a:pPr marL="568325" lvl="1" indent="-171450" algn="just">
              <a:spcBef>
                <a:spcPts val="600"/>
              </a:spcBef>
              <a:defRPr/>
            </a:pPr>
            <a:r>
              <a:rPr lang="ca-ES" sz="1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Modificació d’usuaris a LDAP.</a:t>
            </a:r>
          </a:p>
          <a:p>
            <a:pPr marL="568325" lvl="1" indent="-171450" algn="just">
              <a:spcBef>
                <a:spcPts val="600"/>
              </a:spcBef>
              <a:defRPr/>
            </a:pPr>
            <a:r>
              <a:rPr lang="ca-ES" sz="1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Assignacions d’usuaris a grups LDAP</a:t>
            </a:r>
          </a:p>
          <a:p>
            <a:pPr marL="568325" lvl="1" indent="-171450" algn="just">
              <a:spcBef>
                <a:spcPts val="600"/>
              </a:spcBef>
              <a:defRPr/>
            </a:pPr>
            <a:r>
              <a:rPr lang="ca-ES" sz="1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Eliminació d’usuaris a LDAP.</a:t>
            </a:r>
          </a:p>
          <a:p>
            <a:pPr marL="568325" lvl="1" indent="-171450" algn="just">
              <a:spcBef>
                <a:spcPts val="600"/>
              </a:spcBef>
              <a:defRPr/>
            </a:pPr>
            <a:r>
              <a:rPr lang="ca-ES" sz="1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Restitució </a:t>
            </a:r>
            <a:r>
              <a:rPr lang="ca-ES" sz="1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Password</a:t>
            </a:r>
            <a:r>
              <a:rPr lang="ca-ES" sz="1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LDAP.</a:t>
            </a:r>
          </a:p>
          <a:p>
            <a:pPr marL="568325" lvl="1" indent="-171450" algn="just">
              <a:spcBef>
                <a:spcPts val="600"/>
              </a:spcBef>
              <a:defRPr/>
            </a:pPr>
            <a:r>
              <a:rPr lang="ca-ES" sz="1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Aplicació d’excepcions a </a:t>
            </a:r>
            <a:r>
              <a:rPr lang="ca-ES" sz="1000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repositoris</a:t>
            </a:r>
            <a:r>
              <a:rPr lang="ca-ES" sz="1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d’aplicacions sobre els tipus d’arxius que es poden pujar.</a:t>
            </a:r>
          </a:p>
          <a:p>
            <a:pPr marL="0" indent="0" algn="just">
              <a:spcBef>
                <a:spcPts val="600"/>
              </a:spcBef>
              <a:buNone/>
              <a:defRPr/>
            </a:pPr>
            <a:r>
              <a:rPr lang="ca-ES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Hauran de seguir els següents passos:</a:t>
            </a:r>
          </a:p>
          <a:p>
            <a:pPr marL="625475" lvl="1" indent="-228600" algn="just">
              <a:spcBef>
                <a:spcPts val="600"/>
              </a:spcBef>
              <a:buFont typeface="+mj-lt"/>
              <a:buAutoNum type="arabicPeriod"/>
              <a:defRPr/>
            </a:pPr>
            <a:endParaRPr lang="ca-ES" sz="10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5475" lvl="1" indent="-228600" algn="just">
              <a:spcBef>
                <a:spcPts val="600"/>
              </a:spcBef>
              <a:buFont typeface="+mj-lt"/>
              <a:buAutoNum type="arabicPeriod"/>
              <a:defRPr/>
            </a:pPr>
            <a:endParaRPr lang="ca-ES" sz="1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175" indent="-6350" algn="just">
              <a:spcBef>
                <a:spcPts val="600"/>
              </a:spcBef>
              <a:buNone/>
              <a:defRPr/>
            </a:pPr>
            <a:endParaRPr lang="ca-ES" sz="12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35046" r="35740" b="26691"/>
          <a:stretch/>
        </p:blipFill>
        <p:spPr bwMode="auto">
          <a:xfrm>
            <a:off x="4041698" y="3501007"/>
            <a:ext cx="4706765" cy="265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u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33629"/>
              </p:ext>
            </p:extLst>
          </p:nvPr>
        </p:nvGraphicFramePr>
        <p:xfrm>
          <a:off x="251520" y="3356992"/>
          <a:ext cx="8670726" cy="2941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72408"/>
                <a:gridCol w="4998318"/>
              </a:tblGrid>
              <a:tr h="37084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ca-ES" sz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Accedir al autoservei de Remedy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ca-ES" sz="1200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ca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600"/>
                        </a:spcBef>
                        <a:buFont typeface="+mj-lt"/>
                        <a:buNone/>
                        <a:defRPr/>
                      </a:pPr>
                      <a:r>
                        <a:rPr lang="ca-ES" sz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 Necessito Demanar</a:t>
                      </a:r>
                    </a:p>
                    <a:p>
                      <a:pPr marL="168275" lvl="0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ca-ES" sz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Subcategories Peticions Tècniques</a:t>
                      </a:r>
                    </a:p>
                    <a:p>
                      <a:pPr marL="625475" lvl="1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ca-ES" sz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Subcategories Peticions d'aplicacions</a:t>
                      </a:r>
                    </a:p>
                    <a:p>
                      <a:pPr marL="625475" lvl="1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625475" lvl="1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625475" lvl="1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ca-ES" sz="1200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ca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ol 1"/>
          <p:cNvSpPr>
            <a:spLocks noGrp="1"/>
          </p:cNvSpPr>
          <p:nvPr>
            <p:ph type="title"/>
          </p:nvPr>
        </p:nvSpPr>
        <p:spPr>
          <a:xfrm>
            <a:off x="682625" y="370210"/>
            <a:ext cx="7773988" cy="610518"/>
          </a:xfrm>
        </p:spPr>
        <p:txBody>
          <a:bodyPr/>
          <a:lstStyle/>
          <a:p>
            <a:r>
              <a:rPr lang="ca-ES" dirty="0" smtClean="0"/>
              <a:t>Informació pels usuaris del FRAMEWORK SIC (2/32): </a:t>
            </a:r>
            <a:br>
              <a:rPr lang="ca-ES" dirty="0" smtClean="0"/>
            </a:br>
            <a:r>
              <a:rPr lang="ca-ES" sz="2000" b="1" dirty="0" smtClean="0"/>
              <a:t>Com demanar tasques de gestió sobre el FRAMEWORK SIC</a:t>
            </a:r>
          </a:p>
        </p:txBody>
      </p:sp>
      <p:sp>
        <p:nvSpPr>
          <p:cNvPr id="5123" name="Contenidor de número de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E34A41-00B8-4CDD-8E15-1EB6BE8411AA}" type="slidenum">
              <a:rPr lang="ca-ES" smtClean="0"/>
              <a:pPr/>
              <a:t>2</a:t>
            </a:fld>
            <a:endParaRPr lang="ca-E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7" t="35852" r="35535" b="24971"/>
          <a:stretch/>
        </p:blipFill>
        <p:spPr bwMode="auto">
          <a:xfrm>
            <a:off x="4067944" y="1268760"/>
            <a:ext cx="3888432" cy="229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7" t="30902" r="24873" b="32725"/>
          <a:stretch/>
        </p:blipFill>
        <p:spPr bwMode="auto">
          <a:xfrm>
            <a:off x="3778981" y="3917193"/>
            <a:ext cx="4972041" cy="246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u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92763"/>
              </p:ext>
            </p:extLst>
          </p:nvPr>
        </p:nvGraphicFramePr>
        <p:xfrm>
          <a:off x="251520" y="1124744"/>
          <a:ext cx="8670726" cy="5532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84376"/>
                <a:gridCol w="5286350"/>
              </a:tblGrid>
              <a:tr h="370840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600"/>
                        </a:spcBef>
                        <a:buFont typeface="+mj-lt"/>
                        <a:buNone/>
                        <a:defRPr/>
                      </a:pPr>
                      <a:r>
                        <a:rPr lang="ca-ES" sz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 Suport Tècnic “Sol·licitar ara”</a:t>
                      </a:r>
                    </a:p>
                    <a:p>
                      <a:pPr marL="168275" lvl="0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ca-ES" sz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 pot afegir a “favorits” per accedir mes fàcilment</a:t>
                      </a:r>
                    </a:p>
                    <a:p>
                      <a:pPr marL="168275" lvl="0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68275" lvl="0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68275" lvl="0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68275" lvl="0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68275" lvl="0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68275" lvl="0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68275" lvl="0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68275" lvl="0" indent="-22860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a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600"/>
                        </a:spcBef>
                        <a:buFont typeface="+mj-lt"/>
                        <a:buNone/>
                        <a:defRPr/>
                      </a:pPr>
                      <a:r>
                        <a:rPr lang="ca-ES" sz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4. Omplir la petició</a:t>
                      </a:r>
                    </a:p>
                    <a:p>
                      <a:pPr marL="171450" indent="-17145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ca-ES" sz="1200" b="1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MOLT IMPORTANT!!!,</a:t>
                      </a:r>
                      <a:r>
                        <a:rPr lang="ca-ES" sz="1200" b="1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ca-ES" sz="12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omplir </a:t>
                      </a:r>
                      <a:r>
                        <a:rPr lang="ca-ES" sz="120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primer</a:t>
                      </a:r>
                      <a:r>
                        <a:rPr lang="ca-ES" sz="12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el camp “Descripció breu del suport” (si no el camp “Nom de l'aplicació no funciona”)</a:t>
                      </a:r>
                    </a:p>
                    <a:p>
                      <a:pPr marL="171450" indent="-17145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ca-ES" sz="12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 el camp “Nom de l'aplicació” escollir FRAMEWORK SIC</a:t>
                      </a:r>
                    </a:p>
                    <a:p>
                      <a:pPr marL="171450" indent="-17145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ca-ES" sz="12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Omplir la resta de camps i adjunta la plantilla corresponent.</a:t>
                      </a:r>
                    </a:p>
                    <a:p>
                      <a:pPr marL="171450" indent="-17145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baseline="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baseline="0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 algn="just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endParaRPr lang="ca-ES" sz="1200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a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9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ol 1"/>
          <p:cNvSpPr>
            <a:spLocks noGrp="1"/>
          </p:cNvSpPr>
          <p:nvPr>
            <p:ph type="title"/>
          </p:nvPr>
        </p:nvSpPr>
        <p:spPr>
          <a:xfrm>
            <a:off x="682625" y="370210"/>
            <a:ext cx="7773988" cy="610518"/>
          </a:xfrm>
        </p:spPr>
        <p:txBody>
          <a:bodyPr/>
          <a:lstStyle/>
          <a:p>
            <a:r>
              <a:rPr lang="ca-ES" dirty="0" smtClean="0"/>
              <a:t>Informació pels usuaris del FRAMEWORK SIC (1/3): </a:t>
            </a:r>
            <a:br>
              <a:rPr lang="ca-ES" dirty="0" smtClean="0"/>
            </a:br>
            <a:r>
              <a:rPr lang="ca-ES" sz="2000" b="1" dirty="0" smtClean="0"/>
              <a:t>Com demanar tasques de gestió sobre el FRAMEWORK SIC</a:t>
            </a:r>
          </a:p>
        </p:txBody>
      </p:sp>
      <p:sp>
        <p:nvSpPr>
          <p:cNvPr id="5123" name="Contenidor de número de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E34A41-00B8-4CDD-8E15-1EB6BE8411AA}" type="slidenum">
              <a:rPr lang="ca-ES" smtClean="0"/>
              <a:pPr/>
              <a:t>3</a:t>
            </a:fld>
            <a:endParaRPr lang="ca-ES" dirty="0" smtClean="0"/>
          </a:p>
        </p:txBody>
      </p:sp>
      <p:sp>
        <p:nvSpPr>
          <p:cNvPr id="5" name="Rectangle 20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280920" cy="46166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  <a:defRPr/>
            </a:pPr>
            <a:r>
              <a:rPr lang="ca-ES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Opcionalment, els usuaris podent arribar directament a la “Petició de Suport Tècnic”, buscant “SIC” en la finestra d’autoservei.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35046" r="35740" b="37355"/>
          <a:stretch/>
        </p:blipFill>
        <p:spPr bwMode="auto">
          <a:xfrm>
            <a:off x="395535" y="1844824"/>
            <a:ext cx="848340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15616" y="2348880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SIC</a:t>
            </a:r>
            <a:endParaRPr lang="ca-ES" dirty="0"/>
          </a:p>
        </p:txBody>
      </p:sp>
      <p:sp>
        <p:nvSpPr>
          <p:cNvPr id="4" name="Oval 3"/>
          <p:cNvSpPr/>
          <p:nvPr/>
        </p:nvSpPr>
        <p:spPr bwMode="auto">
          <a:xfrm>
            <a:off x="683568" y="2075656"/>
            <a:ext cx="2016224" cy="100811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2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_departament">
  <a:themeElements>
    <a:clrScheme name="presentacio_departamen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00000"/>
      </a:accent1>
      <a:accent2>
        <a:srgbClr val="990033"/>
      </a:accent2>
      <a:accent3>
        <a:srgbClr val="FFFFFF"/>
      </a:accent3>
      <a:accent4>
        <a:srgbClr val="000000"/>
      </a:accent4>
      <a:accent5>
        <a:srgbClr val="C0AAAA"/>
      </a:accent5>
      <a:accent6>
        <a:srgbClr val="8A002D"/>
      </a:accent6>
      <a:hlink>
        <a:srgbClr val="FF0000"/>
      </a:hlink>
      <a:folHlink>
        <a:srgbClr val="99CC00"/>
      </a:folHlink>
    </a:clrScheme>
    <a:fontScheme name="presentacio_departam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ca-E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ca-E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o_departam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_departam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_departamen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0000"/>
        </a:accent1>
        <a:accent2>
          <a:srgbClr val="990033"/>
        </a:accent2>
        <a:accent3>
          <a:srgbClr val="FFFFFF"/>
        </a:accent3>
        <a:accent4>
          <a:srgbClr val="000000"/>
        </a:accent4>
        <a:accent5>
          <a:srgbClr val="C0AAAA"/>
        </a:accent5>
        <a:accent6>
          <a:srgbClr val="8A002D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14169</TotalTime>
  <Words>212</Words>
  <Application>Microsoft Office PowerPoint</Application>
  <PresentationFormat>Presentación en pantalla (4:3)</PresentationFormat>
  <Paragraphs>43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presentacio_departament</vt:lpstr>
      <vt:lpstr>Informació pels usuaris del FRAMEWORK SIC (1/3):  Com demanar tasques de gestió sobre el FRAMEWORK SIC</vt:lpstr>
      <vt:lpstr>Informació pels usuaris del FRAMEWORK SIC (2/32):  Com demanar tasques de gestió sobre el FRAMEWORK SIC</vt:lpstr>
      <vt:lpstr>Informació pels usuaris del FRAMEWORK SIC (1/3):  Com demanar tasques de gestió sobre el FRAMEWORK SIC</vt:lpstr>
    </vt:vector>
  </TitlesOfParts>
  <Company>argus disseny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argus disseny</dc:creator>
  <cp:lastModifiedBy>admin</cp:lastModifiedBy>
  <cp:revision>119</cp:revision>
  <cp:lastPrinted>2014-09-29T13:17:26Z</cp:lastPrinted>
  <dcterms:created xsi:type="dcterms:W3CDTF">2008-10-24T09:19:34Z</dcterms:created>
  <dcterms:modified xsi:type="dcterms:W3CDTF">2015-09-21T10:24:54Z</dcterms:modified>
</cp:coreProperties>
</file>