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BD3"/>
    <a:srgbClr val="1B5A51"/>
    <a:srgbClr val="166284"/>
    <a:srgbClr val="104862"/>
    <a:srgbClr val="215F9A"/>
    <a:srgbClr val="163E64"/>
    <a:srgbClr val="1B8BA1"/>
    <a:srgbClr val="598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E82137-A60A-4A28-92FD-02EBF8A34A30}" v="37" dt="2024-07-08T23:27:11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6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i Tablada" userId="dd05d932-a424-4e64-bed5-b29bb66812be" providerId="ADAL" clId="{88E82137-A60A-4A28-92FD-02EBF8A34A30}"/>
    <pc:docChg chg="undo custSel modSld">
      <pc:chgData name="Jordi Tablada" userId="dd05d932-a424-4e64-bed5-b29bb66812be" providerId="ADAL" clId="{88E82137-A60A-4A28-92FD-02EBF8A34A30}" dt="2024-07-09T04:02:30.419" v="608" actId="20577"/>
      <pc:docMkLst>
        <pc:docMk/>
      </pc:docMkLst>
      <pc:sldChg chg="addSp delSp modSp mod">
        <pc:chgData name="Jordi Tablada" userId="dd05d932-a424-4e64-bed5-b29bb66812be" providerId="ADAL" clId="{88E82137-A60A-4A28-92FD-02EBF8A34A30}" dt="2024-07-09T04:02:30.419" v="608" actId="20577"/>
        <pc:sldMkLst>
          <pc:docMk/>
          <pc:sldMk cId="2680956945" sldId="256"/>
        </pc:sldMkLst>
        <pc:spChg chg="mod">
          <ac:chgData name="Jordi Tablada" userId="dd05d932-a424-4e64-bed5-b29bb66812be" providerId="ADAL" clId="{88E82137-A60A-4A28-92FD-02EBF8A34A30}" dt="2024-07-08T22:59:15.455" v="72" actId="1037"/>
          <ac:spMkLst>
            <pc:docMk/>
            <pc:sldMk cId="2680956945" sldId="256"/>
            <ac:spMk id="4" creationId="{4C2DD653-220B-B70B-C43E-8AC4DC981A61}"/>
          </ac:spMkLst>
        </pc:spChg>
        <pc:spChg chg="mod">
          <ac:chgData name="Jordi Tablada" userId="dd05d932-a424-4e64-bed5-b29bb66812be" providerId="ADAL" clId="{88E82137-A60A-4A28-92FD-02EBF8A34A30}" dt="2024-07-08T22:59:15.455" v="72" actId="1037"/>
          <ac:spMkLst>
            <pc:docMk/>
            <pc:sldMk cId="2680956945" sldId="256"/>
            <ac:spMk id="5" creationId="{8F90B02B-B667-2FCC-327E-CFEA0853BB0E}"/>
          </ac:spMkLst>
        </pc:spChg>
        <pc:spChg chg="mod">
          <ac:chgData name="Jordi Tablada" userId="dd05d932-a424-4e64-bed5-b29bb66812be" providerId="ADAL" clId="{88E82137-A60A-4A28-92FD-02EBF8A34A30}" dt="2024-07-09T00:14:03.844" v="534" actId="113"/>
          <ac:spMkLst>
            <pc:docMk/>
            <pc:sldMk cId="2680956945" sldId="256"/>
            <ac:spMk id="6" creationId="{84051A55-7FCC-88D4-C590-4557684407C4}"/>
          </ac:spMkLst>
        </pc:spChg>
        <pc:spChg chg="mod">
          <ac:chgData name="Jordi Tablada" userId="dd05d932-a424-4e64-bed5-b29bb66812be" providerId="ADAL" clId="{88E82137-A60A-4A28-92FD-02EBF8A34A30}" dt="2024-07-08T23:11:49.124" v="175" actId="1038"/>
          <ac:spMkLst>
            <pc:docMk/>
            <pc:sldMk cId="2680956945" sldId="256"/>
            <ac:spMk id="12" creationId="{161821B3-B1D7-6372-A6B0-BDC9F962C5C9}"/>
          </ac:spMkLst>
        </pc:spChg>
        <pc:spChg chg="mod">
          <ac:chgData name="Jordi Tablada" userId="dd05d932-a424-4e64-bed5-b29bb66812be" providerId="ADAL" clId="{88E82137-A60A-4A28-92FD-02EBF8A34A30}" dt="2024-07-09T00:13:59.965" v="533" actId="113"/>
          <ac:spMkLst>
            <pc:docMk/>
            <pc:sldMk cId="2680956945" sldId="256"/>
            <ac:spMk id="33" creationId="{BA004EA8-80BD-86A6-42FE-886795824A5E}"/>
          </ac:spMkLst>
        </pc:spChg>
        <pc:spChg chg="mod">
          <ac:chgData name="Jordi Tablada" userId="dd05d932-a424-4e64-bed5-b29bb66812be" providerId="ADAL" clId="{88E82137-A60A-4A28-92FD-02EBF8A34A30}" dt="2024-07-09T04:02:30.419" v="608" actId="20577"/>
          <ac:spMkLst>
            <pc:docMk/>
            <pc:sldMk cId="2680956945" sldId="256"/>
            <ac:spMk id="50" creationId="{0E5BB39D-2F2B-EF82-D777-1678135B63F4}"/>
          </ac:spMkLst>
        </pc:spChg>
        <pc:spChg chg="mod">
          <ac:chgData name="Jordi Tablada" userId="dd05d932-a424-4e64-bed5-b29bb66812be" providerId="ADAL" clId="{88E82137-A60A-4A28-92FD-02EBF8A34A30}" dt="2024-07-08T22:59:29.943" v="74" actId="552"/>
          <ac:spMkLst>
            <pc:docMk/>
            <pc:sldMk cId="2680956945" sldId="256"/>
            <ac:spMk id="51" creationId="{EC62057E-DB6D-02FE-CCA7-02E6F349264B}"/>
          </ac:spMkLst>
        </pc:spChg>
        <pc:spChg chg="mod">
          <ac:chgData name="Jordi Tablada" userId="dd05d932-a424-4e64-bed5-b29bb66812be" providerId="ADAL" clId="{88E82137-A60A-4A28-92FD-02EBF8A34A30}" dt="2024-07-08T23:11:59.980" v="190" actId="1037"/>
          <ac:spMkLst>
            <pc:docMk/>
            <pc:sldMk cId="2680956945" sldId="256"/>
            <ac:spMk id="60" creationId="{DF5B9ABD-61CB-1C65-AFFA-EA4F4D206697}"/>
          </ac:spMkLst>
        </pc:spChg>
        <pc:spChg chg="mod">
          <ac:chgData name="Jordi Tablada" userId="dd05d932-a424-4e64-bed5-b29bb66812be" providerId="ADAL" clId="{88E82137-A60A-4A28-92FD-02EBF8A34A30}" dt="2024-07-08T23:23:46.450" v="427" actId="12789"/>
          <ac:spMkLst>
            <pc:docMk/>
            <pc:sldMk cId="2680956945" sldId="256"/>
            <ac:spMk id="1033" creationId="{1044BB5F-484D-A6DF-3961-126CE20FC51A}"/>
          </ac:spMkLst>
        </pc:spChg>
        <pc:spChg chg="mod">
          <ac:chgData name="Jordi Tablada" userId="dd05d932-a424-4e64-bed5-b29bb66812be" providerId="ADAL" clId="{88E82137-A60A-4A28-92FD-02EBF8A34A30}" dt="2024-07-08T23:24:35.016" v="429" actId="14100"/>
          <ac:spMkLst>
            <pc:docMk/>
            <pc:sldMk cId="2680956945" sldId="256"/>
            <ac:spMk id="1034" creationId="{22D6C00D-7591-034C-D1E1-1FB6CA1D4C86}"/>
          </ac:spMkLst>
        </pc:spChg>
        <pc:spChg chg="mod">
          <ac:chgData name="Jordi Tablada" userId="dd05d932-a424-4e64-bed5-b29bb66812be" providerId="ADAL" clId="{88E82137-A60A-4A28-92FD-02EBF8A34A30}" dt="2024-07-08T23:11:49.124" v="175" actId="1038"/>
          <ac:spMkLst>
            <pc:docMk/>
            <pc:sldMk cId="2680956945" sldId="256"/>
            <ac:spMk id="1043" creationId="{56AF6ABD-826E-79AE-A462-716F46443E83}"/>
          </ac:spMkLst>
        </pc:spChg>
        <pc:spChg chg="mod">
          <ac:chgData name="Jordi Tablada" userId="dd05d932-a424-4e64-bed5-b29bb66812be" providerId="ADAL" clId="{88E82137-A60A-4A28-92FD-02EBF8A34A30}" dt="2024-07-08T23:24:57.755" v="437" actId="1038"/>
          <ac:spMkLst>
            <pc:docMk/>
            <pc:sldMk cId="2680956945" sldId="256"/>
            <ac:spMk id="1047" creationId="{08BF5BC0-CB1E-AAD9-1FD4-4DB3F6A9C14E}"/>
          </ac:spMkLst>
        </pc:spChg>
        <pc:spChg chg="add del mod">
          <ac:chgData name="Jordi Tablada" userId="dd05d932-a424-4e64-bed5-b29bb66812be" providerId="ADAL" clId="{88E82137-A60A-4A28-92FD-02EBF8A34A30}" dt="2024-07-08T23:25:53.917" v="440" actId="478"/>
          <ac:spMkLst>
            <pc:docMk/>
            <pc:sldMk cId="2680956945" sldId="256"/>
            <ac:spMk id="1052" creationId="{84B560E8-4126-4D3B-27BE-01FD77306A87}"/>
          </ac:spMkLst>
        </pc:spChg>
        <pc:spChg chg="add del mod">
          <ac:chgData name="Jordi Tablada" userId="dd05d932-a424-4e64-bed5-b29bb66812be" providerId="ADAL" clId="{88E82137-A60A-4A28-92FD-02EBF8A34A30}" dt="2024-07-08T23:14:31.075" v="216" actId="478"/>
          <ac:spMkLst>
            <pc:docMk/>
            <pc:sldMk cId="2680956945" sldId="256"/>
            <ac:spMk id="1053" creationId="{8ECBC922-E943-8966-D329-567F5FEC8797}"/>
          </ac:spMkLst>
        </pc:spChg>
        <pc:spChg chg="add mod">
          <ac:chgData name="Jordi Tablada" userId="dd05d932-a424-4e64-bed5-b29bb66812be" providerId="ADAL" clId="{88E82137-A60A-4A28-92FD-02EBF8A34A30}" dt="2024-07-09T00:15:03.097" v="572" actId="20577"/>
          <ac:spMkLst>
            <pc:docMk/>
            <pc:sldMk cId="2680956945" sldId="256"/>
            <ac:spMk id="1055" creationId="{230AE188-2BCE-6E7E-846B-87A556701EC0}"/>
          </ac:spMkLst>
        </pc:spChg>
        <pc:grpChg chg="add del mod">
          <ac:chgData name="Jordi Tablada" userId="dd05d932-a424-4e64-bed5-b29bb66812be" providerId="ADAL" clId="{88E82137-A60A-4A28-92FD-02EBF8A34A30}" dt="2024-07-08T23:25:06.038" v="438" actId="165"/>
          <ac:grpSpMkLst>
            <pc:docMk/>
            <pc:sldMk cId="2680956945" sldId="256"/>
            <ac:grpSpMk id="1054" creationId="{F7D926F0-6E1A-C672-14B0-DDE71DF5DFB0}"/>
          </ac:grpSpMkLst>
        </pc:grpChg>
        <pc:picChg chg="mod">
          <ac:chgData name="Jordi Tablada" userId="dd05d932-a424-4e64-bed5-b29bb66812be" providerId="ADAL" clId="{88E82137-A60A-4A28-92FD-02EBF8A34A30}" dt="2024-07-08T23:11:59.980" v="190" actId="1037"/>
          <ac:picMkLst>
            <pc:docMk/>
            <pc:sldMk cId="2680956945" sldId="256"/>
            <ac:picMk id="27" creationId="{B8807B3F-1F8B-E187-0EB0-752F786BCBE1}"/>
          </ac:picMkLst>
        </pc:picChg>
        <pc:picChg chg="mod">
          <ac:chgData name="Jordi Tablada" userId="dd05d932-a424-4e64-bed5-b29bb66812be" providerId="ADAL" clId="{88E82137-A60A-4A28-92FD-02EBF8A34A30}" dt="2024-07-08T23:11:59.980" v="190" actId="1037"/>
          <ac:picMkLst>
            <pc:docMk/>
            <pc:sldMk cId="2680956945" sldId="256"/>
            <ac:picMk id="29" creationId="{7FE2D806-5760-F37A-9475-5EB1A5C1CD97}"/>
          </ac:picMkLst>
        </pc:picChg>
        <pc:picChg chg="mod">
          <ac:chgData name="Jordi Tablada" userId="dd05d932-a424-4e64-bed5-b29bb66812be" providerId="ADAL" clId="{88E82137-A60A-4A28-92FD-02EBF8A34A30}" dt="2024-07-08T22:59:03.342" v="58" actId="552"/>
          <ac:picMkLst>
            <pc:docMk/>
            <pc:sldMk cId="2680956945" sldId="256"/>
            <ac:picMk id="47" creationId="{29DC480E-26A3-E6D6-3205-6A78D80EAD08}"/>
          </ac:picMkLst>
        </pc:picChg>
        <pc:picChg chg="mod">
          <ac:chgData name="Jordi Tablada" userId="dd05d932-a424-4e64-bed5-b29bb66812be" providerId="ADAL" clId="{88E82137-A60A-4A28-92FD-02EBF8A34A30}" dt="2024-07-08T22:59:03.342" v="58" actId="552"/>
          <ac:picMkLst>
            <pc:docMk/>
            <pc:sldMk cId="2680956945" sldId="256"/>
            <ac:picMk id="48" creationId="{578F59D1-137A-B56D-751A-23F4E1E39FE4}"/>
          </ac:picMkLst>
        </pc:picChg>
        <pc:picChg chg="mod">
          <ac:chgData name="Jordi Tablada" userId="dd05d932-a424-4e64-bed5-b29bb66812be" providerId="ADAL" clId="{88E82137-A60A-4A28-92FD-02EBF8A34A30}" dt="2024-07-08T23:11:16.608" v="136" actId="1076"/>
          <ac:picMkLst>
            <pc:docMk/>
            <pc:sldMk cId="2680956945" sldId="256"/>
            <ac:picMk id="1026" creationId="{B258B9BB-EB03-D39D-1986-8CE9F302A89C}"/>
          </ac:picMkLst>
        </pc:picChg>
        <pc:picChg chg="mod">
          <ac:chgData name="Jordi Tablada" userId="dd05d932-a424-4e64-bed5-b29bb66812be" providerId="ADAL" clId="{88E82137-A60A-4A28-92FD-02EBF8A34A30}" dt="2024-07-08T23:11:59.980" v="190" actId="1037"/>
          <ac:picMkLst>
            <pc:docMk/>
            <pc:sldMk cId="2680956945" sldId="256"/>
            <ac:picMk id="1028" creationId="{F9A450C8-5A3F-B43F-A351-71698E31AA9B}"/>
          </ac:picMkLst>
        </pc:picChg>
        <pc:picChg chg="mod">
          <ac:chgData name="Jordi Tablada" userId="dd05d932-a424-4e64-bed5-b29bb66812be" providerId="ADAL" clId="{88E82137-A60A-4A28-92FD-02EBF8A34A30}" dt="2024-07-08T22:59:03.342" v="58" actId="552"/>
          <ac:picMkLst>
            <pc:docMk/>
            <pc:sldMk cId="2680956945" sldId="256"/>
            <ac:picMk id="1031" creationId="{BE096971-BA25-7B9C-B087-99E940265583}"/>
          </ac:picMkLst>
        </pc:picChg>
        <pc:picChg chg="mod">
          <ac:chgData name="Jordi Tablada" userId="dd05d932-a424-4e64-bed5-b29bb66812be" providerId="ADAL" clId="{88E82137-A60A-4A28-92FD-02EBF8A34A30}" dt="2024-07-08T23:11:22.222" v="137" actId="1076"/>
          <ac:picMkLst>
            <pc:docMk/>
            <pc:sldMk cId="2680956945" sldId="256"/>
            <ac:picMk id="1037" creationId="{5617757D-D40A-BCDE-9D4B-8E80F88D267D}"/>
          </ac:picMkLst>
        </pc:picChg>
        <pc:picChg chg="del mod topLvl">
          <ac:chgData name="Jordi Tablada" userId="dd05d932-a424-4e64-bed5-b29bb66812be" providerId="ADAL" clId="{88E82137-A60A-4A28-92FD-02EBF8A34A30}" dt="2024-07-08T23:25:16.939" v="439" actId="478"/>
          <ac:picMkLst>
            <pc:docMk/>
            <pc:sldMk cId="2680956945" sldId="256"/>
            <ac:picMk id="1040" creationId="{414CB42C-7726-0B38-BAD2-E487575DFEAC}"/>
          </ac:picMkLst>
        </pc:picChg>
        <pc:picChg chg="mod topLvl">
          <ac:chgData name="Jordi Tablada" userId="dd05d932-a424-4e64-bed5-b29bb66812be" providerId="ADAL" clId="{88E82137-A60A-4A28-92FD-02EBF8A34A30}" dt="2024-07-08T23:25:06.038" v="438" actId="165"/>
          <ac:picMkLst>
            <pc:docMk/>
            <pc:sldMk cId="2680956945" sldId="256"/>
            <ac:picMk id="1042" creationId="{517B9C35-AB0E-D053-D884-5DA27C371034}"/>
          </ac:picMkLst>
        </pc:picChg>
        <pc:picChg chg="mod topLvl">
          <ac:chgData name="Jordi Tablada" userId="dd05d932-a424-4e64-bed5-b29bb66812be" providerId="ADAL" clId="{88E82137-A60A-4A28-92FD-02EBF8A34A30}" dt="2024-07-08T23:25:06.038" v="438" actId="165"/>
          <ac:picMkLst>
            <pc:docMk/>
            <pc:sldMk cId="2680956945" sldId="256"/>
            <ac:picMk id="1048" creationId="{4F0D3240-759B-E385-1874-D38768F798A8}"/>
          </ac:picMkLst>
        </pc:picChg>
        <pc:picChg chg="mod topLvl">
          <ac:chgData name="Jordi Tablada" userId="dd05d932-a424-4e64-bed5-b29bb66812be" providerId="ADAL" clId="{88E82137-A60A-4A28-92FD-02EBF8A34A30}" dt="2024-07-08T23:25:06.038" v="438" actId="165"/>
          <ac:picMkLst>
            <pc:docMk/>
            <pc:sldMk cId="2680956945" sldId="256"/>
            <ac:picMk id="1049" creationId="{22F9E2EE-E0E9-CECF-D56F-09FF64882779}"/>
          </ac:picMkLst>
        </pc:picChg>
        <pc:picChg chg="mod topLvl">
          <ac:chgData name="Jordi Tablada" userId="dd05d932-a424-4e64-bed5-b29bb66812be" providerId="ADAL" clId="{88E82137-A60A-4A28-92FD-02EBF8A34A30}" dt="2024-07-08T23:25:06.038" v="438" actId="165"/>
          <ac:picMkLst>
            <pc:docMk/>
            <pc:sldMk cId="2680956945" sldId="256"/>
            <ac:picMk id="1050" creationId="{B8EA65CD-FEF5-0C1E-038A-FBF5E1E3D15F}"/>
          </ac:picMkLst>
        </pc:picChg>
        <pc:picChg chg="add del mod modCrop">
          <ac:chgData name="Jordi Tablada" userId="dd05d932-a424-4e64-bed5-b29bb66812be" providerId="ADAL" clId="{88E82137-A60A-4A28-92FD-02EBF8A34A30}" dt="2024-07-08T23:27:35.884" v="462" actId="478"/>
          <ac:picMkLst>
            <pc:docMk/>
            <pc:sldMk cId="2680956945" sldId="256"/>
            <ac:picMk id="1057" creationId="{CB9AF6BD-5634-9EC7-E6DB-8802026E2043}"/>
          </ac:picMkLst>
        </pc:picChg>
        <pc:picChg chg="add mod modCrop">
          <ac:chgData name="Jordi Tablada" userId="dd05d932-a424-4e64-bed5-b29bb66812be" providerId="ADAL" clId="{88E82137-A60A-4A28-92FD-02EBF8A34A30}" dt="2024-07-08T23:29:58.817" v="474" actId="14861"/>
          <ac:picMkLst>
            <pc:docMk/>
            <pc:sldMk cId="2680956945" sldId="256"/>
            <ac:picMk id="1059" creationId="{5531984B-CCAE-3B1B-38F1-FB4A7168232A}"/>
          </ac:picMkLst>
        </pc:picChg>
        <pc:cxnChg chg="mod">
          <ac:chgData name="Jordi Tablada" userId="dd05d932-a424-4e64-bed5-b29bb66812be" providerId="ADAL" clId="{88E82137-A60A-4A28-92FD-02EBF8A34A30}" dt="2024-07-08T22:59:15.455" v="72" actId="1037"/>
          <ac:cxnSpMkLst>
            <pc:docMk/>
            <pc:sldMk cId="2680956945" sldId="256"/>
            <ac:cxnSpMk id="54" creationId="{E45A95C3-0647-C75D-CF6F-BAC45924ED16}"/>
          </ac:cxnSpMkLst>
        </pc:cxnChg>
        <pc:cxnChg chg="mod">
          <ac:chgData name="Jordi Tablada" userId="dd05d932-a424-4e64-bed5-b29bb66812be" providerId="ADAL" clId="{88E82137-A60A-4A28-92FD-02EBF8A34A30}" dt="2024-07-08T22:59:15.455" v="72" actId="1037"/>
          <ac:cxnSpMkLst>
            <pc:docMk/>
            <pc:sldMk cId="2680956945" sldId="256"/>
            <ac:cxnSpMk id="55" creationId="{9D97E912-0A6E-A0AE-BCD0-8E34410B8181}"/>
          </ac:cxnSpMkLst>
        </pc:cxnChg>
        <pc:cxnChg chg="mod">
          <ac:chgData name="Jordi Tablada" userId="dd05d932-a424-4e64-bed5-b29bb66812be" providerId="ADAL" clId="{88E82137-A60A-4A28-92FD-02EBF8A34A30}" dt="2024-07-09T00:14:29.557" v="554" actId="1036"/>
          <ac:cxnSpMkLst>
            <pc:docMk/>
            <pc:sldMk cId="2680956945" sldId="256"/>
            <ac:cxnSpMk id="56" creationId="{34B0F212-6CBD-E0AF-AFCA-065246FF51C0}"/>
          </ac:cxnSpMkLst>
        </pc:cxnChg>
        <pc:cxnChg chg="mod">
          <ac:chgData name="Jordi Tablada" userId="dd05d932-a424-4e64-bed5-b29bb66812be" providerId="ADAL" clId="{88E82137-A60A-4A28-92FD-02EBF8A34A30}" dt="2024-07-09T00:14:33.449" v="565" actId="1035"/>
          <ac:cxnSpMkLst>
            <pc:docMk/>
            <pc:sldMk cId="2680956945" sldId="256"/>
            <ac:cxnSpMk id="57" creationId="{43DAC9F8-28D0-CF93-F72B-D3A8FAB77E21}"/>
          </ac:cxnSpMkLst>
        </pc:cxnChg>
        <pc:cxnChg chg="mod">
          <ac:chgData name="Jordi Tablada" userId="dd05d932-a424-4e64-bed5-b29bb66812be" providerId="ADAL" clId="{88E82137-A60A-4A28-92FD-02EBF8A34A30}" dt="2024-07-08T23:11:59.980" v="190" actId="1037"/>
          <ac:cxnSpMkLst>
            <pc:docMk/>
            <pc:sldMk cId="2680956945" sldId="256"/>
            <ac:cxnSpMk id="58" creationId="{7AC53337-F0FD-8877-2AA9-99E34C679019}"/>
          </ac:cxnSpMkLst>
        </pc:cxnChg>
        <pc:cxnChg chg="mod">
          <ac:chgData name="Jordi Tablada" userId="dd05d932-a424-4e64-bed5-b29bb66812be" providerId="ADAL" clId="{88E82137-A60A-4A28-92FD-02EBF8A34A30}" dt="2024-07-08T23:11:59.980" v="190" actId="1037"/>
          <ac:cxnSpMkLst>
            <pc:docMk/>
            <pc:sldMk cId="2680956945" sldId="256"/>
            <ac:cxnSpMk id="59" creationId="{FC000B1E-B540-E6E3-B76D-CFCF4C30BAE6}"/>
          </ac:cxnSpMkLst>
        </pc:cxnChg>
        <pc:cxnChg chg="mod">
          <ac:chgData name="Jordi Tablada" userId="dd05d932-a424-4e64-bed5-b29bb66812be" providerId="ADAL" clId="{88E82137-A60A-4A28-92FD-02EBF8A34A30}" dt="2024-07-08T23:11:59.980" v="190" actId="1037"/>
          <ac:cxnSpMkLst>
            <pc:docMk/>
            <pc:sldMk cId="2680956945" sldId="256"/>
            <ac:cxnSpMk id="1029" creationId="{19EB2EEF-86D8-CC61-58BA-5EED3FE26A0A}"/>
          </ac:cxnSpMkLst>
        </pc:cxnChg>
        <pc:cxnChg chg="mod">
          <ac:chgData name="Jordi Tablada" userId="dd05d932-a424-4e64-bed5-b29bb66812be" providerId="ADAL" clId="{88E82137-A60A-4A28-92FD-02EBF8A34A30}" dt="2024-07-08T23:11:59.980" v="190" actId="1037"/>
          <ac:cxnSpMkLst>
            <pc:docMk/>
            <pc:sldMk cId="2680956945" sldId="256"/>
            <ac:cxnSpMk id="1030" creationId="{CD31ABEC-3B56-0528-6747-565C6A4BA714}"/>
          </ac:cxnSpMkLst>
        </pc:cxnChg>
        <pc:cxnChg chg="mod">
          <ac:chgData name="Jordi Tablada" userId="dd05d932-a424-4e64-bed5-b29bb66812be" providerId="ADAL" clId="{88E82137-A60A-4A28-92FD-02EBF8A34A30}" dt="2024-07-08T22:59:15.455" v="72" actId="1037"/>
          <ac:cxnSpMkLst>
            <pc:docMk/>
            <pc:sldMk cId="2680956945" sldId="256"/>
            <ac:cxnSpMk id="1035" creationId="{ADEC8A13-F105-A9B9-2D19-A7E520823D96}"/>
          </ac:cxnSpMkLst>
        </pc:cxnChg>
        <pc:cxnChg chg="mod">
          <ac:chgData name="Jordi Tablada" userId="dd05d932-a424-4e64-bed5-b29bb66812be" providerId="ADAL" clId="{88E82137-A60A-4A28-92FD-02EBF8A34A30}" dt="2024-07-08T22:59:15.455" v="72" actId="1037"/>
          <ac:cxnSpMkLst>
            <pc:docMk/>
            <pc:sldMk cId="2680956945" sldId="256"/>
            <ac:cxnSpMk id="1038" creationId="{9279BDA3-1391-8B9B-93D9-01B824FD3B1D}"/>
          </ac:cxnSpMkLst>
        </pc:cxnChg>
        <pc:cxnChg chg="del mod">
          <ac:chgData name="Jordi Tablada" userId="dd05d932-a424-4e64-bed5-b29bb66812be" providerId="ADAL" clId="{88E82137-A60A-4A28-92FD-02EBF8A34A30}" dt="2024-07-08T22:59:44.147" v="75" actId="478"/>
          <ac:cxnSpMkLst>
            <pc:docMk/>
            <pc:sldMk cId="2680956945" sldId="256"/>
            <ac:cxnSpMk id="1045" creationId="{D06E0C03-5748-FD55-CA58-826D75C0F83A}"/>
          </ac:cxnSpMkLst>
        </pc:cxnChg>
        <pc:cxnChg chg="mod">
          <ac:chgData name="Jordi Tablada" userId="dd05d932-a424-4e64-bed5-b29bb66812be" providerId="ADAL" clId="{88E82137-A60A-4A28-92FD-02EBF8A34A30}" dt="2024-07-08T23:11:59.980" v="190" actId="1037"/>
          <ac:cxnSpMkLst>
            <pc:docMk/>
            <pc:sldMk cId="2680956945" sldId="256"/>
            <ac:cxnSpMk id="1046" creationId="{B8967539-3E93-D9F1-07EC-E395C7F085CE}"/>
          </ac:cxnSpMkLst>
        </pc:cxnChg>
        <pc:cxnChg chg="add mod">
          <ac:chgData name="Jordi Tablada" userId="dd05d932-a424-4e64-bed5-b29bb66812be" providerId="ADAL" clId="{88E82137-A60A-4A28-92FD-02EBF8A34A30}" dt="2024-07-08T23:24:57.755" v="437" actId="1038"/>
          <ac:cxnSpMkLst>
            <pc:docMk/>
            <pc:sldMk cId="2680956945" sldId="256"/>
            <ac:cxnSpMk id="1051" creationId="{B1234B22-3F4E-FB3C-F28F-01152DECBB2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2A697-78BF-25E4-51A6-9D86F78D0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39177A-660D-1AA6-9D28-0FD21A40A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880FA-4164-BC1B-C0C1-0C10D7A5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E8C13-DCB3-AE46-E67D-AB966426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EB183-B0FE-B6F9-73CA-90561F767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402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D20B-9909-34DA-81A5-8400D52C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26028-DFDF-91E8-C563-B11AC211E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CAF9-69DE-6B0D-F703-043DB5211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AB249-0914-0CD4-3170-5C1BF31D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21BE2-8F92-4AF3-AD11-5DCC44A3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35807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256A4-1A00-A910-579B-5251B7A4B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5DEDCC-EF6B-2149-B814-BEBE5EF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7326-18FD-3CB8-2ADD-96D78A128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9D5A-3385-7757-BA59-E58DA529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51B37-57BB-3B96-B870-A0312E720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54657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38389-3A6B-787B-3F46-4EC498759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8E07-102F-97B1-34BF-1FBD9411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FB563-AA25-43AA-74C4-AE2D491F0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C50CB-EBEA-0D71-B629-5A458957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24B98-991B-E27A-ECAC-A4793D04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8781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3D851-4045-2370-9822-836FCFA3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8C5DA-68E4-A151-7119-D3A73EC5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05FFC-F6D8-84B5-08C1-69BE4CCF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84C17-963D-743B-1522-B6A4B617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B640E-0ACD-BC11-AF40-E84258DD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0450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68E8-04C0-EC36-36D7-EEC9A237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A298D-3219-BB32-CC9D-EAC6CB15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74F9C-0432-178B-C95D-6703C2EFA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847C4-3C8B-527D-FF20-7CF3623E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D7148-F0FE-69DB-C4C4-863D3D18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A8C4E-A1CD-A2B3-5672-B2D165EF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039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13E95-CE4F-6627-CFA1-89670B23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CBAB7-23F3-F20D-F8C5-94E4AC2E1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43996-31E9-9AB3-7EB8-D3B75AAFE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BCF1E6-44A5-3627-5D0A-B81127AEA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FF290-921A-C013-E88D-A09D1E494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3B204-9FC2-EA84-15EF-2CB7CE7C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63933-1A36-5041-1B7B-62D86B2E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98878A-A144-03B1-EE20-780D5C7B5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87168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3906-CA2E-14D4-5547-6198C58C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F6F73-9925-833A-4717-0568629D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BA82D-59A7-ECE2-AEAD-B662C740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82935-4A5F-0F00-9072-382A6BB3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013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A9B288-B86D-CB8A-C0AE-529DA271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05987-0C33-3DB9-8E27-5F8322E0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BD7B0-CC01-E5A1-A3D7-857FC41C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6942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1747C-8E93-A2ED-A19C-796815F73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5DB67-D9C2-327D-7A7E-BC299EEF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DFA26-3F8C-7D0C-F946-3B49FF6E6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6A3B4-7E83-E3E3-2E21-41F0752A0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4CE60-A3CF-4468-4FD4-E350AC45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5BEEC1-CF5C-D5DA-9BB1-8AE65A99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062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BB1AA-483D-8415-E0FD-398C2DAE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78973-C222-5614-20AF-6D01C9A46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9A037-2D3D-DAF7-EC67-E76990023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4D273-6285-5B81-4874-E8754F5B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1902D-59BA-4273-8D51-FE49BD5DE747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AE738-B046-F405-E785-91F19215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15F91-8B5D-C531-7202-FB435B3A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927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23BF2-D544-2B64-16A2-080FBACD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30533-C66E-2D33-DE40-F2A1662A3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874F4-E826-AB26-3CF5-00EA22448A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71902D-59BA-4273-8D51-FE49BD5DE747}" type="datetimeFigureOut">
              <a:rPr lang="en-NZ" smtClean="0"/>
              <a:t>9/07/2024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600D-1577-A7EE-F906-39C811B77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E0657-7D0F-615B-86BF-E525020ED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F4DB0D-1146-48BC-9DB7-72368B3225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326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48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phic 47" descr="Layers Design with solid fill">
            <a:extLst>
              <a:ext uri="{FF2B5EF4-FFF2-40B4-BE49-F238E27FC236}">
                <a16:creationId xmlns:a16="http://schemas.microsoft.com/office/drawing/2014/main" id="{578F59D1-137A-B56D-751A-23F4E1E39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06" y="1773571"/>
            <a:ext cx="506607" cy="506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2DD653-220B-B70B-C43E-8AC4DC981A61}"/>
              </a:ext>
            </a:extLst>
          </p:cNvPr>
          <p:cNvSpPr txBox="1"/>
          <p:nvPr/>
        </p:nvSpPr>
        <p:spPr>
          <a:xfrm>
            <a:off x="3018722" y="1773571"/>
            <a:ext cx="1724789" cy="584775"/>
          </a:xfrm>
          <a:prstGeom prst="rect">
            <a:avLst/>
          </a:prstGeom>
          <a:solidFill>
            <a:srgbClr val="1662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Targeted species scenario</a:t>
            </a:r>
            <a:endParaRPr lang="en-NZ" sz="1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90B02B-B667-2FCC-327E-CFEA0853BB0E}"/>
              </a:ext>
            </a:extLst>
          </p:cNvPr>
          <p:cNvSpPr txBox="1"/>
          <p:nvPr/>
        </p:nvSpPr>
        <p:spPr>
          <a:xfrm>
            <a:off x="3018722" y="1054215"/>
            <a:ext cx="1724787" cy="584775"/>
          </a:xfrm>
          <a:prstGeom prst="rect">
            <a:avLst/>
          </a:prstGeom>
          <a:solidFill>
            <a:srgbClr val="16628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</a:rPr>
              <a:t>Displaced fishing scenario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51A55-7FCC-88D4-C590-4557684407C4}"/>
              </a:ext>
            </a:extLst>
          </p:cNvPr>
          <p:cNvSpPr txBox="1"/>
          <p:nvPr/>
        </p:nvSpPr>
        <p:spPr>
          <a:xfrm>
            <a:off x="133345" y="319088"/>
            <a:ext cx="11244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chemeClr val="bg1"/>
                </a:solidFill>
              </a:rPr>
              <a:t>1. Assessing spatial relationship between fishing and targeted species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1821B3-B1D7-6372-A6B0-BDC9F962C5C9}"/>
              </a:ext>
            </a:extLst>
          </p:cNvPr>
          <p:cNvSpPr txBox="1"/>
          <p:nvPr/>
        </p:nvSpPr>
        <p:spPr>
          <a:xfrm>
            <a:off x="5748269" y="1573992"/>
            <a:ext cx="1024751" cy="338554"/>
          </a:xfrm>
          <a:prstGeom prst="rect">
            <a:avLst/>
          </a:prstGeom>
          <a:solidFill>
            <a:srgbClr val="166284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Zonation</a:t>
            </a:r>
            <a:endParaRPr lang="en-NZ" sz="16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1026" name="Picture 2" descr="Z-logo">
            <a:extLst>
              <a:ext uri="{FF2B5EF4-FFF2-40B4-BE49-F238E27FC236}">
                <a16:creationId xmlns:a16="http://schemas.microsoft.com/office/drawing/2014/main" id="{B258B9BB-EB03-D39D-1986-8CE9F302A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74" y="1397844"/>
            <a:ext cx="665860" cy="6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 descr="A map of the ocean&#10;&#10;Description automatically generated">
            <a:extLst>
              <a:ext uri="{FF2B5EF4-FFF2-40B4-BE49-F238E27FC236}">
                <a16:creationId xmlns:a16="http://schemas.microsoft.com/office/drawing/2014/main" id="{B8807B3F-1F8B-E187-0EB0-752F786BCBE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34" t="9722" r="12379" b="9347"/>
          <a:stretch/>
        </p:blipFill>
        <p:spPr>
          <a:xfrm>
            <a:off x="7333351" y="1591108"/>
            <a:ext cx="467657" cy="574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map of a sea&#10;&#10;Description automatically generated">
            <a:extLst>
              <a:ext uri="{FF2B5EF4-FFF2-40B4-BE49-F238E27FC236}">
                <a16:creationId xmlns:a16="http://schemas.microsoft.com/office/drawing/2014/main" id="{7FE2D806-5760-F37A-9475-5EB1A5C1CD9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t="9155" r="13781" b="10315"/>
          <a:stretch/>
        </p:blipFill>
        <p:spPr>
          <a:xfrm>
            <a:off x="7248366" y="1333649"/>
            <a:ext cx="463962" cy="574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A004EA8-80BD-86A6-42FE-886795824A5E}"/>
              </a:ext>
            </a:extLst>
          </p:cNvPr>
          <p:cNvSpPr txBox="1"/>
          <p:nvPr/>
        </p:nvSpPr>
        <p:spPr>
          <a:xfrm>
            <a:off x="135726" y="2817043"/>
            <a:ext cx="11244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chemeClr val="bg1"/>
                </a:solidFill>
              </a:rPr>
              <a:t>2. Calculating MPA and Total displaced effort index</a:t>
            </a:r>
          </a:p>
        </p:txBody>
      </p:sp>
      <p:pic>
        <p:nvPicPr>
          <p:cNvPr id="47" name="Graphic 46" descr="Layers Design with solid fill">
            <a:extLst>
              <a:ext uri="{FF2B5EF4-FFF2-40B4-BE49-F238E27FC236}">
                <a16:creationId xmlns:a16="http://schemas.microsoft.com/office/drawing/2014/main" id="{29DC480E-26A3-E6D6-3205-6A78D80EA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06" y="1088972"/>
            <a:ext cx="506607" cy="5066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E5BB39D-2F2B-EF82-D777-1678135B63F4}"/>
              </a:ext>
            </a:extLst>
          </p:cNvPr>
          <p:cNvSpPr txBox="1"/>
          <p:nvPr/>
        </p:nvSpPr>
        <p:spPr>
          <a:xfrm>
            <a:off x="645610" y="1822337"/>
            <a:ext cx="2098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- SDMs (snapper, kahawai)</a:t>
            </a:r>
            <a:br>
              <a:rPr lang="en-NZ" sz="1200" dirty="0">
                <a:solidFill>
                  <a:schemeClr val="bg1"/>
                </a:solidFill>
              </a:rPr>
            </a:br>
            <a:r>
              <a:rPr lang="en-NZ" sz="1200" dirty="0">
                <a:solidFill>
                  <a:schemeClr val="bg1"/>
                </a:solidFill>
              </a:rPr>
              <a:t>- Euclidean distance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62057E-DB6D-02FE-CCA7-02E6F349264B}"/>
              </a:ext>
            </a:extLst>
          </p:cNvPr>
          <p:cNvSpPr txBox="1"/>
          <p:nvPr/>
        </p:nvSpPr>
        <p:spPr>
          <a:xfrm>
            <a:off x="645610" y="1203777"/>
            <a:ext cx="166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- Recreational fishing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45A95C3-0647-C75D-CF6F-BAC45924ED16}"/>
              </a:ext>
            </a:extLst>
          </p:cNvPr>
          <p:cNvCxnSpPr>
            <a:cxnSpLocks/>
          </p:cNvCxnSpPr>
          <p:nvPr/>
        </p:nvCxnSpPr>
        <p:spPr>
          <a:xfrm>
            <a:off x="2600122" y="1346602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97E912-0A6E-A0AE-BCD0-8E34410B8181}"/>
              </a:ext>
            </a:extLst>
          </p:cNvPr>
          <p:cNvCxnSpPr>
            <a:cxnSpLocks/>
          </p:cNvCxnSpPr>
          <p:nvPr/>
        </p:nvCxnSpPr>
        <p:spPr>
          <a:xfrm>
            <a:off x="2600122" y="2065958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B0F212-6CBD-E0AF-AFCA-065246FF51C0}"/>
              </a:ext>
            </a:extLst>
          </p:cNvPr>
          <p:cNvCxnSpPr>
            <a:cxnSpLocks/>
          </p:cNvCxnSpPr>
          <p:nvPr/>
        </p:nvCxnSpPr>
        <p:spPr>
          <a:xfrm>
            <a:off x="4809919" y="1470434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DAC9F8-28D0-CF93-F72B-D3A8FAB77E21}"/>
              </a:ext>
            </a:extLst>
          </p:cNvPr>
          <p:cNvCxnSpPr>
            <a:cxnSpLocks/>
          </p:cNvCxnSpPr>
          <p:nvPr/>
        </p:nvCxnSpPr>
        <p:spPr>
          <a:xfrm>
            <a:off x="4809919" y="1942130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C53337-F0FD-8877-2AA9-99E34C679019}"/>
              </a:ext>
            </a:extLst>
          </p:cNvPr>
          <p:cNvCxnSpPr>
            <a:cxnSpLocks/>
          </p:cNvCxnSpPr>
          <p:nvPr/>
        </p:nvCxnSpPr>
        <p:spPr>
          <a:xfrm>
            <a:off x="6861896" y="1584673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C000B1E-B540-E6E3-B76D-CFCF4C30BAE6}"/>
              </a:ext>
            </a:extLst>
          </p:cNvPr>
          <p:cNvCxnSpPr>
            <a:cxnSpLocks/>
          </p:cNvCxnSpPr>
          <p:nvPr/>
        </p:nvCxnSpPr>
        <p:spPr>
          <a:xfrm>
            <a:off x="6861896" y="1910336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F5B9ABD-61CB-1C65-AFFA-EA4F4D206697}"/>
              </a:ext>
            </a:extLst>
          </p:cNvPr>
          <p:cNvSpPr txBox="1"/>
          <p:nvPr/>
        </p:nvSpPr>
        <p:spPr>
          <a:xfrm>
            <a:off x="8357345" y="1427746"/>
            <a:ext cx="2386837" cy="584775"/>
          </a:xfrm>
          <a:prstGeom prst="rect">
            <a:avLst/>
          </a:prstGeom>
          <a:solidFill>
            <a:srgbClr val="166284"/>
          </a:solidFill>
        </p:spPr>
        <p:txBody>
          <a:bodyPr wrap="square" rtlCol="0" anchor="ctr" anchorCtr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Spatial correlation</a:t>
            </a:r>
            <a:b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between 2 scenarios</a:t>
            </a:r>
          </a:p>
        </p:txBody>
      </p:sp>
      <p:pic>
        <p:nvPicPr>
          <p:cNvPr id="1028" name="Graphic 1027" descr="Checkmark with solid fill">
            <a:extLst>
              <a:ext uri="{FF2B5EF4-FFF2-40B4-BE49-F238E27FC236}">
                <a16:creationId xmlns:a16="http://schemas.microsoft.com/office/drawing/2014/main" id="{F9A450C8-5A3F-B43F-A351-71698E31A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15321" y="1525160"/>
            <a:ext cx="329247" cy="329247"/>
          </a:xfrm>
          <a:prstGeom prst="rect">
            <a:avLst/>
          </a:prstGeom>
        </p:spPr>
      </p:pic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19EB2EEF-86D8-CC61-58BA-5EED3FE26A0A}"/>
              </a:ext>
            </a:extLst>
          </p:cNvPr>
          <p:cNvCxnSpPr>
            <a:cxnSpLocks/>
          </p:cNvCxnSpPr>
          <p:nvPr/>
        </p:nvCxnSpPr>
        <p:spPr>
          <a:xfrm>
            <a:off x="7885834" y="1573192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CD31ABEC-3B56-0528-6747-565C6A4BA714}"/>
              </a:ext>
            </a:extLst>
          </p:cNvPr>
          <p:cNvCxnSpPr>
            <a:cxnSpLocks/>
          </p:cNvCxnSpPr>
          <p:nvPr/>
        </p:nvCxnSpPr>
        <p:spPr>
          <a:xfrm>
            <a:off x="7885834" y="1898855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1" name="Graphic 1030" descr="Layers Design with solid fill">
            <a:extLst>
              <a:ext uri="{FF2B5EF4-FFF2-40B4-BE49-F238E27FC236}">
                <a16:creationId xmlns:a16="http://schemas.microsoft.com/office/drawing/2014/main" id="{BE096971-BA25-7B9C-B087-99E940265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5906" y="3964240"/>
            <a:ext cx="506607" cy="506607"/>
          </a:xfrm>
          <a:prstGeom prst="rect">
            <a:avLst/>
          </a:prstGeom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1044BB5F-484D-A6DF-3961-126CE20FC51A}"/>
              </a:ext>
            </a:extLst>
          </p:cNvPr>
          <p:cNvSpPr txBox="1"/>
          <p:nvPr/>
        </p:nvSpPr>
        <p:spPr>
          <a:xfrm>
            <a:off x="645610" y="3974981"/>
            <a:ext cx="2098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solidFill>
                  <a:schemeClr val="bg1"/>
                </a:solidFill>
              </a:rPr>
              <a:t>- SDMs (snapper, kahawai)</a:t>
            </a:r>
            <a:br>
              <a:rPr lang="en-NZ" sz="1200" dirty="0">
                <a:solidFill>
                  <a:schemeClr val="bg1"/>
                </a:solidFill>
              </a:rPr>
            </a:br>
            <a:r>
              <a:rPr lang="en-NZ" sz="1200" dirty="0">
                <a:solidFill>
                  <a:schemeClr val="bg1"/>
                </a:solidFill>
              </a:rPr>
              <a:t>- Physical habitats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22D6C00D-7591-034C-D1E1-1FB6CA1D4C86}"/>
              </a:ext>
            </a:extLst>
          </p:cNvPr>
          <p:cNvSpPr txBox="1"/>
          <p:nvPr/>
        </p:nvSpPr>
        <p:spPr>
          <a:xfrm>
            <a:off x="2996610" y="3501865"/>
            <a:ext cx="1746899" cy="1620000"/>
          </a:xfrm>
          <a:prstGeom prst="rect">
            <a:avLst/>
          </a:prstGeom>
          <a:solidFill>
            <a:srgbClr val="166284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Displaced cells scenarios</a:t>
            </a:r>
            <a:b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(N = 847)</a:t>
            </a:r>
          </a:p>
          <a:p>
            <a:pPr algn="ctr"/>
            <a:r>
              <a:rPr lang="en-NZ" sz="1200" dirty="0">
                <a:solidFill>
                  <a:schemeClr val="bg1"/>
                </a:solidFill>
                <a:cs typeface="Times New Roman" panose="02020603050405020304" pitchFamily="18" charset="0"/>
              </a:rPr>
              <a:t>* Area of analysis restricted by distance to nearest 3 ramps</a:t>
            </a:r>
            <a:endParaRPr lang="en-NZ" dirty="0">
              <a:solidFill>
                <a:schemeClr val="bg1"/>
              </a:solidFill>
            </a:endParaRPr>
          </a:p>
        </p:txBody>
      </p:sp>
      <p:cxnSp>
        <p:nvCxnSpPr>
          <p:cNvPr id="1035" name="Straight Arrow Connector 1034">
            <a:extLst>
              <a:ext uri="{FF2B5EF4-FFF2-40B4-BE49-F238E27FC236}">
                <a16:creationId xmlns:a16="http://schemas.microsoft.com/office/drawing/2014/main" id="{ADEC8A13-F105-A9B9-2D19-A7E520823D96}"/>
              </a:ext>
            </a:extLst>
          </p:cNvPr>
          <p:cNvCxnSpPr>
            <a:cxnSpLocks/>
          </p:cNvCxnSpPr>
          <p:nvPr/>
        </p:nvCxnSpPr>
        <p:spPr>
          <a:xfrm>
            <a:off x="2600122" y="4205813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9279BDA3-1391-8B9B-93D9-01B824FD3B1D}"/>
              </a:ext>
            </a:extLst>
          </p:cNvPr>
          <p:cNvCxnSpPr>
            <a:cxnSpLocks/>
          </p:cNvCxnSpPr>
          <p:nvPr/>
        </p:nvCxnSpPr>
        <p:spPr>
          <a:xfrm>
            <a:off x="4809919" y="4205813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56AF6ABD-826E-79AE-A462-716F46443E83}"/>
              </a:ext>
            </a:extLst>
          </p:cNvPr>
          <p:cNvSpPr txBox="1"/>
          <p:nvPr/>
        </p:nvSpPr>
        <p:spPr>
          <a:xfrm>
            <a:off x="5748269" y="4031723"/>
            <a:ext cx="1024751" cy="338554"/>
          </a:xfrm>
          <a:prstGeom prst="rect">
            <a:avLst/>
          </a:prstGeom>
          <a:solidFill>
            <a:srgbClr val="166284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Zonation</a:t>
            </a:r>
            <a:endParaRPr lang="en-NZ" sz="16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1037" name="Picture 2" descr="Z-logo">
            <a:extLst>
              <a:ext uri="{FF2B5EF4-FFF2-40B4-BE49-F238E27FC236}">
                <a16:creationId xmlns:a16="http://schemas.microsoft.com/office/drawing/2014/main" id="{5617757D-D40A-BCDE-9D4B-8E80F88D2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74" y="3859010"/>
            <a:ext cx="665860" cy="683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B8967539-3E93-D9F1-07EC-E395C7F085CE}"/>
              </a:ext>
            </a:extLst>
          </p:cNvPr>
          <p:cNvCxnSpPr>
            <a:cxnSpLocks/>
          </p:cNvCxnSpPr>
          <p:nvPr/>
        </p:nvCxnSpPr>
        <p:spPr>
          <a:xfrm>
            <a:off x="6846757" y="4179789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08BF5BC0-CB1E-AAD9-1FD4-4DB3F6A9C14E}"/>
              </a:ext>
            </a:extLst>
          </p:cNvPr>
          <p:cNvSpPr txBox="1"/>
          <p:nvPr/>
        </p:nvSpPr>
        <p:spPr>
          <a:xfrm>
            <a:off x="7249844" y="3501865"/>
            <a:ext cx="2024448" cy="1620000"/>
          </a:xfrm>
          <a:prstGeom prst="rect">
            <a:avLst/>
          </a:prstGeom>
          <a:solidFill>
            <a:srgbClr val="166284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MPA displaced effort</a:t>
            </a:r>
          </a:p>
          <a:p>
            <a:endParaRPr lang="en-NZ" sz="16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NZ" sz="1200" dirty="0">
              <a:solidFill>
                <a:schemeClr val="bg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br>
              <a:rPr lang="en-NZ" sz="1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NZ" sz="1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NZ" sz="1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* 10% top cells grouped by MPA </a:t>
            </a:r>
            <a:r>
              <a:rPr lang="en-NZ" sz="1200" dirty="0">
                <a:solidFill>
                  <a:schemeClr val="bg1"/>
                </a:solidFill>
                <a:cs typeface="Calibri" panose="020F0502020204030204" pitchFamily="34" charset="0"/>
              </a:rPr>
              <a:t>(N = 14)</a:t>
            </a:r>
          </a:p>
        </p:txBody>
      </p:sp>
      <p:pic>
        <p:nvPicPr>
          <p:cNvPr id="1042" name="Picture 1041" descr="A map of the ocean&#10;&#10;Description automatically generated">
            <a:extLst>
              <a:ext uri="{FF2B5EF4-FFF2-40B4-BE49-F238E27FC236}">
                <a16:creationId xmlns:a16="http://schemas.microsoft.com/office/drawing/2014/main" id="{517B9C35-AB0E-D053-D884-5DA27C37103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0" t="9132" r="8433" b="13576"/>
          <a:stretch/>
        </p:blipFill>
        <p:spPr>
          <a:xfrm>
            <a:off x="8095594" y="4099097"/>
            <a:ext cx="440134" cy="5263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8" name="Picture 1047" descr="A map of the world with different colored squares&#10;&#10;Description automatically generated">
            <a:extLst>
              <a:ext uri="{FF2B5EF4-FFF2-40B4-BE49-F238E27FC236}">
                <a16:creationId xmlns:a16="http://schemas.microsoft.com/office/drawing/2014/main" id="{4F0D3240-759B-E385-1874-D38768F798A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353" r="7934" b="15356"/>
          <a:stretch/>
        </p:blipFill>
        <p:spPr>
          <a:xfrm>
            <a:off x="8041929" y="4036085"/>
            <a:ext cx="440134" cy="5263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49" name="Picture 1048" descr="A map of the world with different colored squares&#10;&#10;Description automatically generated">
            <a:extLst>
              <a:ext uri="{FF2B5EF4-FFF2-40B4-BE49-F238E27FC236}">
                <a16:creationId xmlns:a16="http://schemas.microsoft.com/office/drawing/2014/main" id="{22F9E2EE-E0E9-CECF-D56F-09FF6488277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353" r="7934" b="15356"/>
          <a:stretch/>
        </p:blipFill>
        <p:spPr>
          <a:xfrm>
            <a:off x="7991197" y="3972838"/>
            <a:ext cx="440134" cy="5263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50" name="Picture 1049" descr="A map of the ocean&#10;&#10;Description automatically generated">
            <a:extLst>
              <a:ext uri="{FF2B5EF4-FFF2-40B4-BE49-F238E27FC236}">
                <a16:creationId xmlns:a16="http://schemas.microsoft.com/office/drawing/2014/main" id="{B8EA65CD-FEF5-0C1E-038A-FBF5E1E3D15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00" t="9132" r="8433" b="13576"/>
          <a:stretch/>
        </p:blipFill>
        <p:spPr>
          <a:xfrm>
            <a:off x="7937532" y="3909591"/>
            <a:ext cx="440134" cy="5263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B1234B22-3F4E-FB3C-F28F-01152DECBB21}"/>
              </a:ext>
            </a:extLst>
          </p:cNvPr>
          <p:cNvCxnSpPr>
            <a:cxnSpLocks/>
          </p:cNvCxnSpPr>
          <p:nvPr/>
        </p:nvCxnSpPr>
        <p:spPr>
          <a:xfrm>
            <a:off x="9358009" y="4179789"/>
            <a:ext cx="323844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30AE188-2BCE-6E7E-846B-87A556701EC0}"/>
              </a:ext>
            </a:extLst>
          </p:cNvPr>
          <p:cNvSpPr txBox="1"/>
          <p:nvPr/>
        </p:nvSpPr>
        <p:spPr>
          <a:xfrm>
            <a:off x="9765570" y="3501865"/>
            <a:ext cx="2024448" cy="1620000"/>
          </a:xfrm>
          <a:prstGeom prst="rect">
            <a:avLst/>
          </a:prstGeom>
          <a:solidFill>
            <a:srgbClr val="166284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NZ" sz="16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NZ" sz="16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otal displaced effort</a:t>
            </a:r>
          </a:p>
          <a:p>
            <a:endParaRPr lang="en-NZ" sz="16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NZ" sz="1200" dirty="0">
              <a:solidFill>
                <a:schemeClr val="bg1"/>
              </a:solidFill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br>
              <a:rPr lang="en-NZ" sz="1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NZ" sz="1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NZ" sz="12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* Merging 14 MPA displaced effort layers</a:t>
            </a:r>
            <a:endParaRPr lang="en-NZ" sz="1200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1059" name="Picture 1058">
            <a:extLst>
              <a:ext uri="{FF2B5EF4-FFF2-40B4-BE49-F238E27FC236}">
                <a16:creationId xmlns:a16="http://schemas.microsoft.com/office/drawing/2014/main" id="{5531984B-CCAE-3B1B-38F1-FB4A7168232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0613" r="2729" b="12589"/>
          <a:stretch/>
        </p:blipFill>
        <p:spPr>
          <a:xfrm>
            <a:off x="10442778" y="3909591"/>
            <a:ext cx="602808" cy="6857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0956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2719</TotalTime>
  <Words>108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Jordi Tablada</dc:creator>
  <cp:lastModifiedBy>Jordi Tablada</cp:lastModifiedBy>
  <cp:revision>1</cp:revision>
  <dcterms:created xsi:type="dcterms:W3CDTF">2024-07-07T02:56:40Z</dcterms:created>
  <dcterms:modified xsi:type="dcterms:W3CDTF">2024-07-09T04:02:38Z</dcterms:modified>
</cp:coreProperties>
</file>