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EBA0"/>
    <a:srgbClr val="B6DF5E"/>
    <a:srgbClr val="78E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39E61-6E67-4A27-84C2-945752356C12}" type="doc">
      <dgm:prSet loTypeId="urn:microsoft.com/office/officeart/2018/5/layout/IconLeafOutlineLabelList" loCatId="icon" qsTypeId="urn:microsoft.com/office/officeart/2005/8/quickstyle/simple1" qsCatId="simple" csTypeId="urn:microsoft.com/office/officeart/2018/5/colors/Iconchunking_coloredoutline_colorful2" csCatId="colorful" phldr="1"/>
      <dgm:spPr/>
      <dgm:t>
        <a:bodyPr/>
        <a:lstStyle/>
        <a:p>
          <a:endParaRPr lang="en-US"/>
        </a:p>
      </dgm:t>
    </dgm:pt>
    <dgm:pt modelId="{406D2CE9-7ACE-4D2F-B75F-C3AFFB92BD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Manually entering supplier details across multiple contracts</a:t>
          </a:r>
          <a:endParaRPr lang="en-US"/>
        </a:p>
      </dgm:t>
    </dgm:pt>
    <dgm:pt modelId="{61B070AA-B51B-4DCF-9D05-4E5EB9E1AD32}" type="parTrans" cxnId="{063CC810-A718-4869-A3FC-C8EFCD033386}">
      <dgm:prSet/>
      <dgm:spPr/>
      <dgm:t>
        <a:bodyPr/>
        <a:lstStyle/>
        <a:p>
          <a:endParaRPr lang="en-US"/>
        </a:p>
      </dgm:t>
    </dgm:pt>
    <dgm:pt modelId="{431DA9A0-85EA-4431-BAAA-C31A51A858AC}" type="sibTrans" cxnId="{063CC810-A718-4869-A3FC-C8EFCD033386}">
      <dgm:prSet/>
      <dgm:spPr/>
      <dgm:t>
        <a:bodyPr/>
        <a:lstStyle/>
        <a:p>
          <a:endParaRPr lang="en-US"/>
        </a:p>
      </dgm:t>
    </dgm:pt>
    <dgm:pt modelId="{8BEE0F5F-B44B-458A-A534-6D58292F28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Cross checking ABN Lookup website</a:t>
          </a:r>
          <a:endParaRPr lang="en-US"/>
        </a:p>
      </dgm:t>
    </dgm:pt>
    <dgm:pt modelId="{71FB1D55-C426-47D9-88BC-2D27C78B80D1}" type="parTrans" cxnId="{1681E26F-27B9-4BBD-8C61-14844C833ADD}">
      <dgm:prSet/>
      <dgm:spPr/>
      <dgm:t>
        <a:bodyPr/>
        <a:lstStyle/>
        <a:p>
          <a:endParaRPr lang="en-US"/>
        </a:p>
      </dgm:t>
    </dgm:pt>
    <dgm:pt modelId="{8532E52E-E461-412D-B78A-E162478EA90B}" type="sibTrans" cxnId="{1681E26F-27B9-4BBD-8C61-14844C833ADD}">
      <dgm:prSet/>
      <dgm:spPr/>
      <dgm:t>
        <a:bodyPr/>
        <a:lstStyle/>
        <a:p>
          <a:endParaRPr lang="en-US"/>
        </a:p>
      </dgm:t>
    </dgm:pt>
    <dgm:pt modelId="{2A654CE9-A3FB-4416-AB22-C359E75868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Naming files and creating folder structures</a:t>
          </a:r>
          <a:endParaRPr lang="en-US"/>
        </a:p>
      </dgm:t>
    </dgm:pt>
    <dgm:pt modelId="{ECD1F9DD-42C6-47D8-A11B-B30CE0206B1A}" type="parTrans" cxnId="{63400B3D-8026-4EF3-B5D3-91C9875EF70F}">
      <dgm:prSet/>
      <dgm:spPr/>
      <dgm:t>
        <a:bodyPr/>
        <a:lstStyle/>
        <a:p>
          <a:endParaRPr lang="en-US"/>
        </a:p>
      </dgm:t>
    </dgm:pt>
    <dgm:pt modelId="{16620337-D685-4A1C-B1BC-061F4CB56963}" type="sibTrans" cxnId="{63400B3D-8026-4EF3-B5D3-91C9875EF70F}">
      <dgm:prSet/>
      <dgm:spPr/>
      <dgm:t>
        <a:bodyPr/>
        <a:lstStyle/>
        <a:p>
          <a:endParaRPr lang="en-US"/>
        </a:p>
      </dgm:t>
    </dgm:pt>
    <dgm:pt modelId="{88B0B758-17FA-42BF-A196-214C0A37A821}" type="pres">
      <dgm:prSet presAssocID="{63A39E61-6E67-4A27-84C2-945752356C12}" presName="root" presStyleCnt="0">
        <dgm:presLayoutVars>
          <dgm:dir/>
          <dgm:resizeHandles val="exact"/>
        </dgm:presLayoutVars>
      </dgm:prSet>
      <dgm:spPr/>
    </dgm:pt>
    <dgm:pt modelId="{0B5CC7A3-8D0A-435E-8687-B5F6631FF062}" type="pres">
      <dgm:prSet presAssocID="{406D2CE9-7ACE-4D2F-B75F-C3AFFB92BD49}" presName="compNode" presStyleCnt="0"/>
      <dgm:spPr/>
    </dgm:pt>
    <dgm:pt modelId="{B93ED329-109D-46A9-B9AB-2EF3C71A3D2B}" type="pres">
      <dgm:prSet presAssocID="{406D2CE9-7ACE-4D2F-B75F-C3AFFB92BD49}" presName="iconBgRect" presStyleLbl="trAlignAcc1" presStyleIdx="0" presStyleCnt="3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20B1C13-9049-4CA5-AE0F-C67977EEB903}" type="pres">
      <dgm:prSet presAssocID="{406D2CE9-7ACE-4D2F-B75F-C3AFFB92BD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C94558E6-D2DC-4122-A8A1-CA13F9CA9AED}" type="pres">
      <dgm:prSet presAssocID="{406D2CE9-7ACE-4D2F-B75F-C3AFFB92BD49}" presName="spaceRect" presStyleCnt="0"/>
      <dgm:spPr/>
    </dgm:pt>
    <dgm:pt modelId="{D22C9247-8257-4BF1-AD41-9C3CCB360342}" type="pres">
      <dgm:prSet presAssocID="{406D2CE9-7ACE-4D2F-B75F-C3AFFB92BD49}" presName="textRect" presStyleLbl="revTx" presStyleIdx="0" presStyleCnt="3">
        <dgm:presLayoutVars>
          <dgm:chMax val="1"/>
          <dgm:chPref val="1"/>
        </dgm:presLayoutVars>
      </dgm:prSet>
      <dgm:spPr/>
    </dgm:pt>
    <dgm:pt modelId="{11ECF0CB-D177-4A07-B709-F60D4D597886}" type="pres">
      <dgm:prSet presAssocID="{431DA9A0-85EA-4431-BAAA-C31A51A858AC}" presName="sibTrans" presStyleCnt="0"/>
      <dgm:spPr/>
    </dgm:pt>
    <dgm:pt modelId="{72C82BC2-E793-4C02-82D1-C3230F6E6505}" type="pres">
      <dgm:prSet presAssocID="{8BEE0F5F-B44B-458A-A534-6D58292F283D}" presName="compNode" presStyleCnt="0"/>
      <dgm:spPr/>
    </dgm:pt>
    <dgm:pt modelId="{C4574DEB-328A-49D5-9EED-7544668F7C54}" type="pres">
      <dgm:prSet presAssocID="{8BEE0F5F-B44B-458A-A534-6D58292F283D}" presName="iconBgRect" presStyleLbl="trAlignAcc1" presStyleIdx="1" presStyleCnt="3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gm:spPr>
    </dgm:pt>
    <dgm:pt modelId="{C713E002-D427-449E-B4F8-335997413EED}" type="pres">
      <dgm:prSet presAssocID="{8BEE0F5F-B44B-458A-A534-6D58292F2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F8F88AB-7F0F-41AC-AA21-A445779B6C6A}" type="pres">
      <dgm:prSet presAssocID="{8BEE0F5F-B44B-458A-A534-6D58292F283D}" presName="spaceRect" presStyleCnt="0"/>
      <dgm:spPr/>
    </dgm:pt>
    <dgm:pt modelId="{CBA005F8-0446-463D-A065-2DF0BB26C7D5}" type="pres">
      <dgm:prSet presAssocID="{8BEE0F5F-B44B-458A-A534-6D58292F283D}" presName="textRect" presStyleLbl="revTx" presStyleIdx="1" presStyleCnt="3">
        <dgm:presLayoutVars>
          <dgm:chMax val="1"/>
          <dgm:chPref val="1"/>
        </dgm:presLayoutVars>
      </dgm:prSet>
      <dgm:spPr/>
    </dgm:pt>
    <dgm:pt modelId="{324214F3-DA10-4387-9DFF-926A8388EEC6}" type="pres">
      <dgm:prSet presAssocID="{8532E52E-E461-412D-B78A-E162478EA90B}" presName="sibTrans" presStyleCnt="0"/>
      <dgm:spPr/>
    </dgm:pt>
    <dgm:pt modelId="{5F9BACDA-9F6A-43BE-AB49-578817D0D816}" type="pres">
      <dgm:prSet presAssocID="{2A654CE9-A3FB-4416-AB22-C359E75868B7}" presName="compNode" presStyleCnt="0"/>
      <dgm:spPr/>
    </dgm:pt>
    <dgm:pt modelId="{1717D482-641F-406D-B190-6EF8E023BE6B}" type="pres">
      <dgm:prSet presAssocID="{2A654CE9-A3FB-4416-AB22-C359E75868B7}" presName="iconBgRect" presStyleLbl="trAlignAcc1" presStyleIdx="2" presStyleCnt="3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gm:spPr>
    </dgm:pt>
    <dgm:pt modelId="{F85B1518-DB27-4C95-804E-372F6E3E21B4}" type="pres">
      <dgm:prSet presAssocID="{2A654CE9-A3FB-4416-AB22-C359E7586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60D703B-6CCA-4E64-A9D4-02B81411BBFC}" type="pres">
      <dgm:prSet presAssocID="{2A654CE9-A3FB-4416-AB22-C359E75868B7}" presName="spaceRect" presStyleCnt="0"/>
      <dgm:spPr/>
    </dgm:pt>
    <dgm:pt modelId="{0A4978ED-359A-46DA-937E-CFE7AC3C323A}" type="pres">
      <dgm:prSet presAssocID="{2A654CE9-A3FB-4416-AB22-C359E75868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3CC810-A718-4869-A3FC-C8EFCD033386}" srcId="{63A39E61-6E67-4A27-84C2-945752356C12}" destId="{406D2CE9-7ACE-4D2F-B75F-C3AFFB92BD49}" srcOrd="0" destOrd="0" parTransId="{61B070AA-B51B-4DCF-9D05-4E5EB9E1AD32}" sibTransId="{431DA9A0-85EA-4431-BAAA-C31A51A858AC}"/>
    <dgm:cxn modelId="{A5775C1F-6A2E-47A8-87EB-94C8D7448E52}" type="presOf" srcId="{2A654CE9-A3FB-4416-AB22-C359E75868B7}" destId="{0A4978ED-359A-46DA-937E-CFE7AC3C323A}" srcOrd="0" destOrd="0" presId="urn:microsoft.com/office/officeart/2018/5/layout/IconLeafOutlineLabelList"/>
    <dgm:cxn modelId="{5865BF37-1D6A-401E-A160-A1FBFAB75837}" type="presOf" srcId="{406D2CE9-7ACE-4D2F-B75F-C3AFFB92BD49}" destId="{D22C9247-8257-4BF1-AD41-9C3CCB360342}" srcOrd="0" destOrd="0" presId="urn:microsoft.com/office/officeart/2018/5/layout/IconLeafOutlineLabelList"/>
    <dgm:cxn modelId="{63400B3D-8026-4EF3-B5D3-91C9875EF70F}" srcId="{63A39E61-6E67-4A27-84C2-945752356C12}" destId="{2A654CE9-A3FB-4416-AB22-C359E75868B7}" srcOrd="2" destOrd="0" parTransId="{ECD1F9DD-42C6-47D8-A11B-B30CE0206B1A}" sibTransId="{16620337-D685-4A1C-B1BC-061F4CB56963}"/>
    <dgm:cxn modelId="{1681E26F-27B9-4BBD-8C61-14844C833ADD}" srcId="{63A39E61-6E67-4A27-84C2-945752356C12}" destId="{8BEE0F5F-B44B-458A-A534-6D58292F283D}" srcOrd="1" destOrd="0" parTransId="{71FB1D55-C426-47D9-88BC-2D27C78B80D1}" sibTransId="{8532E52E-E461-412D-B78A-E162478EA90B}"/>
    <dgm:cxn modelId="{CC66357F-9D9B-4B98-A7FF-8C7890CD2B08}" type="presOf" srcId="{63A39E61-6E67-4A27-84C2-945752356C12}" destId="{88B0B758-17FA-42BF-A196-214C0A37A821}" srcOrd="0" destOrd="0" presId="urn:microsoft.com/office/officeart/2018/5/layout/IconLeafOutlineLabelList"/>
    <dgm:cxn modelId="{AFC30AD1-4A05-4C12-91FC-70E80C43AD36}" type="presOf" srcId="{8BEE0F5F-B44B-458A-A534-6D58292F283D}" destId="{CBA005F8-0446-463D-A065-2DF0BB26C7D5}" srcOrd="0" destOrd="0" presId="urn:microsoft.com/office/officeart/2018/5/layout/IconLeafOutlineLabelList"/>
    <dgm:cxn modelId="{6C5DE452-482B-4C02-A654-FD7799A08DFE}" type="presParOf" srcId="{88B0B758-17FA-42BF-A196-214C0A37A821}" destId="{0B5CC7A3-8D0A-435E-8687-B5F6631FF062}" srcOrd="0" destOrd="0" presId="urn:microsoft.com/office/officeart/2018/5/layout/IconLeafOutlineLabelList"/>
    <dgm:cxn modelId="{3B7F32C9-FDA1-421D-8C87-7AB63E154A75}" type="presParOf" srcId="{0B5CC7A3-8D0A-435E-8687-B5F6631FF062}" destId="{B93ED329-109D-46A9-B9AB-2EF3C71A3D2B}" srcOrd="0" destOrd="0" presId="urn:microsoft.com/office/officeart/2018/5/layout/IconLeafOutlineLabelList"/>
    <dgm:cxn modelId="{B2DC922A-1076-4400-89B9-5E8A07D9BA83}" type="presParOf" srcId="{0B5CC7A3-8D0A-435E-8687-B5F6631FF062}" destId="{D20B1C13-9049-4CA5-AE0F-C67977EEB903}" srcOrd="1" destOrd="0" presId="urn:microsoft.com/office/officeart/2018/5/layout/IconLeafOutlineLabelList"/>
    <dgm:cxn modelId="{18DC740F-4864-4A0E-8D4E-3EFD9868CE82}" type="presParOf" srcId="{0B5CC7A3-8D0A-435E-8687-B5F6631FF062}" destId="{C94558E6-D2DC-4122-A8A1-CA13F9CA9AED}" srcOrd="2" destOrd="0" presId="urn:microsoft.com/office/officeart/2018/5/layout/IconLeafOutlineLabelList"/>
    <dgm:cxn modelId="{F0C080D6-31D6-4608-A76C-575D7E1FFD3C}" type="presParOf" srcId="{0B5CC7A3-8D0A-435E-8687-B5F6631FF062}" destId="{D22C9247-8257-4BF1-AD41-9C3CCB360342}" srcOrd="3" destOrd="0" presId="urn:microsoft.com/office/officeart/2018/5/layout/IconLeafOutlineLabelList"/>
    <dgm:cxn modelId="{12EFD048-473A-4746-B8B5-DDF37D51C617}" type="presParOf" srcId="{88B0B758-17FA-42BF-A196-214C0A37A821}" destId="{11ECF0CB-D177-4A07-B709-F60D4D597886}" srcOrd="1" destOrd="0" presId="urn:microsoft.com/office/officeart/2018/5/layout/IconLeafOutlineLabelList"/>
    <dgm:cxn modelId="{AC76B5BF-B319-4E1D-84BB-E32F0F2CB367}" type="presParOf" srcId="{88B0B758-17FA-42BF-A196-214C0A37A821}" destId="{72C82BC2-E793-4C02-82D1-C3230F6E6505}" srcOrd="2" destOrd="0" presId="urn:microsoft.com/office/officeart/2018/5/layout/IconLeafOutlineLabelList"/>
    <dgm:cxn modelId="{9E6F042F-C406-4762-A021-263771AC29D0}" type="presParOf" srcId="{72C82BC2-E793-4C02-82D1-C3230F6E6505}" destId="{C4574DEB-328A-49D5-9EED-7544668F7C54}" srcOrd="0" destOrd="0" presId="urn:microsoft.com/office/officeart/2018/5/layout/IconLeafOutlineLabelList"/>
    <dgm:cxn modelId="{E5766ADF-A14B-40C1-AA8B-136C92C80AEE}" type="presParOf" srcId="{72C82BC2-E793-4C02-82D1-C3230F6E6505}" destId="{C713E002-D427-449E-B4F8-335997413EED}" srcOrd="1" destOrd="0" presId="urn:microsoft.com/office/officeart/2018/5/layout/IconLeafOutlineLabelList"/>
    <dgm:cxn modelId="{50646262-E5C4-40A3-ACC5-091914E4D66B}" type="presParOf" srcId="{72C82BC2-E793-4C02-82D1-C3230F6E6505}" destId="{9F8F88AB-7F0F-41AC-AA21-A445779B6C6A}" srcOrd="2" destOrd="0" presId="urn:microsoft.com/office/officeart/2018/5/layout/IconLeafOutlineLabelList"/>
    <dgm:cxn modelId="{38FD3863-6D14-4D51-BD8A-73BF3CB859FB}" type="presParOf" srcId="{72C82BC2-E793-4C02-82D1-C3230F6E6505}" destId="{CBA005F8-0446-463D-A065-2DF0BB26C7D5}" srcOrd="3" destOrd="0" presId="urn:microsoft.com/office/officeart/2018/5/layout/IconLeafOutlineLabelList"/>
    <dgm:cxn modelId="{A6AF02FE-D03E-4ECD-B9BD-5C22293C5967}" type="presParOf" srcId="{88B0B758-17FA-42BF-A196-214C0A37A821}" destId="{324214F3-DA10-4387-9DFF-926A8388EEC6}" srcOrd="3" destOrd="0" presId="urn:microsoft.com/office/officeart/2018/5/layout/IconLeafOutlineLabelList"/>
    <dgm:cxn modelId="{4207D9DC-7884-4044-BB49-FA8EE95742A4}" type="presParOf" srcId="{88B0B758-17FA-42BF-A196-214C0A37A821}" destId="{5F9BACDA-9F6A-43BE-AB49-578817D0D816}" srcOrd="4" destOrd="0" presId="urn:microsoft.com/office/officeart/2018/5/layout/IconLeafOutlineLabelList"/>
    <dgm:cxn modelId="{30001664-00D9-4690-B1D4-FAD6809BCD28}" type="presParOf" srcId="{5F9BACDA-9F6A-43BE-AB49-578817D0D816}" destId="{1717D482-641F-406D-B190-6EF8E023BE6B}" srcOrd="0" destOrd="0" presId="urn:microsoft.com/office/officeart/2018/5/layout/IconLeafOutlineLabelList"/>
    <dgm:cxn modelId="{FEEF50FB-BD11-411A-9DE7-CE2F12D5598A}" type="presParOf" srcId="{5F9BACDA-9F6A-43BE-AB49-578817D0D816}" destId="{F85B1518-DB27-4C95-804E-372F6E3E21B4}" srcOrd="1" destOrd="0" presId="urn:microsoft.com/office/officeart/2018/5/layout/IconLeafOutlineLabelList"/>
    <dgm:cxn modelId="{169B6C41-6468-4D49-B5F7-83C8D777754C}" type="presParOf" srcId="{5F9BACDA-9F6A-43BE-AB49-578817D0D816}" destId="{B60D703B-6CCA-4E64-A9D4-02B81411BBFC}" srcOrd="2" destOrd="0" presId="urn:microsoft.com/office/officeart/2018/5/layout/IconLeafOutlineLabelList"/>
    <dgm:cxn modelId="{B5FB1110-14DA-4585-A9FE-03797449109B}" type="presParOf" srcId="{5F9BACDA-9F6A-43BE-AB49-578817D0D816}" destId="{0A4978ED-359A-46DA-937E-CFE7AC3C323A}" srcOrd="3" destOrd="0" presId="urn:microsoft.com/office/officeart/2018/5/layout/IconLeafOutlin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0E4C65-E956-4710-9720-791D656FA69B}" type="doc">
      <dgm:prSet loTypeId="urn:microsoft.com/office/officeart/2018/5/layout/IconLeafOutlineLabelList" loCatId="icon" qsTypeId="urn:microsoft.com/office/officeart/2005/8/quickstyle/simple4" qsCatId="simple" csTypeId="urn:microsoft.com/office/officeart/2018/5/colors/Iconchunking_coloredoutline_colorful2" csCatId="colorful" phldr="1"/>
      <dgm:spPr/>
      <dgm:t>
        <a:bodyPr/>
        <a:lstStyle/>
        <a:p>
          <a:endParaRPr lang="en-US"/>
        </a:p>
      </dgm:t>
    </dgm:pt>
    <dgm:pt modelId="{E1DEC26F-EE42-43FF-8586-FB49C5A9EAB7}">
      <dgm:prSet custT="1"/>
      <dgm:spPr/>
      <dgm:t>
        <a:bodyPr/>
        <a:lstStyle/>
        <a:p>
          <a:pPr>
            <a:defRPr cap="all"/>
          </a:pPr>
          <a:r>
            <a:rPr lang="en-AU" sz="1600" b="1" dirty="0">
              <a:solidFill>
                <a:srgbClr val="6FEBA0"/>
              </a:solidFill>
            </a:rPr>
            <a:t>Cost saving </a:t>
          </a:r>
          <a:r>
            <a:rPr lang="en-AU" sz="1600" dirty="0"/>
            <a:t>of </a:t>
          </a:r>
          <a:r>
            <a:rPr lang="en-AU" sz="1600" b="1" dirty="0">
              <a:solidFill>
                <a:srgbClr val="6FEBA0"/>
              </a:solidFill>
            </a:rPr>
            <a:t>$100,000</a:t>
          </a:r>
          <a:r>
            <a:rPr lang="en-AU" sz="1600" b="0" dirty="0">
              <a:solidFill>
                <a:srgbClr val="6FEBA0"/>
              </a:solidFill>
            </a:rPr>
            <a:t> </a:t>
          </a:r>
          <a:r>
            <a:rPr lang="en-AU" sz="1600" b="0" dirty="0"/>
            <a:t>PER YEAR</a:t>
          </a:r>
          <a:r>
            <a:rPr lang="en-AU" sz="1600" dirty="0"/>
            <a:t>, equivalent to a </a:t>
          </a:r>
          <a:r>
            <a:rPr lang="en-AU" sz="1800" b="1" dirty="0">
              <a:solidFill>
                <a:srgbClr val="6FEBA0"/>
              </a:solidFill>
            </a:rPr>
            <a:t>ONE MILLION DOLLAR</a:t>
          </a:r>
          <a:r>
            <a:rPr lang="en-AU" sz="1800" b="0" dirty="0">
              <a:solidFill>
                <a:srgbClr val="6FEBA0"/>
              </a:solidFill>
            </a:rPr>
            <a:t> </a:t>
          </a:r>
          <a:r>
            <a:rPr lang="en-AU" sz="1600" b="0" dirty="0"/>
            <a:t>project</a:t>
          </a:r>
          <a:endParaRPr lang="en-US" sz="1600" dirty="0"/>
        </a:p>
      </dgm:t>
    </dgm:pt>
    <dgm:pt modelId="{F5A8D7A2-1864-44C3-BAAA-1CBAD926F2B7}" type="parTrans" cxnId="{F7C61C11-4B29-4F4B-8148-877A23C0E265}">
      <dgm:prSet/>
      <dgm:spPr/>
      <dgm:t>
        <a:bodyPr/>
        <a:lstStyle/>
        <a:p>
          <a:endParaRPr lang="en-US"/>
        </a:p>
      </dgm:t>
    </dgm:pt>
    <dgm:pt modelId="{6BA055CC-8317-4406-B3F1-A150795911BD}" type="sibTrans" cxnId="{F7C61C11-4B29-4F4B-8148-877A23C0E265}">
      <dgm:prSet/>
      <dgm:spPr/>
      <dgm:t>
        <a:bodyPr/>
        <a:lstStyle/>
        <a:p>
          <a:endParaRPr lang="en-US"/>
        </a:p>
      </dgm:t>
    </dgm:pt>
    <dgm:pt modelId="{DE377E9F-1839-45AA-82EA-0E491525DF22}">
      <dgm:prSet/>
      <dgm:spPr/>
      <dgm:t>
        <a:bodyPr/>
        <a:lstStyle/>
        <a:p>
          <a:pPr>
            <a:defRPr cap="all"/>
          </a:pPr>
          <a:r>
            <a:rPr lang="en-AU" b="1" i="1" dirty="0">
              <a:solidFill>
                <a:srgbClr val="78E566"/>
              </a:solidFill>
            </a:rPr>
            <a:t>Faster</a:t>
          </a:r>
          <a:r>
            <a:rPr lang="en-AU" i="1" dirty="0"/>
            <a:t> execution</a:t>
          </a:r>
          <a:endParaRPr lang="en-US" i="1" dirty="0"/>
        </a:p>
      </dgm:t>
    </dgm:pt>
    <dgm:pt modelId="{1999F622-137F-4276-9528-960991F90BB2}" type="parTrans" cxnId="{434DC8E2-5683-4C1C-9929-9E27A96B3889}">
      <dgm:prSet/>
      <dgm:spPr/>
      <dgm:t>
        <a:bodyPr/>
        <a:lstStyle/>
        <a:p>
          <a:endParaRPr lang="en-US"/>
        </a:p>
      </dgm:t>
    </dgm:pt>
    <dgm:pt modelId="{98F91310-757C-420B-9462-375174E2F0E2}" type="sibTrans" cxnId="{434DC8E2-5683-4C1C-9929-9E27A96B3889}">
      <dgm:prSet/>
      <dgm:spPr/>
      <dgm:t>
        <a:bodyPr/>
        <a:lstStyle/>
        <a:p>
          <a:endParaRPr lang="en-US"/>
        </a:p>
      </dgm:t>
    </dgm:pt>
    <dgm:pt modelId="{20E5CAFB-05CA-4EC5-992A-CFD7018188D0}">
      <dgm:prSet/>
      <dgm:spPr/>
      <dgm:t>
        <a:bodyPr/>
        <a:lstStyle/>
        <a:p>
          <a:pPr>
            <a:defRPr cap="all"/>
          </a:pPr>
          <a:r>
            <a:rPr lang="en-AU" dirty="0"/>
            <a:t>Removes </a:t>
          </a:r>
          <a:r>
            <a:rPr lang="en-AU" b="1" dirty="0">
              <a:solidFill>
                <a:srgbClr val="B6DF5E"/>
              </a:solidFill>
            </a:rPr>
            <a:t>human error</a:t>
          </a:r>
          <a:endParaRPr lang="en-US" b="1" dirty="0">
            <a:solidFill>
              <a:srgbClr val="B6DF5E"/>
            </a:solidFill>
          </a:endParaRPr>
        </a:p>
      </dgm:t>
    </dgm:pt>
    <dgm:pt modelId="{9AF08956-07CE-47D7-BB05-705A42CBC3EA}" type="parTrans" cxnId="{3088BC42-89B6-475E-A3D0-6ED83F630A10}">
      <dgm:prSet/>
      <dgm:spPr/>
      <dgm:t>
        <a:bodyPr/>
        <a:lstStyle/>
        <a:p>
          <a:endParaRPr lang="en-US"/>
        </a:p>
      </dgm:t>
    </dgm:pt>
    <dgm:pt modelId="{6B1F8785-D187-40C1-9B35-D706D65CBB72}" type="sibTrans" cxnId="{3088BC42-89B6-475E-A3D0-6ED83F630A10}">
      <dgm:prSet/>
      <dgm:spPr/>
      <dgm:t>
        <a:bodyPr/>
        <a:lstStyle/>
        <a:p>
          <a:endParaRPr lang="en-US"/>
        </a:p>
      </dgm:t>
    </dgm:pt>
    <dgm:pt modelId="{6B4B54A7-CA9B-476B-97EE-4C91EDC31281}" type="pres">
      <dgm:prSet presAssocID="{B50E4C65-E956-4710-9720-791D656FA69B}" presName="root" presStyleCnt="0">
        <dgm:presLayoutVars>
          <dgm:dir/>
          <dgm:resizeHandles val="exact"/>
        </dgm:presLayoutVars>
      </dgm:prSet>
      <dgm:spPr/>
    </dgm:pt>
    <dgm:pt modelId="{C4AE9AFB-73DB-4967-9E53-7D7EAF684295}" type="pres">
      <dgm:prSet presAssocID="{E1DEC26F-EE42-43FF-8586-FB49C5A9EAB7}" presName="compNode" presStyleCnt="0"/>
      <dgm:spPr/>
    </dgm:pt>
    <dgm:pt modelId="{139AF38E-C13D-416C-B1DB-208AA3D6EB1F}" type="pres">
      <dgm:prSet presAssocID="{E1DEC26F-EE42-43FF-8586-FB49C5A9EAB7}" presName="iconBgRect" presStyleLbl="trAlignAcc1" presStyleIdx="0" presStyleCnt="3"/>
      <dgm:spPr/>
    </dgm:pt>
    <dgm:pt modelId="{B7328FA4-5BD8-4B92-AFDE-62F68DC2DBDF}" type="pres">
      <dgm:prSet presAssocID="{E1DEC26F-EE42-43FF-8586-FB49C5A9EAB7}" presName="iconRect" presStyleLbl="node1" presStyleIdx="0" presStyleCnt="3" custScaleY="161259"/>
      <dgm:spPr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  <a:ln>
          <a:noFill/>
        </a:ln>
      </dgm:spPr>
      <dgm:extLst/>
    </dgm:pt>
    <dgm:pt modelId="{77847423-34A2-4E84-9A4B-DE285897BBD1}" type="pres">
      <dgm:prSet presAssocID="{E1DEC26F-EE42-43FF-8586-FB49C5A9EAB7}" presName="spaceRect" presStyleCnt="0"/>
      <dgm:spPr/>
    </dgm:pt>
    <dgm:pt modelId="{33D27E81-133E-4A05-AD9A-25594788F573}" type="pres">
      <dgm:prSet presAssocID="{E1DEC26F-EE42-43FF-8586-FB49C5A9EAB7}" presName="textRect" presStyleLbl="revTx" presStyleIdx="0" presStyleCnt="3">
        <dgm:presLayoutVars>
          <dgm:chMax val="1"/>
          <dgm:chPref val="1"/>
        </dgm:presLayoutVars>
      </dgm:prSet>
      <dgm:spPr/>
    </dgm:pt>
    <dgm:pt modelId="{1D52361F-ED24-4659-9570-036ABD802495}" type="pres">
      <dgm:prSet presAssocID="{6BA055CC-8317-4406-B3F1-A150795911BD}" presName="sibTrans" presStyleCnt="0"/>
      <dgm:spPr/>
    </dgm:pt>
    <dgm:pt modelId="{BF9AAC8E-6A9D-4E94-AD84-B058717AD760}" type="pres">
      <dgm:prSet presAssocID="{DE377E9F-1839-45AA-82EA-0E491525DF22}" presName="compNode" presStyleCnt="0"/>
      <dgm:spPr/>
    </dgm:pt>
    <dgm:pt modelId="{24D8A123-2AE4-4BF6-9981-43A106EECBDC}" type="pres">
      <dgm:prSet presAssocID="{DE377E9F-1839-45AA-82EA-0E491525DF22}" presName="iconBgRect" presStyleLbl="trAlignAcc1" presStyleIdx="1" presStyleCnt="3"/>
      <dgm:spPr/>
    </dgm:pt>
    <dgm:pt modelId="{4FA22961-20EF-4808-86D2-171D97DB4EA7}" type="pres">
      <dgm:prSet presAssocID="{DE377E9F-1839-45AA-82EA-0E491525DF22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ABEB463-949F-4057-91B1-CAB57C129AAB}" type="pres">
      <dgm:prSet presAssocID="{DE377E9F-1839-45AA-82EA-0E491525DF22}" presName="spaceRect" presStyleCnt="0"/>
      <dgm:spPr/>
    </dgm:pt>
    <dgm:pt modelId="{286C59A4-06B7-4EBA-B989-260C24C10DF1}" type="pres">
      <dgm:prSet presAssocID="{DE377E9F-1839-45AA-82EA-0E491525DF22}" presName="textRect" presStyleLbl="revTx" presStyleIdx="1" presStyleCnt="3">
        <dgm:presLayoutVars>
          <dgm:chMax val="1"/>
          <dgm:chPref val="1"/>
        </dgm:presLayoutVars>
      </dgm:prSet>
      <dgm:spPr/>
    </dgm:pt>
    <dgm:pt modelId="{4F4B4CFB-7ED4-40B7-93B1-CDBEB2DE9019}" type="pres">
      <dgm:prSet presAssocID="{98F91310-757C-420B-9462-375174E2F0E2}" presName="sibTrans" presStyleCnt="0"/>
      <dgm:spPr/>
    </dgm:pt>
    <dgm:pt modelId="{84854E83-28AB-46F1-879A-BA09C652299E}" type="pres">
      <dgm:prSet presAssocID="{20E5CAFB-05CA-4EC5-992A-CFD7018188D0}" presName="compNode" presStyleCnt="0"/>
      <dgm:spPr/>
    </dgm:pt>
    <dgm:pt modelId="{0858B755-700B-411D-B09B-FEF49EA15337}" type="pres">
      <dgm:prSet presAssocID="{20E5CAFB-05CA-4EC5-992A-CFD7018188D0}" presName="iconBgRect" presStyleLbl="trAlignAcc1" presStyleIdx="2" presStyleCnt="3"/>
      <dgm:spPr>
        <a:blipFill rotWithShape="0"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  <dgm:pt modelId="{6BFA28B2-3BD1-4C60-A9A7-3D615206DEA2}" type="pres">
      <dgm:prSet presAssocID="{20E5CAFB-05CA-4EC5-992A-CFD7018188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"/>
        </a:ext>
      </dgm:extLst>
    </dgm:pt>
    <dgm:pt modelId="{018B5765-A4F9-4146-B734-E6F124AF4E17}" type="pres">
      <dgm:prSet presAssocID="{20E5CAFB-05CA-4EC5-992A-CFD7018188D0}" presName="spaceRect" presStyleCnt="0"/>
      <dgm:spPr/>
    </dgm:pt>
    <dgm:pt modelId="{04B74F64-7F5D-48B4-BFC8-65A6F6BD6862}" type="pres">
      <dgm:prSet presAssocID="{20E5CAFB-05CA-4EC5-992A-CFD7018188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C61C11-4B29-4F4B-8148-877A23C0E265}" srcId="{B50E4C65-E956-4710-9720-791D656FA69B}" destId="{E1DEC26F-EE42-43FF-8586-FB49C5A9EAB7}" srcOrd="0" destOrd="0" parTransId="{F5A8D7A2-1864-44C3-BAAA-1CBAD926F2B7}" sibTransId="{6BA055CC-8317-4406-B3F1-A150795911BD}"/>
    <dgm:cxn modelId="{A5407D22-720A-4BF4-9F96-D9D51E70BE28}" type="presOf" srcId="{DE377E9F-1839-45AA-82EA-0E491525DF22}" destId="{286C59A4-06B7-4EBA-B989-260C24C10DF1}" srcOrd="0" destOrd="0" presId="urn:microsoft.com/office/officeart/2018/5/layout/IconLeafOutlineLabelList"/>
    <dgm:cxn modelId="{D2CE9432-315B-4603-8196-CA10394582C5}" type="presOf" srcId="{20E5CAFB-05CA-4EC5-992A-CFD7018188D0}" destId="{04B74F64-7F5D-48B4-BFC8-65A6F6BD6862}" srcOrd="0" destOrd="0" presId="urn:microsoft.com/office/officeart/2018/5/layout/IconLeafOutlineLabelList"/>
    <dgm:cxn modelId="{3088BC42-89B6-475E-A3D0-6ED83F630A10}" srcId="{B50E4C65-E956-4710-9720-791D656FA69B}" destId="{20E5CAFB-05CA-4EC5-992A-CFD7018188D0}" srcOrd="2" destOrd="0" parTransId="{9AF08956-07CE-47D7-BB05-705A42CBC3EA}" sibTransId="{6B1F8785-D187-40C1-9B35-D706D65CBB72}"/>
    <dgm:cxn modelId="{0159C6CD-479A-48E8-BEBB-40BDEB224AFB}" type="presOf" srcId="{E1DEC26F-EE42-43FF-8586-FB49C5A9EAB7}" destId="{33D27E81-133E-4A05-AD9A-25594788F573}" srcOrd="0" destOrd="0" presId="urn:microsoft.com/office/officeart/2018/5/layout/IconLeafOutlineLabelList"/>
    <dgm:cxn modelId="{ADC781DF-A1FD-4CA6-BE78-11555365C923}" type="presOf" srcId="{B50E4C65-E956-4710-9720-791D656FA69B}" destId="{6B4B54A7-CA9B-476B-97EE-4C91EDC31281}" srcOrd="0" destOrd="0" presId="urn:microsoft.com/office/officeart/2018/5/layout/IconLeafOutlineLabelList"/>
    <dgm:cxn modelId="{434DC8E2-5683-4C1C-9929-9E27A96B3889}" srcId="{B50E4C65-E956-4710-9720-791D656FA69B}" destId="{DE377E9F-1839-45AA-82EA-0E491525DF22}" srcOrd="1" destOrd="0" parTransId="{1999F622-137F-4276-9528-960991F90BB2}" sibTransId="{98F91310-757C-420B-9462-375174E2F0E2}"/>
    <dgm:cxn modelId="{9D3AE114-3367-4A34-9AC9-E741AF39A220}" type="presParOf" srcId="{6B4B54A7-CA9B-476B-97EE-4C91EDC31281}" destId="{C4AE9AFB-73DB-4967-9E53-7D7EAF684295}" srcOrd="0" destOrd="0" presId="urn:microsoft.com/office/officeart/2018/5/layout/IconLeafOutlineLabelList"/>
    <dgm:cxn modelId="{0FE1C27B-75C4-4F6A-AA05-6BAB3FF99283}" type="presParOf" srcId="{C4AE9AFB-73DB-4967-9E53-7D7EAF684295}" destId="{139AF38E-C13D-416C-B1DB-208AA3D6EB1F}" srcOrd="0" destOrd="0" presId="urn:microsoft.com/office/officeart/2018/5/layout/IconLeafOutlineLabelList"/>
    <dgm:cxn modelId="{7270E106-9604-41E3-BC3A-F472F662F028}" type="presParOf" srcId="{C4AE9AFB-73DB-4967-9E53-7D7EAF684295}" destId="{B7328FA4-5BD8-4B92-AFDE-62F68DC2DBDF}" srcOrd="1" destOrd="0" presId="urn:microsoft.com/office/officeart/2018/5/layout/IconLeafOutlineLabelList"/>
    <dgm:cxn modelId="{0864AEDC-9DEA-4C66-BD2A-DA9ED4C4344F}" type="presParOf" srcId="{C4AE9AFB-73DB-4967-9E53-7D7EAF684295}" destId="{77847423-34A2-4E84-9A4B-DE285897BBD1}" srcOrd="2" destOrd="0" presId="urn:microsoft.com/office/officeart/2018/5/layout/IconLeafOutlineLabelList"/>
    <dgm:cxn modelId="{F077B075-79E6-4E8B-A781-E83CE1B959BE}" type="presParOf" srcId="{C4AE9AFB-73DB-4967-9E53-7D7EAF684295}" destId="{33D27E81-133E-4A05-AD9A-25594788F573}" srcOrd="3" destOrd="0" presId="urn:microsoft.com/office/officeart/2018/5/layout/IconLeafOutlineLabelList"/>
    <dgm:cxn modelId="{97408B38-AABB-47EE-81C3-79EA9C1E4041}" type="presParOf" srcId="{6B4B54A7-CA9B-476B-97EE-4C91EDC31281}" destId="{1D52361F-ED24-4659-9570-036ABD802495}" srcOrd="1" destOrd="0" presId="urn:microsoft.com/office/officeart/2018/5/layout/IconLeafOutlineLabelList"/>
    <dgm:cxn modelId="{022671D4-ED0D-4E71-AA3D-161A509F56FD}" type="presParOf" srcId="{6B4B54A7-CA9B-476B-97EE-4C91EDC31281}" destId="{BF9AAC8E-6A9D-4E94-AD84-B058717AD760}" srcOrd="2" destOrd="0" presId="urn:microsoft.com/office/officeart/2018/5/layout/IconLeafOutlineLabelList"/>
    <dgm:cxn modelId="{FE2A08F5-4454-4F07-9754-DCB86E75FBB5}" type="presParOf" srcId="{BF9AAC8E-6A9D-4E94-AD84-B058717AD760}" destId="{24D8A123-2AE4-4BF6-9981-43A106EECBDC}" srcOrd="0" destOrd="0" presId="urn:microsoft.com/office/officeart/2018/5/layout/IconLeafOutlineLabelList"/>
    <dgm:cxn modelId="{E68A0066-5AFE-46A2-A32A-0F5C7EAC8947}" type="presParOf" srcId="{BF9AAC8E-6A9D-4E94-AD84-B058717AD760}" destId="{4FA22961-20EF-4808-86D2-171D97DB4EA7}" srcOrd="1" destOrd="0" presId="urn:microsoft.com/office/officeart/2018/5/layout/IconLeafOutlineLabelList"/>
    <dgm:cxn modelId="{B173A1AE-94F5-4A75-BF0F-5CF8C084EE02}" type="presParOf" srcId="{BF9AAC8E-6A9D-4E94-AD84-B058717AD760}" destId="{CABEB463-949F-4057-91B1-CAB57C129AAB}" srcOrd="2" destOrd="0" presId="urn:microsoft.com/office/officeart/2018/5/layout/IconLeafOutlineLabelList"/>
    <dgm:cxn modelId="{7C7CBA44-4B87-4451-A1C3-214181E2FAA6}" type="presParOf" srcId="{BF9AAC8E-6A9D-4E94-AD84-B058717AD760}" destId="{286C59A4-06B7-4EBA-B989-260C24C10DF1}" srcOrd="3" destOrd="0" presId="urn:microsoft.com/office/officeart/2018/5/layout/IconLeafOutlineLabelList"/>
    <dgm:cxn modelId="{191CC34B-DA83-4A99-8BF8-2A5DFD5AD62D}" type="presParOf" srcId="{6B4B54A7-CA9B-476B-97EE-4C91EDC31281}" destId="{4F4B4CFB-7ED4-40B7-93B1-CDBEB2DE9019}" srcOrd="3" destOrd="0" presId="urn:microsoft.com/office/officeart/2018/5/layout/IconLeafOutlineLabelList"/>
    <dgm:cxn modelId="{08781085-7A80-436D-B17F-B1C482E2F3F2}" type="presParOf" srcId="{6B4B54A7-CA9B-476B-97EE-4C91EDC31281}" destId="{84854E83-28AB-46F1-879A-BA09C652299E}" srcOrd="4" destOrd="0" presId="urn:microsoft.com/office/officeart/2018/5/layout/IconLeafOutlineLabelList"/>
    <dgm:cxn modelId="{4BBB7402-8777-43B9-AAE0-D2655B41CD24}" type="presParOf" srcId="{84854E83-28AB-46F1-879A-BA09C652299E}" destId="{0858B755-700B-411D-B09B-FEF49EA15337}" srcOrd="0" destOrd="0" presId="urn:microsoft.com/office/officeart/2018/5/layout/IconLeafOutlineLabelList"/>
    <dgm:cxn modelId="{4BCECB96-7B72-4F88-B1D6-01A4529CE70E}" type="presParOf" srcId="{84854E83-28AB-46F1-879A-BA09C652299E}" destId="{6BFA28B2-3BD1-4C60-A9A7-3D615206DEA2}" srcOrd="1" destOrd="0" presId="urn:microsoft.com/office/officeart/2018/5/layout/IconLeafOutlineLabelList"/>
    <dgm:cxn modelId="{82082C26-DF1B-48E2-A100-1F9BA78422F8}" type="presParOf" srcId="{84854E83-28AB-46F1-879A-BA09C652299E}" destId="{018B5765-A4F9-4146-B734-E6F124AF4E17}" srcOrd="2" destOrd="0" presId="urn:microsoft.com/office/officeart/2018/5/layout/IconLeafOutlineLabelList"/>
    <dgm:cxn modelId="{607B39A5-5359-45B1-A4D6-F97692D8A5D6}" type="presParOf" srcId="{84854E83-28AB-46F1-879A-BA09C652299E}" destId="{04B74F64-7F5D-48B4-BFC8-65A6F6BD6862}" srcOrd="3" destOrd="0" presId="urn:microsoft.com/office/officeart/2018/5/layout/IconLeafOutlin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58ABC4-85AC-43AA-BA4A-6F3D840A498E}" type="doc">
      <dgm:prSet loTypeId="urn:microsoft.com/office/officeart/2005/8/layout/hProcess10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7618BC2-3C91-4950-8875-1883AE724C25}">
      <dgm:prSet phldrT="[Text]"/>
      <dgm:spPr/>
      <dgm:t>
        <a:bodyPr/>
        <a:lstStyle/>
        <a:p>
          <a:r>
            <a:rPr lang="en-AU" dirty="0"/>
            <a:t>INPUT</a:t>
          </a:r>
        </a:p>
      </dgm:t>
    </dgm:pt>
    <dgm:pt modelId="{D24EA805-50A5-47A1-BC82-55E67F92FDF6}" type="parTrans" cxnId="{4818DB9A-27B8-4F19-99AC-07BF7AE79223}">
      <dgm:prSet/>
      <dgm:spPr/>
      <dgm:t>
        <a:bodyPr/>
        <a:lstStyle/>
        <a:p>
          <a:endParaRPr lang="en-AU"/>
        </a:p>
      </dgm:t>
    </dgm:pt>
    <dgm:pt modelId="{B239836F-B9E0-472F-B248-39F196427DEB}" type="sibTrans" cxnId="{4818DB9A-27B8-4F19-99AC-07BF7AE79223}">
      <dgm:prSet/>
      <dgm:spPr/>
      <dgm:t>
        <a:bodyPr/>
        <a:lstStyle/>
        <a:p>
          <a:endParaRPr lang="en-AU"/>
        </a:p>
      </dgm:t>
    </dgm:pt>
    <dgm:pt modelId="{5E932FFC-D440-470E-96EA-5F7F79586AD3}">
      <dgm:prSet phldrT="[Text]"/>
      <dgm:spPr/>
      <dgm:t>
        <a:bodyPr/>
        <a:lstStyle/>
        <a:p>
          <a:r>
            <a:rPr lang="en-AU" dirty="0"/>
            <a:t>Company Details</a:t>
          </a:r>
        </a:p>
      </dgm:t>
    </dgm:pt>
    <dgm:pt modelId="{88A1AF86-E3F1-46E4-B29E-B764B75350E5}" type="parTrans" cxnId="{A8DD330E-A558-487E-BCFC-20A960890A5D}">
      <dgm:prSet/>
      <dgm:spPr/>
      <dgm:t>
        <a:bodyPr/>
        <a:lstStyle/>
        <a:p>
          <a:endParaRPr lang="en-AU"/>
        </a:p>
      </dgm:t>
    </dgm:pt>
    <dgm:pt modelId="{C5BAAF92-AE67-4BA8-BC55-4147C4D7ACE5}" type="sibTrans" cxnId="{A8DD330E-A558-487E-BCFC-20A960890A5D}">
      <dgm:prSet/>
      <dgm:spPr/>
      <dgm:t>
        <a:bodyPr/>
        <a:lstStyle/>
        <a:p>
          <a:endParaRPr lang="en-AU"/>
        </a:p>
      </dgm:t>
    </dgm:pt>
    <dgm:pt modelId="{A4876993-3B64-4C95-83C1-E1F6983F4249}">
      <dgm:prSet phldrT="[Text]"/>
      <dgm:spPr/>
      <dgm:t>
        <a:bodyPr/>
        <a:lstStyle/>
        <a:p>
          <a:r>
            <a:rPr lang="en-AU" dirty="0"/>
            <a:t>Agreement Type</a:t>
          </a:r>
        </a:p>
      </dgm:t>
    </dgm:pt>
    <dgm:pt modelId="{0BDDACC4-7F2D-4070-86FA-59C784317C31}" type="parTrans" cxnId="{19041953-CD08-4D52-9291-100F167A5FA0}">
      <dgm:prSet/>
      <dgm:spPr/>
      <dgm:t>
        <a:bodyPr/>
        <a:lstStyle/>
        <a:p>
          <a:endParaRPr lang="en-AU"/>
        </a:p>
      </dgm:t>
    </dgm:pt>
    <dgm:pt modelId="{2DFCD83A-8ABE-42B9-AD16-B0D8F7FEEDC4}" type="sibTrans" cxnId="{19041953-CD08-4D52-9291-100F167A5FA0}">
      <dgm:prSet/>
      <dgm:spPr/>
      <dgm:t>
        <a:bodyPr/>
        <a:lstStyle/>
        <a:p>
          <a:endParaRPr lang="en-AU"/>
        </a:p>
      </dgm:t>
    </dgm:pt>
    <dgm:pt modelId="{CC2A39B4-69AF-4042-8FEB-02479DE28EEB}">
      <dgm:prSet phldrT="[Text]"/>
      <dgm:spPr/>
      <dgm:t>
        <a:bodyPr/>
        <a:lstStyle/>
        <a:p>
          <a:r>
            <a:rPr lang="en-AU" dirty="0"/>
            <a:t>PROCESS</a:t>
          </a:r>
        </a:p>
      </dgm:t>
    </dgm:pt>
    <dgm:pt modelId="{F9E2AB10-C404-41DE-B38C-8CBB1E274528}" type="parTrans" cxnId="{4B8A8D50-18DF-4294-B201-C4EB141E06CE}">
      <dgm:prSet/>
      <dgm:spPr/>
      <dgm:t>
        <a:bodyPr/>
        <a:lstStyle/>
        <a:p>
          <a:endParaRPr lang="en-AU"/>
        </a:p>
      </dgm:t>
    </dgm:pt>
    <dgm:pt modelId="{280CABE5-2DFE-48DE-91EF-0738E3F13C46}" type="sibTrans" cxnId="{4B8A8D50-18DF-4294-B201-C4EB141E06CE}">
      <dgm:prSet/>
      <dgm:spPr/>
      <dgm:t>
        <a:bodyPr/>
        <a:lstStyle/>
        <a:p>
          <a:endParaRPr lang="en-AU"/>
        </a:p>
      </dgm:t>
    </dgm:pt>
    <dgm:pt modelId="{892EC761-D10D-48D4-B5CD-3F09E2B54970}">
      <dgm:prSet phldrT="[Text]"/>
      <dgm:spPr/>
      <dgm:t>
        <a:bodyPr/>
        <a:lstStyle/>
        <a:p>
          <a:r>
            <a:rPr lang="en-AU" dirty="0"/>
            <a:t>Pings the ABN website to retrieve the company’s ABN</a:t>
          </a:r>
        </a:p>
      </dgm:t>
    </dgm:pt>
    <dgm:pt modelId="{F2C7550A-C08E-483A-A542-BB57E357086B}" type="parTrans" cxnId="{82FF353B-3FDE-4855-B6B3-DD4557ED9114}">
      <dgm:prSet/>
      <dgm:spPr/>
      <dgm:t>
        <a:bodyPr/>
        <a:lstStyle/>
        <a:p>
          <a:endParaRPr lang="en-AU"/>
        </a:p>
      </dgm:t>
    </dgm:pt>
    <dgm:pt modelId="{1413B8C6-D3C2-473D-A29D-E6F73B028999}" type="sibTrans" cxnId="{82FF353B-3FDE-4855-B6B3-DD4557ED9114}">
      <dgm:prSet/>
      <dgm:spPr/>
      <dgm:t>
        <a:bodyPr/>
        <a:lstStyle/>
        <a:p>
          <a:endParaRPr lang="en-AU"/>
        </a:p>
      </dgm:t>
    </dgm:pt>
    <dgm:pt modelId="{931F0BDF-458D-4CB3-92A7-DCC0090D4845}">
      <dgm:prSet phldrT="[Text]"/>
      <dgm:spPr/>
      <dgm:t>
        <a:bodyPr/>
        <a:lstStyle/>
        <a:p>
          <a:r>
            <a:rPr lang="en-AU" dirty="0"/>
            <a:t>Automatically creates legal forms</a:t>
          </a:r>
        </a:p>
      </dgm:t>
    </dgm:pt>
    <dgm:pt modelId="{30C42BC9-E6AE-4475-87F6-202DF9D5DED0}" type="parTrans" cxnId="{40A395C8-08A2-45E2-A353-4803E48DF0CE}">
      <dgm:prSet/>
      <dgm:spPr/>
      <dgm:t>
        <a:bodyPr/>
        <a:lstStyle/>
        <a:p>
          <a:endParaRPr lang="en-AU"/>
        </a:p>
      </dgm:t>
    </dgm:pt>
    <dgm:pt modelId="{C9B313D2-3000-47A1-92CD-E7670D69775D}" type="sibTrans" cxnId="{40A395C8-08A2-45E2-A353-4803E48DF0CE}">
      <dgm:prSet/>
      <dgm:spPr/>
      <dgm:t>
        <a:bodyPr/>
        <a:lstStyle/>
        <a:p>
          <a:endParaRPr lang="en-AU"/>
        </a:p>
      </dgm:t>
    </dgm:pt>
    <dgm:pt modelId="{A50E117A-081A-4A41-8D4E-06933CC122C0}">
      <dgm:prSet phldrT="[Text]"/>
      <dgm:spPr/>
      <dgm:t>
        <a:bodyPr/>
        <a:lstStyle/>
        <a:p>
          <a:r>
            <a:rPr lang="en-AU" dirty="0"/>
            <a:t>OUTPUT</a:t>
          </a:r>
        </a:p>
      </dgm:t>
    </dgm:pt>
    <dgm:pt modelId="{B37C9C21-115C-498C-9F69-878127269404}" type="parTrans" cxnId="{16866947-99D4-44BD-BFA5-3C54A1520A20}">
      <dgm:prSet/>
      <dgm:spPr/>
      <dgm:t>
        <a:bodyPr/>
        <a:lstStyle/>
        <a:p>
          <a:endParaRPr lang="en-AU"/>
        </a:p>
      </dgm:t>
    </dgm:pt>
    <dgm:pt modelId="{72BC825B-AAE4-4C35-B44A-3325D68CD2C9}" type="sibTrans" cxnId="{16866947-99D4-44BD-BFA5-3C54A1520A20}">
      <dgm:prSet/>
      <dgm:spPr/>
      <dgm:t>
        <a:bodyPr/>
        <a:lstStyle/>
        <a:p>
          <a:endParaRPr lang="en-AU"/>
        </a:p>
      </dgm:t>
    </dgm:pt>
    <dgm:pt modelId="{07178DFE-CD3F-4956-A3D4-9F78CB45BDFF}">
      <dgm:prSet phldrT="[Text]"/>
      <dgm:spPr/>
      <dgm:t>
        <a:bodyPr/>
        <a:lstStyle/>
        <a:p>
          <a:r>
            <a:rPr lang="en-AU" dirty="0"/>
            <a:t>NDA and GSA Draft Documents</a:t>
          </a:r>
        </a:p>
      </dgm:t>
    </dgm:pt>
    <dgm:pt modelId="{B9C01D39-3C3C-4AB6-9AA6-4CB23352EA53}" type="parTrans" cxnId="{65E49F24-80D6-43EC-88B5-1A875ABEBD02}">
      <dgm:prSet/>
      <dgm:spPr/>
      <dgm:t>
        <a:bodyPr/>
        <a:lstStyle/>
        <a:p>
          <a:endParaRPr lang="en-AU"/>
        </a:p>
      </dgm:t>
    </dgm:pt>
    <dgm:pt modelId="{B101A0E8-BF64-4B0E-8DB1-E62768EB0667}" type="sibTrans" cxnId="{65E49F24-80D6-43EC-88B5-1A875ABEBD02}">
      <dgm:prSet/>
      <dgm:spPr/>
      <dgm:t>
        <a:bodyPr/>
        <a:lstStyle/>
        <a:p>
          <a:endParaRPr lang="en-AU"/>
        </a:p>
      </dgm:t>
    </dgm:pt>
    <dgm:pt modelId="{84F15DAF-5A9F-4B71-B878-4CD96105825B}">
      <dgm:prSet phldrT="[Text]"/>
      <dgm:spPr/>
      <dgm:t>
        <a:bodyPr/>
        <a:lstStyle/>
        <a:p>
          <a:r>
            <a:rPr lang="en-AU" dirty="0"/>
            <a:t>A Clean and Organised Folder Structure</a:t>
          </a:r>
        </a:p>
      </dgm:t>
    </dgm:pt>
    <dgm:pt modelId="{E8757615-96F3-4C43-BFD3-55382576341D}" type="parTrans" cxnId="{06625F40-24A3-4637-8299-822012ACB94D}">
      <dgm:prSet/>
      <dgm:spPr/>
      <dgm:t>
        <a:bodyPr/>
        <a:lstStyle/>
        <a:p>
          <a:endParaRPr lang="en-AU"/>
        </a:p>
      </dgm:t>
    </dgm:pt>
    <dgm:pt modelId="{2F37B30C-5567-4AA5-ABDA-1EE336327CDB}" type="sibTrans" cxnId="{06625F40-24A3-4637-8299-822012ACB94D}">
      <dgm:prSet/>
      <dgm:spPr/>
      <dgm:t>
        <a:bodyPr/>
        <a:lstStyle/>
        <a:p>
          <a:endParaRPr lang="en-AU"/>
        </a:p>
      </dgm:t>
    </dgm:pt>
    <dgm:pt modelId="{1750E236-613C-4198-B23F-9E25FB5D1C1A}">
      <dgm:prSet phldrT="[Text]"/>
      <dgm:spPr/>
      <dgm:t>
        <a:bodyPr/>
        <a:lstStyle/>
        <a:p>
          <a:r>
            <a:rPr lang="en-AU" dirty="0"/>
            <a:t>Description of services</a:t>
          </a:r>
        </a:p>
      </dgm:t>
    </dgm:pt>
    <dgm:pt modelId="{A20E2E61-1009-44C6-AABA-97CBC4A85F86}" type="parTrans" cxnId="{88CCB856-34F1-479B-8C91-6DC37680695D}">
      <dgm:prSet/>
      <dgm:spPr/>
      <dgm:t>
        <a:bodyPr/>
        <a:lstStyle/>
        <a:p>
          <a:endParaRPr lang="en-AU"/>
        </a:p>
      </dgm:t>
    </dgm:pt>
    <dgm:pt modelId="{FC5811FE-E75F-4836-BB52-9E8EB92AFA8B}" type="sibTrans" cxnId="{88CCB856-34F1-479B-8C91-6DC37680695D}">
      <dgm:prSet/>
      <dgm:spPr/>
      <dgm:t>
        <a:bodyPr/>
        <a:lstStyle/>
        <a:p>
          <a:endParaRPr lang="en-AU"/>
        </a:p>
      </dgm:t>
    </dgm:pt>
    <dgm:pt modelId="{C5F4B63B-7879-40E0-91D7-926D374E5A7C}">
      <dgm:prSet phldrT="[Text]"/>
      <dgm:spPr/>
      <dgm:t>
        <a:bodyPr/>
        <a:lstStyle/>
        <a:p>
          <a:r>
            <a:rPr lang="en-AU" dirty="0"/>
            <a:t>Automatically creates folder structures</a:t>
          </a:r>
        </a:p>
      </dgm:t>
    </dgm:pt>
    <dgm:pt modelId="{B3296ABC-02D1-493C-9D2C-4BDFA99FE891}" type="parTrans" cxnId="{36B5698C-FB88-47FA-BF4B-4C33C2A577F5}">
      <dgm:prSet/>
      <dgm:spPr/>
      <dgm:t>
        <a:bodyPr/>
        <a:lstStyle/>
        <a:p>
          <a:endParaRPr lang="en-AU"/>
        </a:p>
      </dgm:t>
    </dgm:pt>
    <dgm:pt modelId="{4EE57006-3B22-47D7-9AE2-A9FB4C857A8A}" type="sibTrans" cxnId="{36B5698C-FB88-47FA-BF4B-4C33C2A577F5}">
      <dgm:prSet/>
      <dgm:spPr/>
      <dgm:t>
        <a:bodyPr/>
        <a:lstStyle/>
        <a:p>
          <a:endParaRPr lang="en-AU"/>
        </a:p>
      </dgm:t>
    </dgm:pt>
    <dgm:pt modelId="{EC5699D6-82C2-49E7-AB2E-88D6823B6098}" type="pres">
      <dgm:prSet presAssocID="{C758ABC4-85AC-43AA-BA4A-6F3D840A498E}" presName="Name0" presStyleCnt="0">
        <dgm:presLayoutVars>
          <dgm:dir/>
          <dgm:resizeHandles val="exact"/>
        </dgm:presLayoutVars>
      </dgm:prSet>
      <dgm:spPr/>
    </dgm:pt>
    <dgm:pt modelId="{42D708DB-9EE2-4724-A493-3BA963C0B91D}" type="pres">
      <dgm:prSet presAssocID="{27618BC2-3C91-4950-8875-1883AE724C25}" presName="composite" presStyleCnt="0"/>
      <dgm:spPr/>
    </dgm:pt>
    <dgm:pt modelId="{6B4D3D08-10F0-4D89-85D6-91A0B8A51702}" type="pres">
      <dgm:prSet presAssocID="{27618BC2-3C91-4950-8875-1883AE724C25}" presName="imagSh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FE02B569-938C-4500-9A84-6BA9EFE86B63}" type="pres">
      <dgm:prSet presAssocID="{27618BC2-3C91-4950-8875-1883AE724C25}" presName="txNode" presStyleLbl="node1" presStyleIdx="0" presStyleCnt="3">
        <dgm:presLayoutVars>
          <dgm:bulletEnabled val="1"/>
        </dgm:presLayoutVars>
      </dgm:prSet>
      <dgm:spPr/>
    </dgm:pt>
    <dgm:pt modelId="{F4CE1FE0-2BC3-4FD9-9433-628C8D2F6D81}" type="pres">
      <dgm:prSet presAssocID="{B239836F-B9E0-472F-B248-39F196427DEB}" presName="sibTrans" presStyleLbl="sibTrans2D1" presStyleIdx="0" presStyleCnt="2"/>
      <dgm:spPr/>
    </dgm:pt>
    <dgm:pt modelId="{516B34D0-6EA5-4813-9528-FFFE11E244B9}" type="pres">
      <dgm:prSet presAssocID="{B239836F-B9E0-472F-B248-39F196427DEB}" presName="connTx" presStyleLbl="sibTrans2D1" presStyleIdx="0" presStyleCnt="2"/>
      <dgm:spPr/>
    </dgm:pt>
    <dgm:pt modelId="{B5E0C01C-A9A3-464C-899D-3752B835E025}" type="pres">
      <dgm:prSet presAssocID="{CC2A39B4-69AF-4042-8FEB-02479DE28EEB}" presName="composite" presStyleCnt="0"/>
      <dgm:spPr/>
    </dgm:pt>
    <dgm:pt modelId="{73BFF41F-C27A-4F7B-B523-DA9D069AA86C}" type="pres">
      <dgm:prSet presAssocID="{CC2A39B4-69AF-4042-8FEB-02479DE28EEB}" presName="imagSh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56EFBDD1-A53E-4774-B4BA-9796867248AF}" type="pres">
      <dgm:prSet presAssocID="{CC2A39B4-69AF-4042-8FEB-02479DE28EEB}" presName="txNode" presStyleLbl="node1" presStyleIdx="1" presStyleCnt="3">
        <dgm:presLayoutVars>
          <dgm:bulletEnabled val="1"/>
        </dgm:presLayoutVars>
      </dgm:prSet>
      <dgm:spPr/>
    </dgm:pt>
    <dgm:pt modelId="{227967D3-0FA1-4A6B-B4EE-5D1752149144}" type="pres">
      <dgm:prSet presAssocID="{280CABE5-2DFE-48DE-91EF-0738E3F13C46}" presName="sibTrans" presStyleLbl="sibTrans2D1" presStyleIdx="1" presStyleCnt="2"/>
      <dgm:spPr/>
    </dgm:pt>
    <dgm:pt modelId="{EC6265A4-88BE-4EF7-A7DE-19E4FB0AD194}" type="pres">
      <dgm:prSet presAssocID="{280CABE5-2DFE-48DE-91EF-0738E3F13C46}" presName="connTx" presStyleLbl="sibTrans2D1" presStyleIdx="1" presStyleCnt="2"/>
      <dgm:spPr/>
    </dgm:pt>
    <dgm:pt modelId="{2ECC2DEC-3209-43FD-93A1-7E7F72FE1E6E}" type="pres">
      <dgm:prSet presAssocID="{A50E117A-081A-4A41-8D4E-06933CC122C0}" presName="composite" presStyleCnt="0"/>
      <dgm:spPr/>
    </dgm:pt>
    <dgm:pt modelId="{AEA0D317-01E9-4BAF-8EC3-00E0B65CB2D7}" type="pres">
      <dgm:prSet presAssocID="{A50E117A-081A-4A41-8D4E-06933CC122C0}" presName="imagSh" presStyleLbl="b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t="-2000" b="-2000"/>
          </a:stretch>
        </a:blipFill>
      </dgm:spPr>
    </dgm:pt>
    <dgm:pt modelId="{8211DF16-B11B-4103-AA5F-2DB1B0FAD302}" type="pres">
      <dgm:prSet presAssocID="{A50E117A-081A-4A41-8D4E-06933CC122C0}" presName="txNode" presStyleLbl="node1" presStyleIdx="2" presStyleCnt="3">
        <dgm:presLayoutVars>
          <dgm:bulletEnabled val="1"/>
        </dgm:presLayoutVars>
      </dgm:prSet>
      <dgm:spPr/>
    </dgm:pt>
  </dgm:ptLst>
  <dgm:cxnLst>
    <dgm:cxn modelId="{A8DD330E-A558-487E-BCFC-20A960890A5D}" srcId="{27618BC2-3C91-4950-8875-1883AE724C25}" destId="{5E932FFC-D440-470E-96EA-5F7F79586AD3}" srcOrd="0" destOrd="0" parTransId="{88A1AF86-E3F1-46E4-B29E-B764B75350E5}" sibTransId="{C5BAAF92-AE67-4BA8-BC55-4147C4D7ACE5}"/>
    <dgm:cxn modelId="{455AF619-8593-431C-A67A-FF862D0FC664}" type="presOf" srcId="{C5F4B63B-7879-40E0-91D7-926D374E5A7C}" destId="{56EFBDD1-A53E-4774-B4BA-9796867248AF}" srcOrd="0" destOrd="3" presId="urn:microsoft.com/office/officeart/2005/8/layout/hProcess10"/>
    <dgm:cxn modelId="{65E49F24-80D6-43EC-88B5-1A875ABEBD02}" srcId="{A50E117A-081A-4A41-8D4E-06933CC122C0}" destId="{07178DFE-CD3F-4956-A3D4-9F78CB45BDFF}" srcOrd="0" destOrd="0" parTransId="{B9C01D39-3C3C-4AB6-9AA6-4CB23352EA53}" sibTransId="{B101A0E8-BF64-4B0E-8DB1-E62768EB0667}"/>
    <dgm:cxn modelId="{82FF353B-3FDE-4855-B6B3-DD4557ED9114}" srcId="{CC2A39B4-69AF-4042-8FEB-02479DE28EEB}" destId="{892EC761-D10D-48D4-B5CD-3F09E2B54970}" srcOrd="0" destOrd="0" parTransId="{F2C7550A-C08E-483A-A542-BB57E357086B}" sibTransId="{1413B8C6-D3C2-473D-A29D-E6F73B028999}"/>
    <dgm:cxn modelId="{06625F40-24A3-4637-8299-822012ACB94D}" srcId="{A50E117A-081A-4A41-8D4E-06933CC122C0}" destId="{84F15DAF-5A9F-4B71-B878-4CD96105825B}" srcOrd="1" destOrd="0" parTransId="{E8757615-96F3-4C43-BFD3-55382576341D}" sibTransId="{2F37B30C-5567-4AA5-ABDA-1EE336327CDB}"/>
    <dgm:cxn modelId="{68F8B645-BE81-4640-ACB7-5DDFAC9B4799}" type="presOf" srcId="{A4876993-3B64-4C95-83C1-E1F6983F4249}" destId="{FE02B569-938C-4500-9A84-6BA9EFE86B63}" srcOrd="0" destOrd="2" presId="urn:microsoft.com/office/officeart/2005/8/layout/hProcess10"/>
    <dgm:cxn modelId="{A2EDEA65-187C-47B5-A33E-D0B6F86621FB}" type="presOf" srcId="{27618BC2-3C91-4950-8875-1883AE724C25}" destId="{FE02B569-938C-4500-9A84-6BA9EFE86B63}" srcOrd="0" destOrd="0" presId="urn:microsoft.com/office/officeart/2005/8/layout/hProcess10"/>
    <dgm:cxn modelId="{16866947-99D4-44BD-BFA5-3C54A1520A20}" srcId="{C758ABC4-85AC-43AA-BA4A-6F3D840A498E}" destId="{A50E117A-081A-4A41-8D4E-06933CC122C0}" srcOrd="2" destOrd="0" parTransId="{B37C9C21-115C-498C-9F69-878127269404}" sibTransId="{72BC825B-AAE4-4C35-B44A-3325D68CD2C9}"/>
    <dgm:cxn modelId="{2BF7C747-1386-4FF2-BB58-9201DCA0ED63}" type="presOf" srcId="{892EC761-D10D-48D4-B5CD-3F09E2B54970}" destId="{56EFBDD1-A53E-4774-B4BA-9796867248AF}" srcOrd="0" destOrd="1" presId="urn:microsoft.com/office/officeart/2005/8/layout/hProcess10"/>
    <dgm:cxn modelId="{DE909B4B-0181-485D-BC0B-6A11291DAD4E}" type="presOf" srcId="{B239836F-B9E0-472F-B248-39F196427DEB}" destId="{516B34D0-6EA5-4813-9528-FFFE11E244B9}" srcOrd="1" destOrd="0" presId="urn:microsoft.com/office/officeart/2005/8/layout/hProcess10"/>
    <dgm:cxn modelId="{38D4136D-1B82-4964-AAB2-B6A7F1A02320}" type="presOf" srcId="{280CABE5-2DFE-48DE-91EF-0738E3F13C46}" destId="{227967D3-0FA1-4A6B-B4EE-5D1752149144}" srcOrd="0" destOrd="0" presId="urn:microsoft.com/office/officeart/2005/8/layout/hProcess10"/>
    <dgm:cxn modelId="{4B8A8D50-18DF-4294-B201-C4EB141E06CE}" srcId="{C758ABC4-85AC-43AA-BA4A-6F3D840A498E}" destId="{CC2A39B4-69AF-4042-8FEB-02479DE28EEB}" srcOrd="1" destOrd="0" parTransId="{F9E2AB10-C404-41DE-B38C-8CBB1E274528}" sibTransId="{280CABE5-2DFE-48DE-91EF-0738E3F13C46}"/>
    <dgm:cxn modelId="{89EF1053-A4E2-4F54-99F7-B4C59696353C}" type="presOf" srcId="{B239836F-B9E0-472F-B248-39F196427DEB}" destId="{F4CE1FE0-2BC3-4FD9-9433-628C8D2F6D81}" srcOrd="0" destOrd="0" presId="urn:microsoft.com/office/officeart/2005/8/layout/hProcess10"/>
    <dgm:cxn modelId="{19041953-CD08-4D52-9291-100F167A5FA0}" srcId="{27618BC2-3C91-4950-8875-1883AE724C25}" destId="{A4876993-3B64-4C95-83C1-E1F6983F4249}" srcOrd="1" destOrd="0" parTransId="{0BDDACC4-7F2D-4070-86FA-59C784317C31}" sibTransId="{2DFCD83A-8ABE-42B9-AD16-B0D8F7FEEDC4}"/>
    <dgm:cxn modelId="{88CCB856-34F1-479B-8C91-6DC37680695D}" srcId="{27618BC2-3C91-4950-8875-1883AE724C25}" destId="{1750E236-613C-4198-B23F-9E25FB5D1C1A}" srcOrd="2" destOrd="0" parTransId="{A20E2E61-1009-44C6-AABA-97CBC4A85F86}" sibTransId="{FC5811FE-E75F-4836-BB52-9E8EB92AFA8B}"/>
    <dgm:cxn modelId="{6557FF80-831A-4BD2-95A4-B8633C56B7FE}" type="presOf" srcId="{5E932FFC-D440-470E-96EA-5F7F79586AD3}" destId="{FE02B569-938C-4500-9A84-6BA9EFE86B63}" srcOrd="0" destOrd="1" presId="urn:microsoft.com/office/officeart/2005/8/layout/hProcess10"/>
    <dgm:cxn modelId="{36B5698C-FB88-47FA-BF4B-4C33C2A577F5}" srcId="{CC2A39B4-69AF-4042-8FEB-02479DE28EEB}" destId="{C5F4B63B-7879-40E0-91D7-926D374E5A7C}" srcOrd="2" destOrd="0" parTransId="{B3296ABC-02D1-493C-9D2C-4BDFA99FE891}" sibTransId="{4EE57006-3B22-47D7-9AE2-A9FB4C857A8A}"/>
    <dgm:cxn modelId="{0F751198-90F7-4D4D-9F97-51DB4EBF60DB}" type="presOf" srcId="{931F0BDF-458D-4CB3-92A7-DCC0090D4845}" destId="{56EFBDD1-A53E-4774-B4BA-9796867248AF}" srcOrd="0" destOrd="2" presId="urn:microsoft.com/office/officeart/2005/8/layout/hProcess10"/>
    <dgm:cxn modelId="{4818DB9A-27B8-4F19-99AC-07BF7AE79223}" srcId="{C758ABC4-85AC-43AA-BA4A-6F3D840A498E}" destId="{27618BC2-3C91-4950-8875-1883AE724C25}" srcOrd="0" destOrd="0" parTransId="{D24EA805-50A5-47A1-BC82-55E67F92FDF6}" sibTransId="{B239836F-B9E0-472F-B248-39F196427DEB}"/>
    <dgm:cxn modelId="{0886579C-BBBA-4899-A3F6-A534EC32B167}" type="presOf" srcId="{84F15DAF-5A9F-4B71-B878-4CD96105825B}" destId="{8211DF16-B11B-4103-AA5F-2DB1B0FAD302}" srcOrd="0" destOrd="2" presId="urn:microsoft.com/office/officeart/2005/8/layout/hProcess10"/>
    <dgm:cxn modelId="{C42930AE-1AC1-475D-BF92-75E22393E53F}" type="presOf" srcId="{280CABE5-2DFE-48DE-91EF-0738E3F13C46}" destId="{EC6265A4-88BE-4EF7-A7DE-19E4FB0AD194}" srcOrd="1" destOrd="0" presId="urn:microsoft.com/office/officeart/2005/8/layout/hProcess10"/>
    <dgm:cxn modelId="{E8C7ADC4-D106-4ED0-A784-5B8C163D46CA}" type="presOf" srcId="{CC2A39B4-69AF-4042-8FEB-02479DE28EEB}" destId="{56EFBDD1-A53E-4774-B4BA-9796867248AF}" srcOrd="0" destOrd="0" presId="urn:microsoft.com/office/officeart/2005/8/layout/hProcess10"/>
    <dgm:cxn modelId="{81D41AC7-8EB9-46A3-B9C4-B482A18097B3}" type="presOf" srcId="{1750E236-613C-4198-B23F-9E25FB5D1C1A}" destId="{FE02B569-938C-4500-9A84-6BA9EFE86B63}" srcOrd="0" destOrd="3" presId="urn:microsoft.com/office/officeart/2005/8/layout/hProcess10"/>
    <dgm:cxn modelId="{40A395C8-08A2-45E2-A353-4803E48DF0CE}" srcId="{CC2A39B4-69AF-4042-8FEB-02479DE28EEB}" destId="{931F0BDF-458D-4CB3-92A7-DCC0090D4845}" srcOrd="1" destOrd="0" parTransId="{30C42BC9-E6AE-4475-87F6-202DF9D5DED0}" sibTransId="{C9B313D2-3000-47A1-92CD-E7670D69775D}"/>
    <dgm:cxn modelId="{5EA0A0D5-9EF0-41DB-8E8F-FEE821302957}" type="presOf" srcId="{07178DFE-CD3F-4956-A3D4-9F78CB45BDFF}" destId="{8211DF16-B11B-4103-AA5F-2DB1B0FAD302}" srcOrd="0" destOrd="1" presId="urn:microsoft.com/office/officeart/2005/8/layout/hProcess10"/>
    <dgm:cxn modelId="{33A81EEC-EF18-47E7-948C-BAA9C594DA4C}" type="presOf" srcId="{A50E117A-081A-4A41-8D4E-06933CC122C0}" destId="{8211DF16-B11B-4103-AA5F-2DB1B0FAD302}" srcOrd="0" destOrd="0" presId="urn:microsoft.com/office/officeart/2005/8/layout/hProcess10"/>
    <dgm:cxn modelId="{BD8374F1-E13B-454B-AE95-A391E8CB8F66}" type="presOf" srcId="{C758ABC4-85AC-43AA-BA4A-6F3D840A498E}" destId="{EC5699D6-82C2-49E7-AB2E-88D6823B6098}" srcOrd="0" destOrd="0" presId="urn:microsoft.com/office/officeart/2005/8/layout/hProcess10"/>
    <dgm:cxn modelId="{65D35DB3-0D98-4212-BB65-E31AA10705EA}" type="presParOf" srcId="{EC5699D6-82C2-49E7-AB2E-88D6823B6098}" destId="{42D708DB-9EE2-4724-A493-3BA963C0B91D}" srcOrd="0" destOrd="0" presId="urn:microsoft.com/office/officeart/2005/8/layout/hProcess10"/>
    <dgm:cxn modelId="{216307A6-EC30-4081-9F1A-9EFB8187E7C9}" type="presParOf" srcId="{42D708DB-9EE2-4724-A493-3BA963C0B91D}" destId="{6B4D3D08-10F0-4D89-85D6-91A0B8A51702}" srcOrd="0" destOrd="0" presId="urn:microsoft.com/office/officeart/2005/8/layout/hProcess10"/>
    <dgm:cxn modelId="{6CC7C594-2EDD-4799-A5AA-EC6953F103C9}" type="presParOf" srcId="{42D708DB-9EE2-4724-A493-3BA963C0B91D}" destId="{FE02B569-938C-4500-9A84-6BA9EFE86B63}" srcOrd="1" destOrd="0" presId="urn:microsoft.com/office/officeart/2005/8/layout/hProcess10"/>
    <dgm:cxn modelId="{F8AAE752-6BAC-4C1E-9E33-826525D94D72}" type="presParOf" srcId="{EC5699D6-82C2-49E7-AB2E-88D6823B6098}" destId="{F4CE1FE0-2BC3-4FD9-9433-628C8D2F6D81}" srcOrd="1" destOrd="0" presId="urn:microsoft.com/office/officeart/2005/8/layout/hProcess10"/>
    <dgm:cxn modelId="{ED6F6D21-C365-48E1-A449-2E5CA1CA6B9D}" type="presParOf" srcId="{F4CE1FE0-2BC3-4FD9-9433-628C8D2F6D81}" destId="{516B34D0-6EA5-4813-9528-FFFE11E244B9}" srcOrd="0" destOrd="0" presId="urn:microsoft.com/office/officeart/2005/8/layout/hProcess10"/>
    <dgm:cxn modelId="{9EE56A33-23BC-4943-A449-D5C15D634457}" type="presParOf" srcId="{EC5699D6-82C2-49E7-AB2E-88D6823B6098}" destId="{B5E0C01C-A9A3-464C-899D-3752B835E025}" srcOrd="2" destOrd="0" presId="urn:microsoft.com/office/officeart/2005/8/layout/hProcess10"/>
    <dgm:cxn modelId="{0975C289-0213-481A-8B23-9EE2729146A6}" type="presParOf" srcId="{B5E0C01C-A9A3-464C-899D-3752B835E025}" destId="{73BFF41F-C27A-4F7B-B523-DA9D069AA86C}" srcOrd="0" destOrd="0" presId="urn:microsoft.com/office/officeart/2005/8/layout/hProcess10"/>
    <dgm:cxn modelId="{F1B81FF6-6E9F-4E34-AE8F-CA29F06FD8A7}" type="presParOf" srcId="{B5E0C01C-A9A3-464C-899D-3752B835E025}" destId="{56EFBDD1-A53E-4774-B4BA-9796867248AF}" srcOrd="1" destOrd="0" presId="urn:microsoft.com/office/officeart/2005/8/layout/hProcess10"/>
    <dgm:cxn modelId="{43EF84FD-BFE3-4C29-9AAC-5385BEFBB865}" type="presParOf" srcId="{EC5699D6-82C2-49E7-AB2E-88D6823B6098}" destId="{227967D3-0FA1-4A6B-B4EE-5D1752149144}" srcOrd="3" destOrd="0" presId="urn:microsoft.com/office/officeart/2005/8/layout/hProcess10"/>
    <dgm:cxn modelId="{E54470A2-5B5C-4E8A-B555-5AAA39A7BD7C}" type="presParOf" srcId="{227967D3-0FA1-4A6B-B4EE-5D1752149144}" destId="{EC6265A4-88BE-4EF7-A7DE-19E4FB0AD194}" srcOrd="0" destOrd="0" presId="urn:microsoft.com/office/officeart/2005/8/layout/hProcess10"/>
    <dgm:cxn modelId="{93456B35-BBAA-4BD2-A074-CC23C46E3FF1}" type="presParOf" srcId="{EC5699D6-82C2-49E7-AB2E-88D6823B6098}" destId="{2ECC2DEC-3209-43FD-93A1-7E7F72FE1E6E}" srcOrd="4" destOrd="0" presId="urn:microsoft.com/office/officeart/2005/8/layout/hProcess10"/>
    <dgm:cxn modelId="{2DE614F9-E08A-45EA-BCE9-104DAB2D3369}" type="presParOf" srcId="{2ECC2DEC-3209-43FD-93A1-7E7F72FE1E6E}" destId="{AEA0D317-01E9-4BAF-8EC3-00E0B65CB2D7}" srcOrd="0" destOrd="0" presId="urn:microsoft.com/office/officeart/2005/8/layout/hProcess10"/>
    <dgm:cxn modelId="{E7720134-1D3F-4810-ADB5-E32C7E042F42}" type="presParOf" srcId="{2ECC2DEC-3209-43FD-93A1-7E7F72FE1E6E}" destId="{8211DF16-B11B-4103-AA5F-2DB1B0FAD30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724F4E-DE01-40C2-B13E-A68AE2F4BF28}" type="doc">
      <dgm:prSet loTypeId="urn:microsoft.com/office/officeart/2005/8/layout/hierarchy1" loCatId="hierarchy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D4CF2B9-D3D6-48DD-997E-459D75326305}">
      <dgm:prSet phldrT="[Text]"/>
      <dgm:spPr/>
      <dgm:t>
        <a:bodyPr/>
        <a:lstStyle/>
        <a:p>
          <a:r>
            <a:rPr lang="en-AU" dirty="0"/>
            <a:t>Server</a:t>
          </a:r>
        </a:p>
      </dgm:t>
    </dgm:pt>
    <dgm:pt modelId="{186BCA31-6823-49FB-97BA-B450C62D162C}" type="parTrans" cxnId="{05396EB8-F526-4A97-84A3-04DE394E99DC}">
      <dgm:prSet/>
      <dgm:spPr/>
      <dgm:t>
        <a:bodyPr/>
        <a:lstStyle/>
        <a:p>
          <a:endParaRPr lang="en-AU"/>
        </a:p>
      </dgm:t>
    </dgm:pt>
    <dgm:pt modelId="{FE786298-BE27-4383-BFCD-56D4C39B813E}" type="sibTrans" cxnId="{05396EB8-F526-4A97-84A3-04DE394E99DC}">
      <dgm:prSet/>
      <dgm:spPr/>
      <dgm:t>
        <a:bodyPr/>
        <a:lstStyle/>
        <a:p>
          <a:endParaRPr lang="en-AU"/>
        </a:p>
      </dgm:t>
    </dgm:pt>
    <dgm:pt modelId="{0AF6E4C8-37C6-425A-A959-0F013310C238}">
      <dgm:prSet phldrT="[Text]"/>
      <dgm:spPr/>
      <dgm:t>
        <a:bodyPr/>
        <a:lstStyle/>
        <a:p>
          <a:r>
            <a:rPr lang="en-AU" dirty="0"/>
            <a:t>100TechnologyOne</a:t>
          </a:r>
        </a:p>
      </dgm:t>
    </dgm:pt>
    <dgm:pt modelId="{EF2736E3-2445-4E66-B5A6-6240CDB3A821}" type="parTrans" cxnId="{1F816693-5F5C-4A3D-A92D-15C98205F5EA}">
      <dgm:prSet/>
      <dgm:spPr/>
      <dgm:t>
        <a:bodyPr/>
        <a:lstStyle/>
        <a:p>
          <a:endParaRPr lang="en-AU"/>
        </a:p>
      </dgm:t>
    </dgm:pt>
    <dgm:pt modelId="{1C53B67F-6553-4BB2-87A9-8FA6703B7FFC}" type="sibTrans" cxnId="{1F816693-5F5C-4A3D-A92D-15C98205F5EA}">
      <dgm:prSet/>
      <dgm:spPr/>
      <dgm:t>
        <a:bodyPr/>
        <a:lstStyle/>
        <a:p>
          <a:endParaRPr lang="en-AU"/>
        </a:p>
      </dgm:t>
    </dgm:pt>
    <dgm:pt modelId="{0DCFB6E6-3D90-4DC1-9DAC-E19AAE340FDC}">
      <dgm:prSet phldrT="[Text]"/>
      <dgm:spPr/>
      <dgm:t>
        <a:bodyPr/>
        <a:lstStyle/>
        <a:p>
          <a:r>
            <a:rPr lang="en-AU" dirty="0"/>
            <a:t>NDA</a:t>
          </a:r>
        </a:p>
      </dgm:t>
    </dgm:pt>
    <dgm:pt modelId="{65D391C3-DB9E-40B3-9B3F-85B4EC6E8500}" type="parTrans" cxnId="{F63B4DF6-173E-4E1B-91CE-552A2B05C2DD}">
      <dgm:prSet/>
      <dgm:spPr/>
      <dgm:t>
        <a:bodyPr/>
        <a:lstStyle/>
        <a:p>
          <a:endParaRPr lang="en-AU"/>
        </a:p>
      </dgm:t>
    </dgm:pt>
    <dgm:pt modelId="{94B7CA2C-E516-4E4D-B063-67EB6F1411BA}" type="sibTrans" cxnId="{F63B4DF6-173E-4E1B-91CE-552A2B05C2DD}">
      <dgm:prSet/>
      <dgm:spPr/>
      <dgm:t>
        <a:bodyPr/>
        <a:lstStyle/>
        <a:p>
          <a:endParaRPr lang="en-AU"/>
        </a:p>
      </dgm:t>
    </dgm:pt>
    <dgm:pt modelId="{0930B994-44C2-4DC1-80BA-074FC267417A}">
      <dgm:prSet phldrT="[Text]"/>
      <dgm:spPr/>
      <dgm:t>
        <a:bodyPr/>
        <a:lstStyle/>
        <a:p>
          <a:r>
            <a:rPr lang="en-AU" dirty="0"/>
            <a:t>GSA</a:t>
          </a:r>
        </a:p>
      </dgm:t>
    </dgm:pt>
    <dgm:pt modelId="{3CDE1B00-B515-404E-BC19-7F87C6ED2286}" type="parTrans" cxnId="{FC1AD183-5660-4976-BA36-EB394296752D}">
      <dgm:prSet/>
      <dgm:spPr/>
      <dgm:t>
        <a:bodyPr/>
        <a:lstStyle/>
        <a:p>
          <a:endParaRPr lang="en-AU"/>
        </a:p>
      </dgm:t>
    </dgm:pt>
    <dgm:pt modelId="{243DAC5E-FEFE-4857-8087-9E81B7179B99}" type="sibTrans" cxnId="{FC1AD183-5660-4976-BA36-EB394296752D}">
      <dgm:prSet/>
      <dgm:spPr/>
      <dgm:t>
        <a:bodyPr/>
        <a:lstStyle/>
        <a:p>
          <a:endParaRPr lang="en-AU"/>
        </a:p>
      </dgm:t>
    </dgm:pt>
    <dgm:pt modelId="{65830334-7513-4570-AB15-48ADCC7124F4}">
      <dgm:prSet phldrT="[Text]"/>
      <dgm:spPr/>
      <dgm:t>
        <a:bodyPr/>
        <a:lstStyle/>
        <a:p>
          <a:r>
            <a:rPr lang="en-AU" dirty="0"/>
            <a:t>101JetBrains</a:t>
          </a:r>
        </a:p>
      </dgm:t>
    </dgm:pt>
    <dgm:pt modelId="{B585BD1E-AA02-4698-AF55-8DEA51FF1D5D}" type="parTrans" cxnId="{3996C855-CE0B-408B-BF07-A01ED8A76C19}">
      <dgm:prSet/>
      <dgm:spPr/>
      <dgm:t>
        <a:bodyPr/>
        <a:lstStyle/>
        <a:p>
          <a:endParaRPr lang="en-AU"/>
        </a:p>
      </dgm:t>
    </dgm:pt>
    <dgm:pt modelId="{01195B40-6DD1-43A9-95BB-BA8ADC56872C}" type="sibTrans" cxnId="{3996C855-CE0B-408B-BF07-A01ED8A76C19}">
      <dgm:prSet/>
      <dgm:spPr/>
      <dgm:t>
        <a:bodyPr/>
        <a:lstStyle/>
        <a:p>
          <a:endParaRPr lang="en-AU"/>
        </a:p>
      </dgm:t>
    </dgm:pt>
    <dgm:pt modelId="{A0AC1A35-C43F-46BE-8919-614417D2FA5A}">
      <dgm:prSet phldrT="[Text]"/>
      <dgm:spPr/>
      <dgm:t>
        <a:bodyPr/>
        <a:lstStyle/>
        <a:p>
          <a:r>
            <a:rPr lang="en-AU" dirty="0"/>
            <a:t>PSA</a:t>
          </a:r>
        </a:p>
      </dgm:t>
    </dgm:pt>
    <dgm:pt modelId="{67789870-5C57-43BE-8577-0AA85D7E1354}" type="parTrans" cxnId="{D61F1E43-3685-46CC-AD1F-1D1A69102EE3}">
      <dgm:prSet/>
      <dgm:spPr/>
      <dgm:t>
        <a:bodyPr/>
        <a:lstStyle/>
        <a:p>
          <a:endParaRPr lang="en-AU"/>
        </a:p>
      </dgm:t>
    </dgm:pt>
    <dgm:pt modelId="{F9AA613F-F013-4DFB-B541-E7EA11E745E3}" type="sibTrans" cxnId="{D61F1E43-3685-46CC-AD1F-1D1A69102EE3}">
      <dgm:prSet/>
      <dgm:spPr/>
      <dgm:t>
        <a:bodyPr/>
        <a:lstStyle/>
        <a:p>
          <a:endParaRPr lang="en-AU"/>
        </a:p>
      </dgm:t>
    </dgm:pt>
    <dgm:pt modelId="{E6B31D83-BD00-4453-B620-876527CA7E02}" type="pres">
      <dgm:prSet presAssocID="{68724F4E-DE01-40C2-B13E-A68AE2F4BF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FFFFC1-4107-4D5F-B3D5-88E9F0A1F810}" type="pres">
      <dgm:prSet presAssocID="{FD4CF2B9-D3D6-48DD-997E-459D75326305}" presName="hierRoot1" presStyleCnt="0"/>
      <dgm:spPr/>
    </dgm:pt>
    <dgm:pt modelId="{1ABC6E3E-334D-4E01-9661-44303B11BBAD}" type="pres">
      <dgm:prSet presAssocID="{FD4CF2B9-D3D6-48DD-997E-459D75326305}" presName="composite" presStyleCnt="0"/>
      <dgm:spPr/>
    </dgm:pt>
    <dgm:pt modelId="{51CC0840-8035-4910-99D7-3A864F8D27C5}" type="pres">
      <dgm:prSet presAssocID="{FD4CF2B9-D3D6-48DD-997E-459D75326305}" presName="background" presStyleLbl="node0" presStyleIdx="0" presStyleCnt="1"/>
      <dgm:spPr/>
    </dgm:pt>
    <dgm:pt modelId="{BD202907-4A0A-4ACE-84D9-0C78DC92616B}" type="pres">
      <dgm:prSet presAssocID="{FD4CF2B9-D3D6-48DD-997E-459D75326305}" presName="text" presStyleLbl="fgAcc0" presStyleIdx="0" presStyleCnt="1">
        <dgm:presLayoutVars>
          <dgm:chPref val="3"/>
        </dgm:presLayoutVars>
      </dgm:prSet>
      <dgm:spPr/>
    </dgm:pt>
    <dgm:pt modelId="{A20F0618-7558-4F23-8DB3-49063EFF76CA}" type="pres">
      <dgm:prSet presAssocID="{FD4CF2B9-D3D6-48DD-997E-459D75326305}" presName="hierChild2" presStyleCnt="0"/>
      <dgm:spPr/>
    </dgm:pt>
    <dgm:pt modelId="{413484C7-3685-4F31-9E7C-C64B94D00A77}" type="pres">
      <dgm:prSet presAssocID="{EF2736E3-2445-4E66-B5A6-6240CDB3A821}" presName="Name10" presStyleLbl="parChTrans1D2" presStyleIdx="0" presStyleCnt="2"/>
      <dgm:spPr/>
    </dgm:pt>
    <dgm:pt modelId="{10A91897-451A-4512-985E-8F7518C556F4}" type="pres">
      <dgm:prSet presAssocID="{0AF6E4C8-37C6-425A-A959-0F013310C238}" presName="hierRoot2" presStyleCnt="0"/>
      <dgm:spPr/>
    </dgm:pt>
    <dgm:pt modelId="{FA251B7B-D0CF-471D-854F-DB0E3F739D8E}" type="pres">
      <dgm:prSet presAssocID="{0AF6E4C8-37C6-425A-A959-0F013310C238}" presName="composite2" presStyleCnt="0"/>
      <dgm:spPr/>
    </dgm:pt>
    <dgm:pt modelId="{44D0EC81-DA71-4940-9E6D-CB4569D18BFA}" type="pres">
      <dgm:prSet presAssocID="{0AF6E4C8-37C6-425A-A959-0F013310C238}" presName="background2" presStyleLbl="node2" presStyleIdx="0" presStyleCnt="2"/>
      <dgm:spPr/>
    </dgm:pt>
    <dgm:pt modelId="{3F4F83AD-60CF-447B-9C39-279420A6A344}" type="pres">
      <dgm:prSet presAssocID="{0AF6E4C8-37C6-425A-A959-0F013310C238}" presName="text2" presStyleLbl="fgAcc2" presStyleIdx="0" presStyleCnt="2">
        <dgm:presLayoutVars>
          <dgm:chPref val="3"/>
        </dgm:presLayoutVars>
      </dgm:prSet>
      <dgm:spPr/>
    </dgm:pt>
    <dgm:pt modelId="{6ADB7476-A0B5-4A30-9419-4251E9E9414E}" type="pres">
      <dgm:prSet presAssocID="{0AF6E4C8-37C6-425A-A959-0F013310C238}" presName="hierChild3" presStyleCnt="0"/>
      <dgm:spPr/>
    </dgm:pt>
    <dgm:pt modelId="{7AE62528-5207-4E54-90F0-83104AFE3878}" type="pres">
      <dgm:prSet presAssocID="{65D391C3-DB9E-40B3-9B3F-85B4EC6E8500}" presName="Name17" presStyleLbl="parChTrans1D3" presStyleIdx="0" presStyleCnt="3"/>
      <dgm:spPr/>
    </dgm:pt>
    <dgm:pt modelId="{B1948095-5EEF-4F50-A33C-3EBF5FAC9123}" type="pres">
      <dgm:prSet presAssocID="{0DCFB6E6-3D90-4DC1-9DAC-E19AAE340FDC}" presName="hierRoot3" presStyleCnt="0"/>
      <dgm:spPr/>
    </dgm:pt>
    <dgm:pt modelId="{E9CA5FB0-9B47-4B5D-B4CE-9C134CE8FD62}" type="pres">
      <dgm:prSet presAssocID="{0DCFB6E6-3D90-4DC1-9DAC-E19AAE340FDC}" presName="composite3" presStyleCnt="0"/>
      <dgm:spPr/>
    </dgm:pt>
    <dgm:pt modelId="{9D404EE3-55F1-4774-AA79-44ED1FC2D7BA}" type="pres">
      <dgm:prSet presAssocID="{0DCFB6E6-3D90-4DC1-9DAC-E19AAE340FDC}" presName="background3" presStyleLbl="node3" presStyleIdx="0" presStyleCnt="3"/>
      <dgm:spPr/>
    </dgm:pt>
    <dgm:pt modelId="{AB5EB4CD-2A18-4110-BEEE-70437A8125E4}" type="pres">
      <dgm:prSet presAssocID="{0DCFB6E6-3D90-4DC1-9DAC-E19AAE340FDC}" presName="text3" presStyleLbl="fgAcc3" presStyleIdx="0" presStyleCnt="3">
        <dgm:presLayoutVars>
          <dgm:chPref val="3"/>
        </dgm:presLayoutVars>
      </dgm:prSet>
      <dgm:spPr/>
    </dgm:pt>
    <dgm:pt modelId="{0C84661A-650E-41BB-B912-3551ECC1CAA6}" type="pres">
      <dgm:prSet presAssocID="{0DCFB6E6-3D90-4DC1-9DAC-E19AAE340FDC}" presName="hierChild4" presStyleCnt="0"/>
      <dgm:spPr/>
    </dgm:pt>
    <dgm:pt modelId="{F85B5872-E7F0-4E3C-85F0-A6AEFD79E6DD}" type="pres">
      <dgm:prSet presAssocID="{3CDE1B00-B515-404E-BC19-7F87C6ED2286}" presName="Name17" presStyleLbl="parChTrans1D3" presStyleIdx="1" presStyleCnt="3"/>
      <dgm:spPr/>
    </dgm:pt>
    <dgm:pt modelId="{ACE2B10C-00D1-4BAC-A2F2-031528E20A05}" type="pres">
      <dgm:prSet presAssocID="{0930B994-44C2-4DC1-80BA-074FC267417A}" presName="hierRoot3" presStyleCnt="0"/>
      <dgm:spPr/>
    </dgm:pt>
    <dgm:pt modelId="{D1EF413D-C0DD-4B49-9207-C9C41899E389}" type="pres">
      <dgm:prSet presAssocID="{0930B994-44C2-4DC1-80BA-074FC267417A}" presName="composite3" presStyleCnt="0"/>
      <dgm:spPr/>
    </dgm:pt>
    <dgm:pt modelId="{731FB81B-AB21-4C0D-BB7D-ACAD33E43FB9}" type="pres">
      <dgm:prSet presAssocID="{0930B994-44C2-4DC1-80BA-074FC267417A}" presName="background3" presStyleLbl="node3" presStyleIdx="1" presStyleCnt="3"/>
      <dgm:spPr/>
    </dgm:pt>
    <dgm:pt modelId="{88A8519F-4553-4E70-B880-BACCE97160B5}" type="pres">
      <dgm:prSet presAssocID="{0930B994-44C2-4DC1-80BA-074FC267417A}" presName="text3" presStyleLbl="fgAcc3" presStyleIdx="1" presStyleCnt="3">
        <dgm:presLayoutVars>
          <dgm:chPref val="3"/>
        </dgm:presLayoutVars>
      </dgm:prSet>
      <dgm:spPr/>
    </dgm:pt>
    <dgm:pt modelId="{916A8CDB-A0F8-4B62-A47B-79EBFC1166DC}" type="pres">
      <dgm:prSet presAssocID="{0930B994-44C2-4DC1-80BA-074FC267417A}" presName="hierChild4" presStyleCnt="0"/>
      <dgm:spPr/>
    </dgm:pt>
    <dgm:pt modelId="{987FA5DA-7BAB-4DF2-8596-4EF6219686E0}" type="pres">
      <dgm:prSet presAssocID="{B585BD1E-AA02-4698-AF55-8DEA51FF1D5D}" presName="Name10" presStyleLbl="parChTrans1D2" presStyleIdx="1" presStyleCnt="2"/>
      <dgm:spPr/>
    </dgm:pt>
    <dgm:pt modelId="{26ACDEAE-9CAE-4304-B97B-51F4F012F34C}" type="pres">
      <dgm:prSet presAssocID="{65830334-7513-4570-AB15-48ADCC7124F4}" presName="hierRoot2" presStyleCnt="0"/>
      <dgm:spPr/>
    </dgm:pt>
    <dgm:pt modelId="{965F80E8-8A66-428B-B397-5707B6A92A57}" type="pres">
      <dgm:prSet presAssocID="{65830334-7513-4570-AB15-48ADCC7124F4}" presName="composite2" presStyleCnt="0"/>
      <dgm:spPr/>
    </dgm:pt>
    <dgm:pt modelId="{F644C281-DEC2-41D5-8EBA-463FABB809B8}" type="pres">
      <dgm:prSet presAssocID="{65830334-7513-4570-AB15-48ADCC7124F4}" presName="background2" presStyleLbl="node2" presStyleIdx="1" presStyleCnt="2"/>
      <dgm:spPr/>
    </dgm:pt>
    <dgm:pt modelId="{C11AF911-003E-41AD-8525-28682D4660F4}" type="pres">
      <dgm:prSet presAssocID="{65830334-7513-4570-AB15-48ADCC7124F4}" presName="text2" presStyleLbl="fgAcc2" presStyleIdx="1" presStyleCnt="2">
        <dgm:presLayoutVars>
          <dgm:chPref val="3"/>
        </dgm:presLayoutVars>
      </dgm:prSet>
      <dgm:spPr/>
    </dgm:pt>
    <dgm:pt modelId="{BE20270F-977B-4ADF-99EF-5F820F7AA146}" type="pres">
      <dgm:prSet presAssocID="{65830334-7513-4570-AB15-48ADCC7124F4}" presName="hierChild3" presStyleCnt="0"/>
      <dgm:spPr/>
    </dgm:pt>
    <dgm:pt modelId="{4851E0A2-5116-4141-9100-8969AA273A12}" type="pres">
      <dgm:prSet presAssocID="{67789870-5C57-43BE-8577-0AA85D7E1354}" presName="Name17" presStyleLbl="parChTrans1D3" presStyleIdx="2" presStyleCnt="3"/>
      <dgm:spPr/>
    </dgm:pt>
    <dgm:pt modelId="{7B9C5448-1906-4246-A846-9E149CC01AFE}" type="pres">
      <dgm:prSet presAssocID="{A0AC1A35-C43F-46BE-8919-614417D2FA5A}" presName="hierRoot3" presStyleCnt="0"/>
      <dgm:spPr/>
    </dgm:pt>
    <dgm:pt modelId="{0EFC3E13-5FBC-4D71-9249-980BF4231748}" type="pres">
      <dgm:prSet presAssocID="{A0AC1A35-C43F-46BE-8919-614417D2FA5A}" presName="composite3" presStyleCnt="0"/>
      <dgm:spPr/>
    </dgm:pt>
    <dgm:pt modelId="{0E1FED3B-90DB-4C0C-A9EC-F2DFBD26A0F0}" type="pres">
      <dgm:prSet presAssocID="{A0AC1A35-C43F-46BE-8919-614417D2FA5A}" presName="background3" presStyleLbl="node3" presStyleIdx="2" presStyleCnt="3"/>
      <dgm:spPr/>
    </dgm:pt>
    <dgm:pt modelId="{C2B7B9FC-DC40-47EA-B0C7-2EE4CBD0A40E}" type="pres">
      <dgm:prSet presAssocID="{A0AC1A35-C43F-46BE-8919-614417D2FA5A}" presName="text3" presStyleLbl="fgAcc3" presStyleIdx="2" presStyleCnt="3">
        <dgm:presLayoutVars>
          <dgm:chPref val="3"/>
        </dgm:presLayoutVars>
      </dgm:prSet>
      <dgm:spPr/>
    </dgm:pt>
    <dgm:pt modelId="{93C34BF2-01C3-4E7A-AE4C-92FCDA19C3AB}" type="pres">
      <dgm:prSet presAssocID="{A0AC1A35-C43F-46BE-8919-614417D2FA5A}" presName="hierChild4" presStyleCnt="0"/>
      <dgm:spPr/>
    </dgm:pt>
  </dgm:ptLst>
  <dgm:cxnLst>
    <dgm:cxn modelId="{2C80C904-79B8-4D9D-8A3D-A111F27B1FD5}" type="presOf" srcId="{0AF6E4C8-37C6-425A-A959-0F013310C238}" destId="{3F4F83AD-60CF-447B-9C39-279420A6A344}" srcOrd="0" destOrd="0" presId="urn:microsoft.com/office/officeart/2005/8/layout/hierarchy1"/>
    <dgm:cxn modelId="{45BF7D2A-6328-49B6-A65F-927327A2C3A5}" type="presOf" srcId="{FD4CF2B9-D3D6-48DD-997E-459D75326305}" destId="{BD202907-4A0A-4ACE-84D9-0C78DC92616B}" srcOrd="0" destOrd="0" presId="urn:microsoft.com/office/officeart/2005/8/layout/hierarchy1"/>
    <dgm:cxn modelId="{83DB6B5D-F868-470D-B8E8-7A14D76CAAA4}" type="presOf" srcId="{3CDE1B00-B515-404E-BC19-7F87C6ED2286}" destId="{F85B5872-E7F0-4E3C-85F0-A6AEFD79E6DD}" srcOrd="0" destOrd="0" presId="urn:microsoft.com/office/officeart/2005/8/layout/hierarchy1"/>
    <dgm:cxn modelId="{D61F1E43-3685-46CC-AD1F-1D1A69102EE3}" srcId="{65830334-7513-4570-AB15-48ADCC7124F4}" destId="{A0AC1A35-C43F-46BE-8919-614417D2FA5A}" srcOrd="0" destOrd="0" parTransId="{67789870-5C57-43BE-8577-0AA85D7E1354}" sibTransId="{F9AA613F-F013-4DFB-B541-E7EA11E745E3}"/>
    <dgm:cxn modelId="{295C6A4F-3832-440B-9BF7-092241F3A848}" type="presOf" srcId="{65830334-7513-4570-AB15-48ADCC7124F4}" destId="{C11AF911-003E-41AD-8525-28682D4660F4}" srcOrd="0" destOrd="0" presId="urn:microsoft.com/office/officeart/2005/8/layout/hierarchy1"/>
    <dgm:cxn modelId="{3996C855-CE0B-408B-BF07-A01ED8A76C19}" srcId="{FD4CF2B9-D3D6-48DD-997E-459D75326305}" destId="{65830334-7513-4570-AB15-48ADCC7124F4}" srcOrd="1" destOrd="0" parTransId="{B585BD1E-AA02-4698-AF55-8DEA51FF1D5D}" sibTransId="{01195B40-6DD1-43A9-95BB-BA8ADC56872C}"/>
    <dgm:cxn modelId="{5BFFCB56-8718-4813-86DA-D888249B9CFD}" type="presOf" srcId="{0930B994-44C2-4DC1-80BA-074FC267417A}" destId="{88A8519F-4553-4E70-B880-BACCE97160B5}" srcOrd="0" destOrd="0" presId="urn:microsoft.com/office/officeart/2005/8/layout/hierarchy1"/>
    <dgm:cxn modelId="{FF65097A-73DE-4BDD-8B6E-C9ADEC8EC750}" type="presOf" srcId="{A0AC1A35-C43F-46BE-8919-614417D2FA5A}" destId="{C2B7B9FC-DC40-47EA-B0C7-2EE4CBD0A40E}" srcOrd="0" destOrd="0" presId="urn:microsoft.com/office/officeart/2005/8/layout/hierarchy1"/>
    <dgm:cxn modelId="{732F2B81-7ED0-4374-8037-AA5261110EC5}" type="presOf" srcId="{0DCFB6E6-3D90-4DC1-9DAC-E19AAE340FDC}" destId="{AB5EB4CD-2A18-4110-BEEE-70437A8125E4}" srcOrd="0" destOrd="0" presId="urn:microsoft.com/office/officeart/2005/8/layout/hierarchy1"/>
    <dgm:cxn modelId="{FC1AD183-5660-4976-BA36-EB394296752D}" srcId="{0AF6E4C8-37C6-425A-A959-0F013310C238}" destId="{0930B994-44C2-4DC1-80BA-074FC267417A}" srcOrd="1" destOrd="0" parTransId="{3CDE1B00-B515-404E-BC19-7F87C6ED2286}" sibTransId="{243DAC5E-FEFE-4857-8087-9E81B7179B99}"/>
    <dgm:cxn modelId="{7272528C-4FC0-4B65-80C4-ED2372079037}" type="presOf" srcId="{B585BD1E-AA02-4698-AF55-8DEA51FF1D5D}" destId="{987FA5DA-7BAB-4DF2-8596-4EF6219686E0}" srcOrd="0" destOrd="0" presId="urn:microsoft.com/office/officeart/2005/8/layout/hierarchy1"/>
    <dgm:cxn modelId="{940AF892-DFBB-4923-BDD4-7C2F98D553EE}" type="presOf" srcId="{65D391C3-DB9E-40B3-9B3F-85B4EC6E8500}" destId="{7AE62528-5207-4E54-90F0-83104AFE3878}" srcOrd="0" destOrd="0" presId="urn:microsoft.com/office/officeart/2005/8/layout/hierarchy1"/>
    <dgm:cxn modelId="{1F816693-5F5C-4A3D-A92D-15C98205F5EA}" srcId="{FD4CF2B9-D3D6-48DD-997E-459D75326305}" destId="{0AF6E4C8-37C6-425A-A959-0F013310C238}" srcOrd="0" destOrd="0" parTransId="{EF2736E3-2445-4E66-B5A6-6240CDB3A821}" sibTransId="{1C53B67F-6553-4BB2-87A9-8FA6703B7FFC}"/>
    <dgm:cxn modelId="{A0A366B8-CFB1-474A-AD22-98C5DB45B93B}" type="presOf" srcId="{EF2736E3-2445-4E66-B5A6-6240CDB3A821}" destId="{413484C7-3685-4F31-9E7C-C64B94D00A77}" srcOrd="0" destOrd="0" presId="urn:microsoft.com/office/officeart/2005/8/layout/hierarchy1"/>
    <dgm:cxn modelId="{05396EB8-F526-4A97-84A3-04DE394E99DC}" srcId="{68724F4E-DE01-40C2-B13E-A68AE2F4BF28}" destId="{FD4CF2B9-D3D6-48DD-997E-459D75326305}" srcOrd="0" destOrd="0" parTransId="{186BCA31-6823-49FB-97BA-B450C62D162C}" sibTransId="{FE786298-BE27-4383-BFCD-56D4C39B813E}"/>
    <dgm:cxn modelId="{419625BB-D9A7-4935-B237-07E9BD5A5806}" type="presOf" srcId="{68724F4E-DE01-40C2-B13E-A68AE2F4BF28}" destId="{E6B31D83-BD00-4453-B620-876527CA7E02}" srcOrd="0" destOrd="0" presId="urn:microsoft.com/office/officeart/2005/8/layout/hierarchy1"/>
    <dgm:cxn modelId="{F63B4DF6-173E-4E1B-91CE-552A2B05C2DD}" srcId="{0AF6E4C8-37C6-425A-A959-0F013310C238}" destId="{0DCFB6E6-3D90-4DC1-9DAC-E19AAE340FDC}" srcOrd="0" destOrd="0" parTransId="{65D391C3-DB9E-40B3-9B3F-85B4EC6E8500}" sibTransId="{94B7CA2C-E516-4E4D-B063-67EB6F1411BA}"/>
    <dgm:cxn modelId="{E38532FD-CA94-49DA-9D60-9F40542164A8}" type="presOf" srcId="{67789870-5C57-43BE-8577-0AA85D7E1354}" destId="{4851E0A2-5116-4141-9100-8969AA273A12}" srcOrd="0" destOrd="0" presId="urn:microsoft.com/office/officeart/2005/8/layout/hierarchy1"/>
    <dgm:cxn modelId="{F0BDF4B4-B484-4D79-9751-DA4F5727D5E2}" type="presParOf" srcId="{E6B31D83-BD00-4453-B620-876527CA7E02}" destId="{2FFFFFC1-4107-4D5F-B3D5-88E9F0A1F810}" srcOrd="0" destOrd="0" presId="urn:microsoft.com/office/officeart/2005/8/layout/hierarchy1"/>
    <dgm:cxn modelId="{D42C0A9D-300E-4297-8E37-C65EC8418091}" type="presParOf" srcId="{2FFFFFC1-4107-4D5F-B3D5-88E9F0A1F810}" destId="{1ABC6E3E-334D-4E01-9661-44303B11BBAD}" srcOrd="0" destOrd="0" presId="urn:microsoft.com/office/officeart/2005/8/layout/hierarchy1"/>
    <dgm:cxn modelId="{B8626277-53EF-46D8-B129-7927B2B2281D}" type="presParOf" srcId="{1ABC6E3E-334D-4E01-9661-44303B11BBAD}" destId="{51CC0840-8035-4910-99D7-3A864F8D27C5}" srcOrd="0" destOrd="0" presId="urn:microsoft.com/office/officeart/2005/8/layout/hierarchy1"/>
    <dgm:cxn modelId="{0BE000AB-0C1B-40E0-ACD9-6885D42F8AFD}" type="presParOf" srcId="{1ABC6E3E-334D-4E01-9661-44303B11BBAD}" destId="{BD202907-4A0A-4ACE-84D9-0C78DC92616B}" srcOrd="1" destOrd="0" presId="urn:microsoft.com/office/officeart/2005/8/layout/hierarchy1"/>
    <dgm:cxn modelId="{46D4802C-1C8E-49DE-AC51-B07E8CB92C92}" type="presParOf" srcId="{2FFFFFC1-4107-4D5F-B3D5-88E9F0A1F810}" destId="{A20F0618-7558-4F23-8DB3-49063EFF76CA}" srcOrd="1" destOrd="0" presId="urn:microsoft.com/office/officeart/2005/8/layout/hierarchy1"/>
    <dgm:cxn modelId="{1F4A65E6-61AC-40A4-A0A3-0909206E51F7}" type="presParOf" srcId="{A20F0618-7558-4F23-8DB3-49063EFF76CA}" destId="{413484C7-3685-4F31-9E7C-C64B94D00A77}" srcOrd="0" destOrd="0" presId="urn:microsoft.com/office/officeart/2005/8/layout/hierarchy1"/>
    <dgm:cxn modelId="{5558C753-D3DE-4AF8-AA8E-3B88FBE2E640}" type="presParOf" srcId="{A20F0618-7558-4F23-8DB3-49063EFF76CA}" destId="{10A91897-451A-4512-985E-8F7518C556F4}" srcOrd="1" destOrd="0" presId="urn:microsoft.com/office/officeart/2005/8/layout/hierarchy1"/>
    <dgm:cxn modelId="{F6D943C3-E84D-405E-B61A-23D1D03FD940}" type="presParOf" srcId="{10A91897-451A-4512-985E-8F7518C556F4}" destId="{FA251B7B-D0CF-471D-854F-DB0E3F739D8E}" srcOrd="0" destOrd="0" presId="urn:microsoft.com/office/officeart/2005/8/layout/hierarchy1"/>
    <dgm:cxn modelId="{BC95E6E6-DB76-4881-AF72-BC9BC5CA3B2A}" type="presParOf" srcId="{FA251B7B-D0CF-471D-854F-DB0E3F739D8E}" destId="{44D0EC81-DA71-4940-9E6D-CB4569D18BFA}" srcOrd="0" destOrd="0" presId="urn:microsoft.com/office/officeart/2005/8/layout/hierarchy1"/>
    <dgm:cxn modelId="{58179267-2D51-4416-B1F2-B0175B6F1194}" type="presParOf" srcId="{FA251B7B-D0CF-471D-854F-DB0E3F739D8E}" destId="{3F4F83AD-60CF-447B-9C39-279420A6A344}" srcOrd="1" destOrd="0" presId="urn:microsoft.com/office/officeart/2005/8/layout/hierarchy1"/>
    <dgm:cxn modelId="{C96B5874-332B-4F2B-811F-E25B69B8F9E3}" type="presParOf" srcId="{10A91897-451A-4512-985E-8F7518C556F4}" destId="{6ADB7476-A0B5-4A30-9419-4251E9E9414E}" srcOrd="1" destOrd="0" presId="urn:microsoft.com/office/officeart/2005/8/layout/hierarchy1"/>
    <dgm:cxn modelId="{407B920B-6E2C-42AE-B473-4E305420CD7E}" type="presParOf" srcId="{6ADB7476-A0B5-4A30-9419-4251E9E9414E}" destId="{7AE62528-5207-4E54-90F0-83104AFE3878}" srcOrd="0" destOrd="0" presId="urn:microsoft.com/office/officeart/2005/8/layout/hierarchy1"/>
    <dgm:cxn modelId="{D2BC4337-307A-4248-BC5E-C93FA77CC55E}" type="presParOf" srcId="{6ADB7476-A0B5-4A30-9419-4251E9E9414E}" destId="{B1948095-5EEF-4F50-A33C-3EBF5FAC9123}" srcOrd="1" destOrd="0" presId="urn:microsoft.com/office/officeart/2005/8/layout/hierarchy1"/>
    <dgm:cxn modelId="{7F8B45AD-2E8C-4C20-B30D-15D2B3C07479}" type="presParOf" srcId="{B1948095-5EEF-4F50-A33C-3EBF5FAC9123}" destId="{E9CA5FB0-9B47-4B5D-B4CE-9C134CE8FD62}" srcOrd="0" destOrd="0" presId="urn:microsoft.com/office/officeart/2005/8/layout/hierarchy1"/>
    <dgm:cxn modelId="{47BFA657-FFF5-44A4-A3B4-BF0755D421CE}" type="presParOf" srcId="{E9CA5FB0-9B47-4B5D-B4CE-9C134CE8FD62}" destId="{9D404EE3-55F1-4774-AA79-44ED1FC2D7BA}" srcOrd="0" destOrd="0" presId="urn:microsoft.com/office/officeart/2005/8/layout/hierarchy1"/>
    <dgm:cxn modelId="{C33F7D16-DB1A-4108-AE41-7A8D5B7CDAC2}" type="presParOf" srcId="{E9CA5FB0-9B47-4B5D-B4CE-9C134CE8FD62}" destId="{AB5EB4CD-2A18-4110-BEEE-70437A8125E4}" srcOrd="1" destOrd="0" presId="urn:microsoft.com/office/officeart/2005/8/layout/hierarchy1"/>
    <dgm:cxn modelId="{2820D54B-F676-4E88-805F-76DBFA2C065F}" type="presParOf" srcId="{B1948095-5EEF-4F50-A33C-3EBF5FAC9123}" destId="{0C84661A-650E-41BB-B912-3551ECC1CAA6}" srcOrd="1" destOrd="0" presId="urn:microsoft.com/office/officeart/2005/8/layout/hierarchy1"/>
    <dgm:cxn modelId="{C0BA65C9-9ABA-44A0-8CE1-09DE07207C4B}" type="presParOf" srcId="{6ADB7476-A0B5-4A30-9419-4251E9E9414E}" destId="{F85B5872-E7F0-4E3C-85F0-A6AEFD79E6DD}" srcOrd="2" destOrd="0" presId="urn:microsoft.com/office/officeart/2005/8/layout/hierarchy1"/>
    <dgm:cxn modelId="{C7495B97-8841-47F2-8951-CA8F3CD031F6}" type="presParOf" srcId="{6ADB7476-A0B5-4A30-9419-4251E9E9414E}" destId="{ACE2B10C-00D1-4BAC-A2F2-031528E20A05}" srcOrd="3" destOrd="0" presId="urn:microsoft.com/office/officeart/2005/8/layout/hierarchy1"/>
    <dgm:cxn modelId="{B8F3A64A-3426-417D-8B95-B29D7D27B8AE}" type="presParOf" srcId="{ACE2B10C-00D1-4BAC-A2F2-031528E20A05}" destId="{D1EF413D-C0DD-4B49-9207-C9C41899E389}" srcOrd="0" destOrd="0" presId="urn:microsoft.com/office/officeart/2005/8/layout/hierarchy1"/>
    <dgm:cxn modelId="{F7667A66-9102-4D30-B5C2-D478D47C2C8D}" type="presParOf" srcId="{D1EF413D-C0DD-4B49-9207-C9C41899E389}" destId="{731FB81B-AB21-4C0D-BB7D-ACAD33E43FB9}" srcOrd="0" destOrd="0" presId="urn:microsoft.com/office/officeart/2005/8/layout/hierarchy1"/>
    <dgm:cxn modelId="{B07FFC8B-4D6A-4650-8159-DF6F6221C2B1}" type="presParOf" srcId="{D1EF413D-C0DD-4B49-9207-C9C41899E389}" destId="{88A8519F-4553-4E70-B880-BACCE97160B5}" srcOrd="1" destOrd="0" presId="urn:microsoft.com/office/officeart/2005/8/layout/hierarchy1"/>
    <dgm:cxn modelId="{9AA0E0D8-F3FF-4CAB-991A-55BFB616302C}" type="presParOf" srcId="{ACE2B10C-00D1-4BAC-A2F2-031528E20A05}" destId="{916A8CDB-A0F8-4B62-A47B-79EBFC1166DC}" srcOrd="1" destOrd="0" presId="urn:microsoft.com/office/officeart/2005/8/layout/hierarchy1"/>
    <dgm:cxn modelId="{58E513EB-BCB1-4019-A750-396E51F95B10}" type="presParOf" srcId="{A20F0618-7558-4F23-8DB3-49063EFF76CA}" destId="{987FA5DA-7BAB-4DF2-8596-4EF6219686E0}" srcOrd="2" destOrd="0" presId="urn:microsoft.com/office/officeart/2005/8/layout/hierarchy1"/>
    <dgm:cxn modelId="{FEB9212E-8CC5-4E0C-BC69-CAF1E383A74D}" type="presParOf" srcId="{A20F0618-7558-4F23-8DB3-49063EFF76CA}" destId="{26ACDEAE-9CAE-4304-B97B-51F4F012F34C}" srcOrd="3" destOrd="0" presId="urn:microsoft.com/office/officeart/2005/8/layout/hierarchy1"/>
    <dgm:cxn modelId="{F45CBBF2-9634-433F-BB34-6993B870D9E2}" type="presParOf" srcId="{26ACDEAE-9CAE-4304-B97B-51F4F012F34C}" destId="{965F80E8-8A66-428B-B397-5707B6A92A57}" srcOrd="0" destOrd="0" presId="urn:microsoft.com/office/officeart/2005/8/layout/hierarchy1"/>
    <dgm:cxn modelId="{D810F263-856C-40A3-A4B1-EBA5152314EE}" type="presParOf" srcId="{965F80E8-8A66-428B-B397-5707B6A92A57}" destId="{F644C281-DEC2-41D5-8EBA-463FABB809B8}" srcOrd="0" destOrd="0" presId="urn:microsoft.com/office/officeart/2005/8/layout/hierarchy1"/>
    <dgm:cxn modelId="{BED044A2-F62E-4A09-948D-CCB044FFAB13}" type="presParOf" srcId="{965F80E8-8A66-428B-B397-5707B6A92A57}" destId="{C11AF911-003E-41AD-8525-28682D4660F4}" srcOrd="1" destOrd="0" presId="urn:microsoft.com/office/officeart/2005/8/layout/hierarchy1"/>
    <dgm:cxn modelId="{CC581797-F4E6-4D63-B39E-DDA25D0EE84F}" type="presParOf" srcId="{26ACDEAE-9CAE-4304-B97B-51F4F012F34C}" destId="{BE20270F-977B-4ADF-99EF-5F820F7AA146}" srcOrd="1" destOrd="0" presId="urn:microsoft.com/office/officeart/2005/8/layout/hierarchy1"/>
    <dgm:cxn modelId="{017BA0D5-9240-44A1-8D5D-496C5A81FFF5}" type="presParOf" srcId="{BE20270F-977B-4ADF-99EF-5F820F7AA146}" destId="{4851E0A2-5116-4141-9100-8969AA273A12}" srcOrd="0" destOrd="0" presId="urn:microsoft.com/office/officeart/2005/8/layout/hierarchy1"/>
    <dgm:cxn modelId="{6FADDF87-977B-4A45-9CC3-F45DD1257457}" type="presParOf" srcId="{BE20270F-977B-4ADF-99EF-5F820F7AA146}" destId="{7B9C5448-1906-4246-A846-9E149CC01AFE}" srcOrd="1" destOrd="0" presId="urn:microsoft.com/office/officeart/2005/8/layout/hierarchy1"/>
    <dgm:cxn modelId="{1478B458-3537-4832-AD85-9B13E6082E59}" type="presParOf" srcId="{7B9C5448-1906-4246-A846-9E149CC01AFE}" destId="{0EFC3E13-5FBC-4D71-9249-980BF4231748}" srcOrd="0" destOrd="0" presId="urn:microsoft.com/office/officeart/2005/8/layout/hierarchy1"/>
    <dgm:cxn modelId="{ED2DADD2-2A2E-4B3E-85FC-30676DCC3EFA}" type="presParOf" srcId="{0EFC3E13-5FBC-4D71-9249-980BF4231748}" destId="{0E1FED3B-90DB-4C0C-A9EC-F2DFBD26A0F0}" srcOrd="0" destOrd="0" presId="urn:microsoft.com/office/officeart/2005/8/layout/hierarchy1"/>
    <dgm:cxn modelId="{B810AB08-AAD2-408B-82AE-42688B7BC697}" type="presParOf" srcId="{0EFC3E13-5FBC-4D71-9249-980BF4231748}" destId="{C2B7B9FC-DC40-47EA-B0C7-2EE4CBD0A40E}" srcOrd="1" destOrd="0" presId="urn:microsoft.com/office/officeart/2005/8/layout/hierarchy1"/>
    <dgm:cxn modelId="{44D3B7B9-8C2F-467F-BC47-FD109E7F0D16}" type="presParOf" srcId="{7B9C5448-1906-4246-A846-9E149CC01AFE}" destId="{93C34BF2-01C3-4E7A-AE4C-92FCDA19C3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F756D4-43A5-4F8B-8E4B-61F3EBC85889}" type="doc">
      <dgm:prSet loTypeId="urn:microsoft.com/office/officeart/2018/5/layout/IconCircleOutlineLabelList" loCatId="icon" qsTypeId="urn:microsoft.com/office/officeart/2005/8/quickstyle/simple4" qsCatId="simple" csTypeId="urn:microsoft.com/office/officeart/2018/5/colors/Iconchunking_coloredoutline_accent5_2" csCatId="accent5" phldr="1"/>
      <dgm:spPr/>
      <dgm:t>
        <a:bodyPr/>
        <a:lstStyle/>
        <a:p>
          <a:endParaRPr lang="en-US"/>
        </a:p>
      </dgm:t>
    </dgm:pt>
    <dgm:pt modelId="{3363B0C1-C273-40C5-96EF-CD00A8BAB38E}">
      <dgm:prSet/>
      <dgm:spPr/>
      <dgm:t>
        <a:bodyPr/>
        <a:lstStyle/>
        <a:p>
          <a:pPr>
            <a:defRPr cap="all"/>
          </a:pPr>
          <a:r>
            <a:rPr lang="en-AU"/>
            <a:t>Web services pose a security threat</a:t>
          </a:r>
          <a:endParaRPr lang="en-US"/>
        </a:p>
      </dgm:t>
    </dgm:pt>
    <dgm:pt modelId="{2E22AF05-0844-49B6-A068-5E8AAE8ACB2E}" type="parTrans" cxnId="{9CBE07D3-91C5-4556-89C7-93C57B1DA213}">
      <dgm:prSet/>
      <dgm:spPr/>
      <dgm:t>
        <a:bodyPr/>
        <a:lstStyle/>
        <a:p>
          <a:endParaRPr lang="en-US"/>
        </a:p>
      </dgm:t>
    </dgm:pt>
    <dgm:pt modelId="{21CA1E5B-F596-4972-B4B8-71FFE0B8E66C}" type="sibTrans" cxnId="{9CBE07D3-91C5-4556-89C7-93C57B1DA213}">
      <dgm:prSet/>
      <dgm:spPr/>
      <dgm:t>
        <a:bodyPr/>
        <a:lstStyle/>
        <a:p>
          <a:endParaRPr lang="en-US"/>
        </a:p>
      </dgm:t>
    </dgm:pt>
    <dgm:pt modelId="{3465DBE9-E4A0-40AE-95B6-E25FE9999499}">
      <dgm:prSet/>
      <dgm:spPr/>
      <dgm:t>
        <a:bodyPr/>
        <a:lstStyle/>
        <a:p>
          <a:pPr>
            <a:defRPr cap="all"/>
          </a:pPr>
          <a:r>
            <a:rPr lang="en-AU"/>
            <a:t>The current options do not work with custom folder structures</a:t>
          </a:r>
          <a:endParaRPr lang="en-US"/>
        </a:p>
      </dgm:t>
    </dgm:pt>
    <dgm:pt modelId="{5DE11719-B6DD-46D9-B9BA-E57253DF3AE1}" type="parTrans" cxnId="{7C4B6764-4995-4D94-AC62-7B7AA425B808}">
      <dgm:prSet/>
      <dgm:spPr/>
      <dgm:t>
        <a:bodyPr/>
        <a:lstStyle/>
        <a:p>
          <a:endParaRPr lang="en-US"/>
        </a:p>
      </dgm:t>
    </dgm:pt>
    <dgm:pt modelId="{D6E8AF2A-D359-4313-8FA2-BE4C446AF80D}" type="sibTrans" cxnId="{7C4B6764-4995-4D94-AC62-7B7AA425B808}">
      <dgm:prSet/>
      <dgm:spPr/>
      <dgm:t>
        <a:bodyPr/>
        <a:lstStyle/>
        <a:p>
          <a:endParaRPr lang="en-US"/>
        </a:p>
      </dgm:t>
    </dgm:pt>
    <dgm:pt modelId="{002E4513-0AC1-41D8-A5CB-048724B29DC5}">
      <dgm:prSet/>
      <dgm:spPr/>
      <dgm:t>
        <a:bodyPr/>
        <a:lstStyle/>
        <a:p>
          <a:pPr>
            <a:defRPr cap="all"/>
          </a:pPr>
          <a:r>
            <a:rPr lang="en-AU"/>
            <a:t>ABN numbers must be manually looked up</a:t>
          </a:r>
          <a:endParaRPr lang="en-US"/>
        </a:p>
      </dgm:t>
    </dgm:pt>
    <dgm:pt modelId="{1AA7F50C-70C1-4A9E-8B3F-30CDA91C1AC0}" type="parTrans" cxnId="{BDABB5F9-DF14-431D-BE61-1EC8F77593D3}">
      <dgm:prSet/>
      <dgm:spPr/>
      <dgm:t>
        <a:bodyPr/>
        <a:lstStyle/>
        <a:p>
          <a:endParaRPr lang="en-US"/>
        </a:p>
      </dgm:t>
    </dgm:pt>
    <dgm:pt modelId="{5537B216-7F0B-4F0C-A7AB-97E7D214A06D}" type="sibTrans" cxnId="{BDABB5F9-DF14-431D-BE61-1EC8F77593D3}">
      <dgm:prSet/>
      <dgm:spPr/>
      <dgm:t>
        <a:bodyPr/>
        <a:lstStyle/>
        <a:p>
          <a:endParaRPr lang="en-US"/>
        </a:p>
      </dgm:t>
    </dgm:pt>
    <dgm:pt modelId="{AF537C78-FFE6-4AA2-BDA8-2EDA625F5EA7}">
      <dgm:prSet/>
      <dgm:spPr/>
      <dgm:t>
        <a:bodyPr/>
        <a:lstStyle/>
        <a:p>
          <a:pPr>
            <a:defRPr cap="all"/>
          </a:pPr>
          <a:r>
            <a:rPr lang="en-AU"/>
            <a:t>Corporate ICT have a lengthy process to approve applications that usually end up with a “NO"</a:t>
          </a:r>
          <a:endParaRPr lang="en-US"/>
        </a:p>
      </dgm:t>
    </dgm:pt>
    <dgm:pt modelId="{77720005-F0A0-47C3-85F3-4C8E1F0F4F4B}" type="parTrans" cxnId="{CB32EAC1-1DED-42CA-8B42-788E84A6768C}">
      <dgm:prSet/>
      <dgm:spPr/>
      <dgm:t>
        <a:bodyPr/>
        <a:lstStyle/>
        <a:p>
          <a:endParaRPr lang="en-US"/>
        </a:p>
      </dgm:t>
    </dgm:pt>
    <dgm:pt modelId="{3CCAFC14-016C-4657-88AF-577FC846C3F4}" type="sibTrans" cxnId="{CB32EAC1-1DED-42CA-8B42-788E84A6768C}">
      <dgm:prSet/>
      <dgm:spPr/>
      <dgm:t>
        <a:bodyPr/>
        <a:lstStyle/>
        <a:p>
          <a:endParaRPr lang="en-US"/>
        </a:p>
      </dgm:t>
    </dgm:pt>
    <dgm:pt modelId="{F67B32E7-03C6-4320-BF63-84E875339668}" type="pres">
      <dgm:prSet presAssocID="{89F756D4-43A5-4F8B-8E4B-61F3EBC85889}" presName="root" presStyleCnt="0">
        <dgm:presLayoutVars>
          <dgm:dir/>
          <dgm:resizeHandles val="exact"/>
        </dgm:presLayoutVars>
      </dgm:prSet>
      <dgm:spPr/>
    </dgm:pt>
    <dgm:pt modelId="{A0EB20AD-7912-48F2-B548-CA58C7A6B034}" type="pres">
      <dgm:prSet presAssocID="{3363B0C1-C273-40C5-96EF-CD00A8BAB38E}" presName="compNode" presStyleCnt="0"/>
      <dgm:spPr/>
    </dgm:pt>
    <dgm:pt modelId="{6D1FA110-E8FB-4594-83C3-2CBE534B85F7}" type="pres">
      <dgm:prSet presAssocID="{3363B0C1-C273-40C5-96EF-CD00A8BAB38E}" presName="iconBgRect" presStyleLbl="trAlignAcc1" presStyleIdx="0" presStyleCnt="4"/>
      <dgm:spPr/>
    </dgm:pt>
    <dgm:pt modelId="{C268305C-634C-46A2-AA06-84C3B7AA2C30}" type="pres">
      <dgm:prSet presAssocID="{3363B0C1-C273-40C5-96EF-CD00A8BAB3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40D4608-AFAC-4FE4-B6F6-E41EF2EA1BD4}" type="pres">
      <dgm:prSet presAssocID="{3363B0C1-C273-40C5-96EF-CD00A8BAB38E}" presName="spaceRect" presStyleCnt="0"/>
      <dgm:spPr/>
    </dgm:pt>
    <dgm:pt modelId="{EB1153FD-7632-45DC-8FC6-5ECAD898CFD7}" type="pres">
      <dgm:prSet presAssocID="{3363B0C1-C273-40C5-96EF-CD00A8BAB38E}" presName="textRect" presStyleLbl="revTx" presStyleIdx="0" presStyleCnt="4">
        <dgm:presLayoutVars>
          <dgm:chMax val="1"/>
          <dgm:chPref val="1"/>
        </dgm:presLayoutVars>
      </dgm:prSet>
      <dgm:spPr/>
    </dgm:pt>
    <dgm:pt modelId="{30231A5C-C094-4504-861F-1519C48D1809}" type="pres">
      <dgm:prSet presAssocID="{21CA1E5B-F596-4972-B4B8-71FFE0B8E66C}" presName="sibTrans" presStyleCnt="0"/>
      <dgm:spPr/>
    </dgm:pt>
    <dgm:pt modelId="{252EAD03-C6DB-49F3-A320-60057F68642E}" type="pres">
      <dgm:prSet presAssocID="{3465DBE9-E4A0-40AE-95B6-E25FE9999499}" presName="compNode" presStyleCnt="0"/>
      <dgm:spPr/>
    </dgm:pt>
    <dgm:pt modelId="{78E8974A-DF86-4D75-A8EF-D17C76B39B48}" type="pres">
      <dgm:prSet presAssocID="{3465DBE9-E4A0-40AE-95B6-E25FE9999499}" presName="iconBgRect" presStyleLbl="trAlignAcc1" presStyleIdx="1" presStyleCnt="4"/>
      <dgm:spPr/>
    </dgm:pt>
    <dgm:pt modelId="{DF003CEF-64DD-4775-B4A9-501D7FF70C27}" type="pres">
      <dgm:prSet presAssocID="{3465DBE9-E4A0-40AE-95B6-E25FE99994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85F88AB-AD06-4681-B7E0-2DEBD086406E}" type="pres">
      <dgm:prSet presAssocID="{3465DBE9-E4A0-40AE-95B6-E25FE9999499}" presName="spaceRect" presStyleCnt="0"/>
      <dgm:spPr/>
    </dgm:pt>
    <dgm:pt modelId="{C6BEFFDF-3EF0-4E99-B6B6-14BDEE0B1D4F}" type="pres">
      <dgm:prSet presAssocID="{3465DBE9-E4A0-40AE-95B6-E25FE9999499}" presName="textRect" presStyleLbl="revTx" presStyleIdx="1" presStyleCnt="4">
        <dgm:presLayoutVars>
          <dgm:chMax val="1"/>
          <dgm:chPref val="1"/>
        </dgm:presLayoutVars>
      </dgm:prSet>
      <dgm:spPr/>
    </dgm:pt>
    <dgm:pt modelId="{1C8A63CC-D9AE-4183-A7C9-80B9E53BB7C6}" type="pres">
      <dgm:prSet presAssocID="{D6E8AF2A-D359-4313-8FA2-BE4C446AF80D}" presName="sibTrans" presStyleCnt="0"/>
      <dgm:spPr/>
    </dgm:pt>
    <dgm:pt modelId="{1E8FA196-5779-4570-99C4-0D304B8019B9}" type="pres">
      <dgm:prSet presAssocID="{002E4513-0AC1-41D8-A5CB-048724B29DC5}" presName="compNode" presStyleCnt="0"/>
      <dgm:spPr/>
    </dgm:pt>
    <dgm:pt modelId="{F1E109F8-F7CF-448E-A152-A760D81E8EBE}" type="pres">
      <dgm:prSet presAssocID="{002E4513-0AC1-41D8-A5CB-048724B29DC5}" presName="iconBgRect" presStyleLbl="trAlignAcc1" presStyleIdx="2" presStyleCnt="4"/>
      <dgm:spPr/>
    </dgm:pt>
    <dgm:pt modelId="{768F0911-CF87-45CE-831E-29831090724A}" type="pres">
      <dgm:prSet presAssocID="{002E4513-0AC1-41D8-A5CB-048724B29D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7E56D47A-C63E-4005-A190-605B48C4C2C5}" type="pres">
      <dgm:prSet presAssocID="{002E4513-0AC1-41D8-A5CB-048724B29DC5}" presName="spaceRect" presStyleCnt="0"/>
      <dgm:spPr/>
    </dgm:pt>
    <dgm:pt modelId="{A0D4530A-CD4F-40CA-A9CC-F5EE28417F96}" type="pres">
      <dgm:prSet presAssocID="{002E4513-0AC1-41D8-A5CB-048724B29DC5}" presName="textRect" presStyleLbl="revTx" presStyleIdx="2" presStyleCnt="4">
        <dgm:presLayoutVars>
          <dgm:chMax val="1"/>
          <dgm:chPref val="1"/>
        </dgm:presLayoutVars>
      </dgm:prSet>
      <dgm:spPr/>
    </dgm:pt>
    <dgm:pt modelId="{A443F81C-38E6-414F-9B70-A56C30FA2079}" type="pres">
      <dgm:prSet presAssocID="{5537B216-7F0B-4F0C-A7AB-97E7D214A06D}" presName="sibTrans" presStyleCnt="0"/>
      <dgm:spPr/>
    </dgm:pt>
    <dgm:pt modelId="{62375D60-57F3-4069-BFC8-064C394AEDF6}" type="pres">
      <dgm:prSet presAssocID="{AF537C78-FFE6-4AA2-BDA8-2EDA625F5EA7}" presName="compNode" presStyleCnt="0"/>
      <dgm:spPr/>
    </dgm:pt>
    <dgm:pt modelId="{9A8A3F1C-8361-4792-B76B-756AB45BA61E}" type="pres">
      <dgm:prSet presAssocID="{AF537C78-FFE6-4AA2-BDA8-2EDA625F5EA7}" presName="iconBgRect" presStyleLbl="trAlignAcc1" presStyleIdx="3" presStyleCnt="4"/>
      <dgm:spPr/>
    </dgm:pt>
    <dgm:pt modelId="{5A15FE50-4B56-424E-97A0-377382C65F68}" type="pres">
      <dgm:prSet presAssocID="{AF537C78-FFE6-4AA2-BDA8-2EDA625F5E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55041FB-6BC2-41E8-977A-E0A478C18223}" type="pres">
      <dgm:prSet presAssocID="{AF537C78-FFE6-4AA2-BDA8-2EDA625F5EA7}" presName="spaceRect" presStyleCnt="0"/>
      <dgm:spPr/>
    </dgm:pt>
    <dgm:pt modelId="{9ED1CC2B-40C2-4244-ADA6-99DD02B3BC40}" type="pres">
      <dgm:prSet presAssocID="{AF537C78-FFE6-4AA2-BDA8-2EDA625F5E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DB842B-D45C-4199-8326-19D38563BC82}" type="presOf" srcId="{3363B0C1-C273-40C5-96EF-CD00A8BAB38E}" destId="{EB1153FD-7632-45DC-8FC6-5ECAD898CFD7}" srcOrd="0" destOrd="0" presId="urn:microsoft.com/office/officeart/2018/5/layout/IconCircleOutlineLabelList"/>
    <dgm:cxn modelId="{7C4B6764-4995-4D94-AC62-7B7AA425B808}" srcId="{89F756D4-43A5-4F8B-8E4B-61F3EBC85889}" destId="{3465DBE9-E4A0-40AE-95B6-E25FE9999499}" srcOrd="1" destOrd="0" parTransId="{5DE11719-B6DD-46D9-B9BA-E57253DF3AE1}" sibTransId="{D6E8AF2A-D359-4313-8FA2-BE4C446AF80D}"/>
    <dgm:cxn modelId="{BFE69C97-57D6-44A7-A3BF-1C0E17DD8A27}" type="presOf" srcId="{AF537C78-FFE6-4AA2-BDA8-2EDA625F5EA7}" destId="{9ED1CC2B-40C2-4244-ADA6-99DD02B3BC40}" srcOrd="0" destOrd="0" presId="urn:microsoft.com/office/officeart/2018/5/layout/IconCircleOutlineLabelList"/>
    <dgm:cxn modelId="{1061B7A4-5AD4-45E8-839B-EDEF90DB1258}" type="presOf" srcId="{002E4513-0AC1-41D8-A5CB-048724B29DC5}" destId="{A0D4530A-CD4F-40CA-A9CC-F5EE28417F96}" srcOrd="0" destOrd="0" presId="urn:microsoft.com/office/officeart/2018/5/layout/IconCircleOutlineLabelList"/>
    <dgm:cxn modelId="{730EC8B1-CF87-440D-B69B-E82A597CC36C}" type="presOf" srcId="{3465DBE9-E4A0-40AE-95B6-E25FE9999499}" destId="{C6BEFFDF-3EF0-4E99-B6B6-14BDEE0B1D4F}" srcOrd="0" destOrd="0" presId="urn:microsoft.com/office/officeart/2018/5/layout/IconCircleOutlineLabelList"/>
    <dgm:cxn modelId="{CB32EAC1-1DED-42CA-8B42-788E84A6768C}" srcId="{89F756D4-43A5-4F8B-8E4B-61F3EBC85889}" destId="{AF537C78-FFE6-4AA2-BDA8-2EDA625F5EA7}" srcOrd="3" destOrd="0" parTransId="{77720005-F0A0-47C3-85F3-4C8E1F0F4F4B}" sibTransId="{3CCAFC14-016C-4657-88AF-577FC846C3F4}"/>
    <dgm:cxn modelId="{9CBE07D3-91C5-4556-89C7-93C57B1DA213}" srcId="{89F756D4-43A5-4F8B-8E4B-61F3EBC85889}" destId="{3363B0C1-C273-40C5-96EF-CD00A8BAB38E}" srcOrd="0" destOrd="0" parTransId="{2E22AF05-0844-49B6-A068-5E8AAE8ACB2E}" sibTransId="{21CA1E5B-F596-4972-B4B8-71FFE0B8E66C}"/>
    <dgm:cxn modelId="{8144F3F0-2087-4746-A757-A487243A025D}" type="presOf" srcId="{89F756D4-43A5-4F8B-8E4B-61F3EBC85889}" destId="{F67B32E7-03C6-4320-BF63-84E875339668}" srcOrd="0" destOrd="0" presId="urn:microsoft.com/office/officeart/2018/5/layout/IconCircleOutlineLabelList"/>
    <dgm:cxn modelId="{BDABB5F9-DF14-431D-BE61-1EC8F77593D3}" srcId="{89F756D4-43A5-4F8B-8E4B-61F3EBC85889}" destId="{002E4513-0AC1-41D8-A5CB-048724B29DC5}" srcOrd="2" destOrd="0" parTransId="{1AA7F50C-70C1-4A9E-8B3F-30CDA91C1AC0}" sibTransId="{5537B216-7F0B-4F0C-A7AB-97E7D214A06D}"/>
    <dgm:cxn modelId="{8C0C86ED-BCC4-48A1-A2D7-11521C6FF01C}" type="presParOf" srcId="{F67B32E7-03C6-4320-BF63-84E875339668}" destId="{A0EB20AD-7912-48F2-B548-CA58C7A6B034}" srcOrd="0" destOrd="0" presId="urn:microsoft.com/office/officeart/2018/5/layout/IconCircleOutlineLabelList"/>
    <dgm:cxn modelId="{AAD3858F-394D-4DF4-9E45-B036F5FBFBAE}" type="presParOf" srcId="{A0EB20AD-7912-48F2-B548-CA58C7A6B034}" destId="{6D1FA110-E8FB-4594-83C3-2CBE534B85F7}" srcOrd="0" destOrd="0" presId="urn:microsoft.com/office/officeart/2018/5/layout/IconCircleOutlineLabelList"/>
    <dgm:cxn modelId="{E5112429-DAF5-4F35-BE93-4192460C8B62}" type="presParOf" srcId="{A0EB20AD-7912-48F2-B548-CA58C7A6B034}" destId="{C268305C-634C-46A2-AA06-84C3B7AA2C30}" srcOrd="1" destOrd="0" presId="urn:microsoft.com/office/officeart/2018/5/layout/IconCircleOutlineLabelList"/>
    <dgm:cxn modelId="{3E60F657-E349-48DC-A8EC-1323C1E7CC07}" type="presParOf" srcId="{A0EB20AD-7912-48F2-B548-CA58C7A6B034}" destId="{840D4608-AFAC-4FE4-B6F6-E41EF2EA1BD4}" srcOrd="2" destOrd="0" presId="urn:microsoft.com/office/officeart/2018/5/layout/IconCircleOutlineLabelList"/>
    <dgm:cxn modelId="{4BC41599-E313-4913-A6FA-BFFAF090CD78}" type="presParOf" srcId="{A0EB20AD-7912-48F2-B548-CA58C7A6B034}" destId="{EB1153FD-7632-45DC-8FC6-5ECAD898CFD7}" srcOrd="3" destOrd="0" presId="urn:microsoft.com/office/officeart/2018/5/layout/IconCircleOutlineLabelList"/>
    <dgm:cxn modelId="{A4854A87-6C43-43FD-BA90-7D59C6E5518B}" type="presParOf" srcId="{F67B32E7-03C6-4320-BF63-84E875339668}" destId="{30231A5C-C094-4504-861F-1519C48D1809}" srcOrd="1" destOrd="0" presId="urn:microsoft.com/office/officeart/2018/5/layout/IconCircleOutlineLabelList"/>
    <dgm:cxn modelId="{664B0E45-7DBA-4D8D-A009-3C1730448E4E}" type="presParOf" srcId="{F67B32E7-03C6-4320-BF63-84E875339668}" destId="{252EAD03-C6DB-49F3-A320-60057F68642E}" srcOrd="2" destOrd="0" presId="urn:microsoft.com/office/officeart/2018/5/layout/IconCircleOutlineLabelList"/>
    <dgm:cxn modelId="{0F4ACC6C-E9CA-4EDF-B966-781C47BF9647}" type="presParOf" srcId="{252EAD03-C6DB-49F3-A320-60057F68642E}" destId="{78E8974A-DF86-4D75-A8EF-D17C76B39B48}" srcOrd="0" destOrd="0" presId="urn:microsoft.com/office/officeart/2018/5/layout/IconCircleOutlineLabelList"/>
    <dgm:cxn modelId="{2DDAB122-A1EC-4E22-8E5B-1A5F519D7257}" type="presParOf" srcId="{252EAD03-C6DB-49F3-A320-60057F68642E}" destId="{DF003CEF-64DD-4775-B4A9-501D7FF70C27}" srcOrd="1" destOrd="0" presId="urn:microsoft.com/office/officeart/2018/5/layout/IconCircleOutlineLabelList"/>
    <dgm:cxn modelId="{267D9091-5704-44B1-ADBD-CCC7BFDA9585}" type="presParOf" srcId="{252EAD03-C6DB-49F3-A320-60057F68642E}" destId="{785F88AB-AD06-4681-B7E0-2DEBD086406E}" srcOrd="2" destOrd="0" presId="urn:microsoft.com/office/officeart/2018/5/layout/IconCircleOutlineLabelList"/>
    <dgm:cxn modelId="{4B4A888A-7C39-4C07-93AE-BC5C6648987A}" type="presParOf" srcId="{252EAD03-C6DB-49F3-A320-60057F68642E}" destId="{C6BEFFDF-3EF0-4E99-B6B6-14BDEE0B1D4F}" srcOrd="3" destOrd="0" presId="urn:microsoft.com/office/officeart/2018/5/layout/IconCircleOutlineLabelList"/>
    <dgm:cxn modelId="{B61290CA-C55E-4BE3-A66F-BB0CB40CAC36}" type="presParOf" srcId="{F67B32E7-03C6-4320-BF63-84E875339668}" destId="{1C8A63CC-D9AE-4183-A7C9-80B9E53BB7C6}" srcOrd="3" destOrd="0" presId="urn:microsoft.com/office/officeart/2018/5/layout/IconCircleOutlineLabelList"/>
    <dgm:cxn modelId="{4FE94CD1-C7E9-4DE2-A3CA-AD1F31070ED5}" type="presParOf" srcId="{F67B32E7-03C6-4320-BF63-84E875339668}" destId="{1E8FA196-5779-4570-99C4-0D304B8019B9}" srcOrd="4" destOrd="0" presId="urn:microsoft.com/office/officeart/2018/5/layout/IconCircleOutlineLabelList"/>
    <dgm:cxn modelId="{A5393FC6-3F45-49B7-A924-D854F907A00E}" type="presParOf" srcId="{1E8FA196-5779-4570-99C4-0D304B8019B9}" destId="{F1E109F8-F7CF-448E-A152-A760D81E8EBE}" srcOrd="0" destOrd="0" presId="urn:microsoft.com/office/officeart/2018/5/layout/IconCircleOutlineLabelList"/>
    <dgm:cxn modelId="{1CBD78BC-3588-48D8-BEB3-DC45C02CA02A}" type="presParOf" srcId="{1E8FA196-5779-4570-99C4-0D304B8019B9}" destId="{768F0911-CF87-45CE-831E-29831090724A}" srcOrd="1" destOrd="0" presId="urn:microsoft.com/office/officeart/2018/5/layout/IconCircleOutlineLabelList"/>
    <dgm:cxn modelId="{7C70E05B-6786-4E24-8C1D-86CEFDA2D79D}" type="presParOf" srcId="{1E8FA196-5779-4570-99C4-0D304B8019B9}" destId="{7E56D47A-C63E-4005-A190-605B48C4C2C5}" srcOrd="2" destOrd="0" presId="urn:microsoft.com/office/officeart/2018/5/layout/IconCircleOutlineLabelList"/>
    <dgm:cxn modelId="{8FED667B-331A-4A0F-818D-A1F365EE34BF}" type="presParOf" srcId="{1E8FA196-5779-4570-99C4-0D304B8019B9}" destId="{A0D4530A-CD4F-40CA-A9CC-F5EE28417F96}" srcOrd="3" destOrd="0" presId="urn:microsoft.com/office/officeart/2018/5/layout/IconCircleOutlineLabelList"/>
    <dgm:cxn modelId="{6CC8D854-4BEA-4A18-A262-C9EDE4E3CCF2}" type="presParOf" srcId="{F67B32E7-03C6-4320-BF63-84E875339668}" destId="{A443F81C-38E6-414F-9B70-A56C30FA2079}" srcOrd="5" destOrd="0" presId="urn:microsoft.com/office/officeart/2018/5/layout/IconCircleOutlineLabelList"/>
    <dgm:cxn modelId="{C45D793D-D8D6-4710-BB07-950AC800CA0B}" type="presParOf" srcId="{F67B32E7-03C6-4320-BF63-84E875339668}" destId="{62375D60-57F3-4069-BFC8-064C394AEDF6}" srcOrd="6" destOrd="0" presId="urn:microsoft.com/office/officeart/2018/5/layout/IconCircleOutlineLabelList"/>
    <dgm:cxn modelId="{F92B8D63-96ED-43F5-AED8-0F64374D4933}" type="presParOf" srcId="{62375D60-57F3-4069-BFC8-064C394AEDF6}" destId="{9A8A3F1C-8361-4792-B76B-756AB45BA61E}" srcOrd="0" destOrd="0" presId="urn:microsoft.com/office/officeart/2018/5/layout/IconCircleOutlineLabelList"/>
    <dgm:cxn modelId="{FB423156-E926-4FCC-A357-15AE8DF68FDF}" type="presParOf" srcId="{62375D60-57F3-4069-BFC8-064C394AEDF6}" destId="{5A15FE50-4B56-424E-97A0-377382C65F68}" srcOrd="1" destOrd="0" presId="urn:microsoft.com/office/officeart/2018/5/layout/IconCircleOutlineLabelList"/>
    <dgm:cxn modelId="{E105AC25-18A7-4C2E-AE47-982C869DC9D7}" type="presParOf" srcId="{62375D60-57F3-4069-BFC8-064C394AEDF6}" destId="{D55041FB-6BC2-41E8-977A-E0A478C18223}" srcOrd="2" destOrd="0" presId="urn:microsoft.com/office/officeart/2018/5/layout/IconCircleOutlineLabelList"/>
    <dgm:cxn modelId="{768E1E91-2812-42D2-8D60-61F995560210}" type="presParOf" srcId="{62375D60-57F3-4069-BFC8-064C394AEDF6}" destId="{9ED1CC2B-40C2-4244-ADA6-99DD02B3BC40}" srcOrd="3" destOrd="0" presId="urn:microsoft.com/office/officeart/2018/5/layout/IconCircleOutlin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ED329-109D-46A9-B9AB-2EF3C71A3D2B}">
      <dsp:nvSpPr>
        <dsp:cNvPr id="0" name=""/>
        <dsp:cNvSpPr/>
      </dsp:nvSpPr>
      <dsp:spPr>
        <a:xfrm>
          <a:off x="614850" y="35407"/>
          <a:ext cx="1921500" cy="19215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B1C13-9049-4CA5-AE0F-C67977EEB903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C9247-8257-4BF1-AD41-9C3CCB360342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Manually entering supplier details across multiple contracts</a:t>
          </a:r>
          <a:endParaRPr lang="en-US" sz="1500" kern="1200"/>
        </a:p>
      </dsp:txBody>
      <dsp:txXfrm>
        <a:off x="600" y="2555408"/>
        <a:ext cx="3150000" cy="720000"/>
      </dsp:txXfrm>
    </dsp:sp>
    <dsp:sp modelId="{C4574DEB-328A-49D5-9EED-7544668F7C54}">
      <dsp:nvSpPr>
        <dsp:cNvPr id="0" name=""/>
        <dsp:cNvSpPr/>
      </dsp:nvSpPr>
      <dsp:spPr>
        <a:xfrm>
          <a:off x="4316100" y="35407"/>
          <a:ext cx="1921500" cy="19215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3E002-D427-449E-B4F8-335997413EED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005F8-0446-463D-A065-2DF0BB26C7D5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Cross checking ABN Lookup website</a:t>
          </a:r>
          <a:endParaRPr lang="en-US" sz="1500" kern="1200"/>
        </a:p>
      </dsp:txBody>
      <dsp:txXfrm>
        <a:off x="3701850" y="2555408"/>
        <a:ext cx="3150000" cy="720000"/>
      </dsp:txXfrm>
    </dsp:sp>
    <dsp:sp modelId="{1717D482-641F-406D-B190-6EF8E023BE6B}">
      <dsp:nvSpPr>
        <dsp:cNvPr id="0" name=""/>
        <dsp:cNvSpPr/>
      </dsp:nvSpPr>
      <dsp:spPr>
        <a:xfrm>
          <a:off x="8017350" y="35407"/>
          <a:ext cx="1921500" cy="19215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B1518-DB27-4C95-804E-372F6E3E21B4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978ED-359A-46DA-937E-CFE7AC3C323A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500" kern="1200"/>
            <a:t>Naming files and creating folder structures</a:t>
          </a:r>
          <a:endParaRPr lang="en-US" sz="1500" kern="1200"/>
        </a:p>
      </dsp:txBody>
      <dsp:txXfrm>
        <a:off x="7403100" y="2555408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AF38E-C13D-416C-B1DB-208AA3D6EB1F}">
      <dsp:nvSpPr>
        <dsp:cNvPr id="0" name=""/>
        <dsp:cNvSpPr/>
      </dsp:nvSpPr>
      <dsp:spPr>
        <a:xfrm>
          <a:off x="614850" y="51120"/>
          <a:ext cx="1921500" cy="19215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28FA4-5BD8-4B92-AFDE-62F68DC2DBDF}">
      <dsp:nvSpPr>
        <dsp:cNvPr id="0" name=""/>
        <dsp:cNvSpPr/>
      </dsp:nvSpPr>
      <dsp:spPr>
        <a:xfrm>
          <a:off x="1024350" y="122930"/>
          <a:ext cx="1102500" cy="177788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27E81-133E-4A05-AD9A-25594788F573}">
      <dsp:nvSpPr>
        <dsp:cNvPr id="0" name=""/>
        <dsp:cNvSpPr/>
      </dsp:nvSpPr>
      <dsp:spPr>
        <a:xfrm>
          <a:off x="600" y="2571120"/>
          <a:ext cx="315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600" b="1" kern="1200" dirty="0">
              <a:solidFill>
                <a:srgbClr val="6FEBA0"/>
              </a:solidFill>
            </a:rPr>
            <a:t>Cost saving </a:t>
          </a:r>
          <a:r>
            <a:rPr lang="en-AU" sz="1600" kern="1200" dirty="0"/>
            <a:t>of </a:t>
          </a:r>
          <a:r>
            <a:rPr lang="en-AU" sz="1600" b="1" kern="1200" dirty="0">
              <a:solidFill>
                <a:srgbClr val="6FEBA0"/>
              </a:solidFill>
            </a:rPr>
            <a:t>$100,000</a:t>
          </a:r>
          <a:r>
            <a:rPr lang="en-AU" sz="1600" b="0" kern="1200" dirty="0">
              <a:solidFill>
                <a:srgbClr val="6FEBA0"/>
              </a:solidFill>
            </a:rPr>
            <a:t> </a:t>
          </a:r>
          <a:r>
            <a:rPr lang="en-AU" sz="1600" b="0" kern="1200" dirty="0"/>
            <a:t>PER YEAR</a:t>
          </a:r>
          <a:r>
            <a:rPr lang="en-AU" sz="1600" kern="1200" dirty="0"/>
            <a:t>, equivalent to a </a:t>
          </a:r>
          <a:r>
            <a:rPr lang="en-AU" sz="1800" b="1" kern="1200" dirty="0">
              <a:solidFill>
                <a:srgbClr val="6FEBA0"/>
              </a:solidFill>
            </a:rPr>
            <a:t>ONE MILLION DOLLAR</a:t>
          </a:r>
          <a:r>
            <a:rPr lang="en-AU" sz="1800" b="0" kern="1200" dirty="0">
              <a:solidFill>
                <a:srgbClr val="6FEBA0"/>
              </a:solidFill>
            </a:rPr>
            <a:t> </a:t>
          </a:r>
          <a:r>
            <a:rPr lang="en-AU" sz="1600" b="0" kern="1200" dirty="0"/>
            <a:t>project</a:t>
          </a:r>
          <a:endParaRPr lang="en-US" sz="1600" kern="1200" dirty="0"/>
        </a:p>
      </dsp:txBody>
      <dsp:txXfrm>
        <a:off x="600" y="2571120"/>
        <a:ext cx="3150000" cy="742500"/>
      </dsp:txXfrm>
    </dsp:sp>
    <dsp:sp modelId="{24D8A123-2AE4-4BF6-9981-43A106EECBDC}">
      <dsp:nvSpPr>
        <dsp:cNvPr id="0" name=""/>
        <dsp:cNvSpPr/>
      </dsp:nvSpPr>
      <dsp:spPr>
        <a:xfrm>
          <a:off x="4316100" y="51120"/>
          <a:ext cx="1921500" cy="1921500"/>
        </a:xfrm>
        <a:prstGeom prst="round2Diag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939188"/>
              <a:satOff val="-4386"/>
              <a:lumOff val="-2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22961-20EF-4808-86D2-171D97DB4EA7}">
      <dsp:nvSpPr>
        <dsp:cNvPr id="0" name=""/>
        <dsp:cNvSpPr/>
      </dsp:nvSpPr>
      <dsp:spPr>
        <a:xfrm>
          <a:off x="4725600" y="460620"/>
          <a:ext cx="1102500" cy="1102500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6C59A4-06B7-4EBA-B989-260C24C10DF1}">
      <dsp:nvSpPr>
        <dsp:cNvPr id="0" name=""/>
        <dsp:cNvSpPr/>
      </dsp:nvSpPr>
      <dsp:spPr>
        <a:xfrm>
          <a:off x="3701850" y="2571120"/>
          <a:ext cx="315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600" b="1" i="1" kern="1200" dirty="0">
              <a:solidFill>
                <a:srgbClr val="78E566"/>
              </a:solidFill>
            </a:rPr>
            <a:t>Faster</a:t>
          </a:r>
          <a:r>
            <a:rPr lang="en-AU" sz="2600" i="1" kern="1200" dirty="0"/>
            <a:t> execution</a:t>
          </a:r>
          <a:endParaRPr lang="en-US" sz="2600" i="1" kern="1200" dirty="0"/>
        </a:p>
      </dsp:txBody>
      <dsp:txXfrm>
        <a:off x="3701850" y="2571120"/>
        <a:ext cx="3150000" cy="742500"/>
      </dsp:txXfrm>
    </dsp:sp>
    <dsp:sp modelId="{0858B755-700B-411D-B09B-FEF49EA15337}">
      <dsp:nvSpPr>
        <dsp:cNvPr id="0" name=""/>
        <dsp:cNvSpPr/>
      </dsp:nvSpPr>
      <dsp:spPr>
        <a:xfrm>
          <a:off x="8017350" y="51120"/>
          <a:ext cx="1921500" cy="1921500"/>
        </a:xfrm>
        <a:prstGeom prst="round2DiagRect">
          <a:avLst/>
        </a:prstGeom>
        <a:blipFill rotWithShape="0">
          <a:blip xmlns:r="http://schemas.openxmlformats.org/officeDocument/2006/relationships" r:embed="rId4"/>
          <a:srcRect/>
          <a:stretch>
            <a:fillRect l="-1000" r="-1000"/>
          </a:stretch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A28B2-3BD1-4C60-A9A7-3D615206DEA2}">
      <dsp:nvSpPr>
        <dsp:cNvPr id="0" name=""/>
        <dsp:cNvSpPr/>
      </dsp:nvSpPr>
      <dsp:spPr>
        <a:xfrm>
          <a:off x="8426850" y="460620"/>
          <a:ext cx="1102500" cy="11025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B74F64-7F5D-48B4-BFC8-65A6F6BD6862}">
      <dsp:nvSpPr>
        <dsp:cNvPr id="0" name=""/>
        <dsp:cNvSpPr/>
      </dsp:nvSpPr>
      <dsp:spPr>
        <a:xfrm>
          <a:off x="7403100" y="2571120"/>
          <a:ext cx="31500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2600" kern="1200" dirty="0"/>
            <a:t>Removes </a:t>
          </a:r>
          <a:r>
            <a:rPr lang="en-AU" sz="2600" b="1" kern="1200" dirty="0">
              <a:solidFill>
                <a:srgbClr val="B6DF5E"/>
              </a:solidFill>
            </a:rPr>
            <a:t>human error</a:t>
          </a:r>
          <a:endParaRPr lang="en-US" sz="2600" b="1" kern="1200" dirty="0">
            <a:solidFill>
              <a:srgbClr val="B6DF5E"/>
            </a:solidFill>
          </a:endParaRPr>
        </a:p>
      </dsp:txBody>
      <dsp:txXfrm>
        <a:off x="7403100" y="2571120"/>
        <a:ext cx="3150000" cy="74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3D08-10F0-4D89-85D6-91A0B8A51702}">
      <dsp:nvSpPr>
        <dsp:cNvPr id="0" name=""/>
        <dsp:cNvSpPr/>
      </dsp:nvSpPr>
      <dsp:spPr>
        <a:xfrm>
          <a:off x="5249" y="0"/>
          <a:ext cx="2472905" cy="22731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E02B569-938C-4500-9A84-6BA9EFE86B63}">
      <dsp:nvSpPr>
        <dsp:cNvPr id="0" name=""/>
        <dsp:cNvSpPr/>
      </dsp:nvSpPr>
      <dsp:spPr>
        <a:xfrm>
          <a:off x="407814" y="1363861"/>
          <a:ext cx="2472905" cy="22731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INPUT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Company Details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Agreement Type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Description of services</a:t>
          </a:r>
        </a:p>
      </dsp:txBody>
      <dsp:txXfrm>
        <a:off x="474391" y="1430438"/>
        <a:ext cx="2339751" cy="2139947"/>
      </dsp:txXfrm>
    </dsp:sp>
    <dsp:sp modelId="{F4CE1FE0-2BC3-4FD9-9433-628C8D2F6D81}">
      <dsp:nvSpPr>
        <dsp:cNvPr id="0" name=""/>
        <dsp:cNvSpPr/>
      </dsp:nvSpPr>
      <dsp:spPr>
        <a:xfrm>
          <a:off x="2954490" y="839448"/>
          <a:ext cx="476336" cy="594204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2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500" kern="1200"/>
        </a:p>
      </dsp:txBody>
      <dsp:txXfrm>
        <a:off x="2954490" y="958289"/>
        <a:ext cx="333435" cy="356522"/>
      </dsp:txXfrm>
    </dsp:sp>
    <dsp:sp modelId="{73BFF41F-C27A-4F7B-B523-DA9D069AA86C}">
      <dsp:nvSpPr>
        <dsp:cNvPr id="0" name=""/>
        <dsp:cNvSpPr/>
      </dsp:nvSpPr>
      <dsp:spPr>
        <a:xfrm>
          <a:off x="3839114" y="0"/>
          <a:ext cx="2472905" cy="22731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EFBDD1-A53E-4774-B4BA-9796867248AF}">
      <dsp:nvSpPr>
        <dsp:cNvPr id="0" name=""/>
        <dsp:cNvSpPr/>
      </dsp:nvSpPr>
      <dsp:spPr>
        <a:xfrm>
          <a:off x="4241680" y="1363861"/>
          <a:ext cx="2472905" cy="22731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PROCESS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Pings the ABN website to retrieve the company’s ABN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Automatically creates legal forms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Automatically creates folder structures</a:t>
          </a:r>
        </a:p>
      </dsp:txBody>
      <dsp:txXfrm>
        <a:off x="4308257" y="1430438"/>
        <a:ext cx="2339751" cy="2139947"/>
      </dsp:txXfrm>
    </dsp:sp>
    <dsp:sp modelId="{227967D3-0FA1-4A6B-B4EE-5D1752149144}">
      <dsp:nvSpPr>
        <dsp:cNvPr id="0" name=""/>
        <dsp:cNvSpPr/>
      </dsp:nvSpPr>
      <dsp:spPr>
        <a:xfrm>
          <a:off x="6788355" y="839448"/>
          <a:ext cx="476336" cy="594204"/>
        </a:xfrm>
        <a:prstGeom prst="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2">
            <a:duotone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500" kern="1200"/>
        </a:p>
      </dsp:txBody>
      <dsp:txXfrm>
        <a:off x="6788355" y="958289"/>
        <a:ext cx="333435" cy="356522"/>
      </dsp:txXfrm>
    </dsp:sp>
    <dsp:sp modelId="{AEA0D317-01E9-4BAF-8EC3-00E0B65CB2D7}">
      <dsp:nvSpPr>
        <dsp:cNvPr id="0" name=""/>
        <dsp:cNvSpPr/>
      </dsp:nvSpPr>
      <dsp:spPr>
        <a:xfrm>
          <a:off x="7672979" y="0"/>
          <a:ext cx="2472905" cy="22731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t="-2000" b="-2000"/>
          </a:stretch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211DF16-B11B-4103-AA5F-2DB1B0FAD302}">
      <dsp:nvSpPr>
        <dsp:cNvPr id="0" name=""/>
        <dsp:cNvSpPr/>
      </dsp:nvSpPr>
      <dsp:spPr>
        <a:xfrm>
          <a:off x="8075545" y="1363861"/>
          <a:ext cx="2472905" cy="2273101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OUTPUT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NDA and GSA Draft Documents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500" kern="1200" dirty="0"/>
            <a:t>A Clean and Organised Folder Structure</a:t>
          </a:r>
        </a:p>
      </dsp:txBody>
      <dsp:txXfrm>
        <a:off x="8142122" y="1430438"/>
        <a:ext cx="2339751" cy="21399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1E0A2-5116-4141-9100-8969AA273A12}">
      <dsp:nvSpPr>
        <dsp:cNvPr id="0" name=""/>
        <dsp:cNvSpPr/>
      </dsp:nvSpPr>
      <dsp:spPr>
        <a:xfrm>
          <a:off x="8280536" y="3070952"/>
          <a:ext cx="91440" cy="5720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00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FA5DA-7BAB-4DF2-8596-4EF6219686E0}">
      <dsp:nvSpPr>
        <dsp:cNvPr id="0" name=""/>
        <dsp:cNvSpPr/>
      </dsp:nvSpPr>
      <dsp:spPr>
        <a:xfrm>
          <a:off x="6523378" y="1250045"/>
          <a:ext cx="1802878" cy="57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804"/>
              </a:lnTo>
              <a:lnTo>
                <a:pt x="1802878" y="389804"/>
              </a:lnTo>
              <a:lnTo>
                <a:pt x="1802878" y="5720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B5872-E7F0-4E3C-85F0-A6AEFD79E6DD}">
      <dsp:nvSpPr>
        <dsp:cNvPr id="0" name=""/>
        <dsp:cNvSpPr/>
      </dsp:nvSpPr>
      <dsp:spPr>
        <a:xfrm>
          <a:off x="4720499" y="3070952"/>
          <a:ext cx="1201919" cy="57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804"/>
              </a:lnTo>
              <a:lnTo>
                <a:pt x="1201919" y="389804"/>
              </a:lnTo>
              <a:lnTo>
                <a:pt x="1201919" y="57200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62528-5207-4E54-90F0-83104AFE3878}">
      <dsp:nvSpPr>
        <dsp:cNvPr id="0" name=""/>
        <dsp:cNvSpPr/>
      </dsp:nvSpPr>
      <dsp:spPr>
        <a:xfrm>
          <a:off x="3518580" y="3070952"/>
          <a:ext cx="1201919" cy="572004"/>
        </a:xfrm>
        <a:custGeom>
          <a:avLst/>
          <a:gdLst/>
          <a:ahLst/>
          <a:cxnLst/>
          <a:rect l="0" t="0" r="0" b="0"/>
          <a:pathLst>
            <a:path>
              <a:moveTo>
                <a:pt x="1201919" y="0"/>
              </a:moveTo>
              <a:lnTo>
                <a:pt x="1201919" y="389804"/>
              </a:lnTo>
              <a:lnTo>
                <a:pt x="0" y="389804"/>
              </a:lnTo>
              <a:lnTo>
                <a:pt x="0" y="57200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484C7-3685-4F31-9E7C-C64B94D00A77}">
      <dsp:nvSpPr>
        <dsp:cNvPr id="0" name=""/>
        <dsp:cNvSpPr/>
      </dsp:nvSpPr>
      <dsp:spPr>
        <a:xfrm>
          <a:off x="4720499" y="1250045"/>
          <a:ext cx="1802878" cy="572004"/>
        </a:xfrm>
        <a:custGeom>
          <a:avLst/>
          <a:gdLst/>
          <a:ahLst/>
          <a:cxnLst/>
          <a:rect l="0" t="0" r="0" b="0"/>
          <a:pathLst>
            <a:path>
              <a:moveTo>
                <a:pt x="1802878" y="0"/>
              </a:moveTo>
              <a:lnTo>
                <a:pt x="1802878" y="389804"/>
              </a:lnTo>
              <a:lnTo>
                <a:pt x="0" y="389804"/>
              </a:lnTo>
              <a:lnTo>
                <a:pt x="0" y="5720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C0840-8035-4910-99D7-3A864F8D27C5}">
      <dsp:nvSpPr>
        <dsp:cNvPr id="0" name=""/>
        <dsp:cNvSpPr/>
      </dsp:nvSpPr>
      <dsp:spPr>
        <a:xfrm>
          <a:off x="5539989" y="1142"/>
          <a:ext cx="1966776" cy="1248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02907-4A0A-4ACE-84D9-0C78DC92616B}">
      <dsp:nvSpPr>
        <dsp:cNvPr id="0" name=""/>
        <dsp:cNvSpPr/>
      </dsp:nvSpPr>
      <dsp:spPr>
        <a:xfrm>
          <a:off x="5758520" y="208746"/>
          <a:ext cx="1966776" cy="1248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Server</a:t>
          </a:r>
        </a:p>
      </dsp:txBody>
      <dsp:txXfrm>
        <a:off x="5795099" y="245325"/>
        <a:ext cx="1893618" cy="1175745"/>
      </dsp:txXfrm>
    </dsp:sp>
    <dsp:sp modelId="{44D0EC81-DA71-4940-9E6D-CB4569D18BFA}">
      <dsp:nvSpPr>
        <dsp:cNvPr id="0" name=""/>
        <dsp:cNvSpPr/>
      </dsp:nvSpPr>
      <dsp:spPr>
        <a:xfrm>
          <a:off x="3737111" y="1822049"/>
          <a:ext cx="1966776" cy="1248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4F83AD-60CF-447B-9C39-279420A6A344}">
      <dsp:nvSpPr>
        <dsp:cNvPr id="0" name=""/>
        <dsp:cNvSpPr/>
      </dsp:nvSpPr>
      <dsp:spPr>
        <a:xfrm>
          <a:off x="3955641" y="2029654"/>
          <a:ext cx="1966776" cy="1248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100TechnologyOne</a:t>
          </a:r>
        </a:p>
      </dsp:txBody>
      <dsp:txXfrm>
        <a:off x="3992220" y="2066233"/>
        <a:ext cx="1893618" cy="1175745"/>
      </dsp:txXfrm>
    </dsp:sp>
    <dsp:sp modelId="{9D404EE3-55F1-4774-AA79-44ED1FC2D7BA}">
      <dsp:nvSpPr>
        <dsp:cNvPr id="0" name=""/>
        <dsp:cNvSpPr/>
      </dsp:nvSpPr>
      <dsp:spPr>
        <a:xfrm>
          <a:off x="2535192" y="3642957"/>
          <a:ext cx="1966776" cy="1248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5EB4CD-2A18-4110-BEEE-70437A8125E4}">
      <dsp:nvSpPr>
        <dsp:cNvPr id="0" name=""/>
        <dsp:cNvSpPr/>
      </dsp:nvSpPr>
      <dsp:spPr>
        <a:xfrm>
          <a:off x="2753722" y="3850561"/>
          <a:ext cx="1966776" cy="1248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NDA</a:t>
          </a:r>
        </a:p>
      </dsp:txBody>
      <dsp:txXfrm>
        <a:off x="2790301" y="3887140"/>
        <a:ext cx="1893618" cy="1175745"/>
      </dsp:txXfrm>
    </dsp:sp>
    <dsp:sp modelId="{731FB81B-AB21-4C0D-BB7D-ACAD33E43FB9}">
      <dsp:nvSpPr>
        <dsp:cNvPr id="0" name=""/>
        <dsp:cNvSpPr/>
      </dsp:nvSpPr>
      <dsp:spPr>
        <a:xfrm>
          <a:off x="4939030" y="3642957"/>
          <a:ext cx="1966776" cy="1248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A8519F-4553-4E70-B880-BACCE97160B5}">
      <dsp:nvSpPr>
        <dsp:cNvPr id="0" name=""/>
        <dsp:cNvSpPr/>
      </dsp:nvSpPr>
      <dsp:spPr>
        <a:xfrm>
          <a:off x="5157561" y="3850561"/>
          <a:ext cx="1966776" cy="1248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GSA</a:t>
          </a:r>
        </a:p>
      </dsp:txBody>
      <dsp:txXfrm>
        <a:off x="5194140" y="3887140"/>
        <a:ext cx="1893618" cy="1175745"/>
      </dsp:txXfrm>
    </dsp:sp>
    <dsp:sp modelId="{F644C281-DEC2-41D5-8EBA-463FABB809B8}">
      <dsp:nvSpPr>
        <dsp:cNvPr id="0" name=""/>
        <dsp:cNvSpPr/>
      </dsp:nvSpPr>
      <dsp:spPr>
        <a:xfrm>
          <a:off x="7342868" y="1822049"/>
          <a:ext cx="1966776" cy="1248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1AF911-003E-41AD-8525-28682D4660F4}">
      <dsp:nvSpPr>
        <dsp:cNvPr id="0" name=""/>
        <dsp:cNvSpPr/>
      </dsp:nvSpPr>
      <dsp:spPr>
        <a:xfrm>
          <a:off x="7561399" y="2029654"/>
          <a:ext cx="1966776" cy="1248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101JetBrains</a:t>
          </a:r>
        </a:p>
      </dsp:txBody>
      <dsp:txXfrm>
        <a:off x="7597978" y="2066233"/>
        <a:ext cx="1893618" cy="1175745"/>
      </dsp:txXfrm>
    </dsp:sp>
    <dsp:sp modelId="{0E1FED3B-90DB-4C0C-A9EC-F2DFBD26A0F0}">
      <dsp:nvSpPr>
        <dsp:cNvPr id="0" name=""/>
        <dsp:cNvSpPr/>
      </dsp:nvSpPr>
      <dsp:spPr>
        <a:xfrm>
          <a:off x="7342868" y="3642957"/>
          <a:ext cx="1966776" cy="1248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B7B9FC-DC40-47EA-B0C7-2EE4CBD0A40E}">
      <dsp:nvSpPr>
        <dsp:cNvPr id="0" name=""/>
        <dsp:cNvSpPr/>
      </dsp:nvSpPr>
      <dsp:spPr>
        <a:xfrm>
          <a:off x="7561399" y="3850561"/>
          <a:ext cx="1966776" cy="1248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PSA</a:t>
          </a:r>
        </a:p>
      </dsp:txBody>
      <dsp:txXfrm>
        <a:off x="7597978" y="3887140"/>
        <a:ext cx="1893618" cy="11757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FA110-E8FB-4594-83C3-2CBE534B85F7}">
      <dsp:nvSpPr>
        <dsp:cNvPr id="0" name=""/>
        <dsp:cNvSpPr/>
      </dsp:nvSpPr>
      <dsp:spPr>
        <a:xfrm>
          <a:off x="989778" y="465986"/>
          <a:ext cx="1264867" cy="126486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8305C-634C-46A2-AA06-84C3B7AA2C30}">
      <dsp:nvSpPr>
        <dsp:cNvPr id="0" name=""/>
        <dsp:cNvSpPr/>
      </dsp:nvSpPr>
      <dsp:spPr>
        <a:xfrm>
          <a:off x="1259340" y="735548"/>
          <a:ext cx="725743" cy="72574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153FD-7632-45DC-8FC6-5ECAD898CFD7}">
      <dsp:nvSpPr>
        <dsp:cNvPr id="0" name=""/>
        <dsp:cNvSpPr/>
      </dsp:nvSpPr>
      <dsp:spPr>
        <a:xfrm>
          <a:off x="585436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Web services pose a security threat</a:t>
          </a:r>
          <a:endParaRPr lang="en-US" sz="1100" kern="1200"/>
        </a:p>
      </dsp:txBody>
      <dsp:txXfrm>
        <a:off x="585436" y="2124829"/>
        <a:ext cx="2073553" cy="720000"/>
      </dsp:txXfrm>
    </dsp:sp>
    <dsp:sp modelId="{78E8974A-DF86-4D75-A8EF-D17C76B39B48}">
      <dsp:nvSpPr>
        <dsp:cNvPr id="0" name=""/>
        <dsp:cNvSpPr/>
      </dsp:nvSpPr>
      <dsp:spPr>
        <a:xfrm>
          <a:off x="3426203" y="465986"/>
          <a:ext cx="1264867" cy="126486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03CEF-64DD-4775-B4A9-501D7FF70C27}">
      <dsp:nvSpPr>
        <dsp:cNvPr id="0" name=""/>
        <dsp:cNvSpPr/>
      </dsp:nvSpPr>
      <dsp:spPr>
        <a:xfrm>
          <a:off x="3695765" y="735548"/>
          <a:ext cx="725743" cy="72574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BEFFDF-3EF0-4E99-B6B6-14BDEE0B1D4F}">
      <dsp:nvSpPr>
        <dsp:cNvPr id="0" name=""/>
        <dsp:cNvSpPr/>
      </dsp:nvSpPr>
      <dsp:spPr>
        <a:xfrm>
          <a:off x="3021860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The current options do not work with custom folder structures</a:t>
          </a:r>
          <a:endParaRPr lang="en-US" sz="1100" kern="1200"/>
        </a:p>
      </dsp:txBody>
      <dsp:txXfrm>
        <a:off x="3021860" y="2124829"/>
        <a:ext cx="2073553" cy="720000"/>
      </dsp:txXfrm>
    </dsp:sp>
    <dsp:sp modelId="{F1E109F8-F7CF-448E-A152-A760D81E8EBE}">
      <dsp:nvSpPr>
        <dsp:cNvPr id="0" name=""/>
        <dsp:cNvSpPr/>
      </dsp:nvSpPr>
      <dsp:spPr>
        <a:xfrm>
          <a:off x="5862628" y="465986"/>
          <a:ext cx="1264867" cy="126486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F0911-CF87-45CE-831E-29831090724A}">
      <dsp:nvSpPr>
        <dsp:cNvPr id="0" name=""/>
        <dsp:cNvSpPr/>
      </dsp:nvSpPr>
      <dsp:spPr>
        <a:xfrm>
          <a:off x="6132190" y="735548"/>
          <a:ext cx="725743" cy="72574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D4530A-CD4F-40CA-A9CC-F5EE28417F96}">
      <dsp:nvSpPr>
        <dsp:cNvPr id="0" name=""/>
        <dsp:cNvSpPr/>
      </dsp:nvSpPr>
      <dsp:spPr>
        <a:xfrm>
          <a:off x="5458285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ABN numbers must be manually looked up</a:t>
          </a:r>
          <a:endParaRPr lang="en-US" sz="1100" kern="1200"/>
        </a:p>
      </dsp:txBody>
      <dsp:txXfrm>
        <a:off x="5458285" y="2124829"/>
        <a:ext cx="2073553" cy="720000"/>
      </dsp:txXfrm>
    </dsp:sp>
    <dsp:sp modelId="{9A8A3F1C-8361-4792-B76B-756AB45BA61E}">
      <dsp:nvSpPr>
        <dsp:cNvPr id="0" name=""/>
        <dsp:cNvSpPr/>
      </dsp:nvSpPr>
      <dsp:spPr>
        <a:xfrm>
          <a:off x="8299053" y="465986"/>
          <a:ext cx="1264867" cy="126486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FE50-4B56-424E-97A0-377382C65F68}">
      <dsp:nvSpPr>
        <dsp:cNvPr id="0" name=""/>
        <dsp:cNvSpPr/>
      </dsp:nvSpPr>
      <dsp:spPr>
        <a:xfrm>
          <a:off x="8568615" y="735548"/>
          <a:ext cx="725743" cy="725743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D1CC2B-40C2-4244-ADA6-99DD02B3BC40}">
      <dsp:nvSpPr>
        <dsp:cNvPr id="0" name=""/>
        <dsp:cNvSpPr/>
      </dsp:nvSpPr>
      <dsp:spPr>
        <a:xfrm>
          <a:off x="7894710" y="2124829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100" kern="1200"/>
            <a:t>Corporate ICT have a lengthy process to approve applications that usually end up with a “NO"</a:t>
          </a:r>
          <a:endParaRPr lang="en-US" sz="1100" kern="1200"/>
        </a:p>
      </dsp:txBody>
      <dsp:txXfrm>
        <a:off x="7894710" y="2124829"/>
        <a:ext cx="207355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OutlineLabelList">
  <dgm:title val="Icon Leaf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OutlineLabelList">
  <dgm:title val="Icon Leaf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round2DiagRect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OutlineLabelList">
  <dgm:title val="Icon Circle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B54B-4104-42AF-9774-7A796A12B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DRAFTBOT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F783C-2971-462B-944D-C19CEF5B60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Lawyers are awful. Let’s get rid of them!</a:t>
            </a:r>
          </a:p>
        </p:txBody>
      </p:sp>
    </p:spTree>
    <p:extLst>
      <p:ext uri="{BB962C8B-B14F-4D97-AF65-F5344CB8AC3E}">
        <p14:creationId xmlns:p14="http://schemas.microsoft.com/office/powerpoint/2010/main" val="386833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C36A-3ACC-4743-B499-539402FC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/>
              <a:t>Problem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48732-C102-45E7-AD1D-3BB85A087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29507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68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EB7D-C03D-4157-810E-0C9E5C74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936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470A-42C4-48E6-A8BF-AFF05F13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560982-30F5-49A1-B3A7-47672C5B9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53787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09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CAF4-D35C-4DEE-A5C2-76937083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3706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6E7D-DA0F-4EE7-B082-4CB0A991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3B4AAB-7755-4E66-BEE1-392973E0A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28829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00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1A46-0760-403F-95B6-140D5F74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Folder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E5F12C-BFB0-4C29-BB33-41E820CF4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483811"/>
              </p:ext>
            </p:extLst>
          </p:nvPr>
        </p:nvGraphicFramePr>
        <p:xfrm>
          <a:off x="0" y="1467870"/>
          <a:ext cx="12063368" cy="5100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07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3EFC-CAD8-4EF4-B6EC-B84CC624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AU" dirty="0"/>
              <a:t>Market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EEBDD-C435-4F1F-BE00-8B17D1333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02529"/>
              </p:ext>
            </p:extLst>
          </p:nvPr>
        </p:nvGraphicFramePr>
        <p:xfrm>
          <a:off x="810000" y="3099996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C864DF-607D-49E9-8CF9-E89DCAD4A9F6}"/>
              </a:ext>
            </a:extLst>
          </p:cNvPr>
          <p:cNvSpPr txBox="1"/>
          <p:nvPr/>
        </p:nvSpPr>
        <p:spPr>
          <a:xfrm>
            <a:off x="3744702" y="2369976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Contract Generators Already Exist, But…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2965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DRAFTBOT</vt:lpstr>
      <vt:lpstr>Problem</vt:lpstr>
      <vt:lpstr>Solution</vt:lpstr>
      <vt:lpstr>Value</vt:lpstr>
      <vt:lpstr>Questions?</vt:lpstr>
      <vt:lpstr>How it Works</vt:lpstr>
      <vt:lpstr>Folder Structure</vt:lpstr>
      <vt:lpstr>Market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AUTOFORM</dc:title>
  <dc:creator>klein geard</dc:creator>
  <cp:lastModifiedBy>klein geard</cp:lastModifiedBy>
  <cp:revision>2</cp:revision>
  <dcterms:created xsi:type="dcterms:W3CDTF">2018-08-19T06:25:55Z</dcterms:created>
  <dcterms:modified xsi:type="dcterms:W3CDTF">2018-08-19T06:26:31Z</dcterms:modified>
</cp:coreProperties>
</file>