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32" r:id="rId2"/>
    <p:sldMasterId id="2147483669" r:id="rId3"/>
    <p:sldMasterId id="2147483684" r:id="rId4"/>
  </p:sldMasterIdLst>
  <p:notesMasterIdLst>
    <p:notesMasterId r:id="rId17"/>
  </p:notesMasterIdLst>
  <p:sldIdLst>
    <p:sldId id="260" r:id="rId5"/>
    <p:sldId id="257" r:id="rId6"/>
    <p:sldId id="299" r:id="rId7"/>
    <p:sldId id="262" r:id="rId8"/>
    <p:sldId id="300" r:id="rId9"/>
    <p:sldId id="301" r:id="rId10"/>
    <p:sldId id="302" r:id="rId11"/>
    <p:sldId id="303" r:id="rId12"/>
    <p:sldId id="304" r:id="rId13"/>
    <p:sldId id="263" r:id="rId14"/>
    <p:sldId id="305" r:id="rId15"/>
    <p:sldId id="26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0F7AC10C-E074-4064-AE79-A2400ACC9ED2}">
          <p14:sldIdLst>
            <p14:sldId id="260"/>
            <p14:sldId id="257"/>
          </p14:sldIdLst>
        </p14:section>
        <p14:section name="Speaker - Seleccionar una" id="{995A6FD8-7D03-4A18-BC51-9D47D2779C29}">
          <p14:sldIdLst>
            <p14:sldId id="299"/>
          </p14:sldIdLst>
        </p14:section>
        <p14:section name="Sesión" id="{97F34E51-ED96-4DFF-9998-54754A741F1C}">
          <p14:sldIdLst>
            <p14:sldId id="262"/>
            <p14:sldId id="300"/>
            <p14:sldId id="301"/>
            <p14:sldId id="302"/>
            <p14:sldId id="303"/>
            <p14:sldId id="304"/>
            <p14:sldId id="263"/>
            <p14:sldId id="305"/>
          </p14:sldIdLst>
        </p14:section>
        <p14:section name="Sesión V2" id="{49C7CFA0-A5C5-4477-9EDE-F0216C1F557F}">
          <p14:sldIdLst/>
        </p14:section>
        <p14:section name="Última Slide - NO MODIFICAR" id="{135E3680-6233-4004-96FE-74EA92CFBCBB}">
          <p14:sldIdLst>
            <p14:sldId id="261"/>
          </p14:sldIdLst>
        </p14:section>
        <p14:section name="Material para utilizar" id="{28C70275-E80A-47A3-8204-C09AB9D9D9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575352"/>
    <a:srgbClr val="4472C4"/>
    <a:srgbClr val="A5A5A5"/>
    <a:srgbClr val="00064F"/>
    <a:srgbClr val="E21B81"/>
    <a:srgbClr val="00A6EA"/>
    <a:srgbClr val="00021E"/>
    <a:srgbClr val="004A68"/>
    <a:srgbClr val="8D1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86F7F-1A71-40E2-9589-1A262C4049B8}" v="122" dt="2019-05-18T22:54:00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03C42-3C2E-46CB-8418-1B53A7C53F5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B916CE-6B0B-4810-93AC-675CF1E2F3EE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/>
            <a:t>DevOps</a:t>
          </a:r>
        </a:p>
      </dgm:t>
    </dgm:pt>
    <dgm:pt modelId="{6CD70B2D-4275-4DB6-9641-AAE37F2A4B0C}" type="parTrans" cxnId="{1B489F01-15D7-43CE-A806-0974790172C1}">
      <dgm:prSet/>
      <dgm:spPr/>
      <dgm:t>
        <a:bodyPr/>
        <a:lstStyle/>
        <a:p>
          <a:endParaRPr lang="en-US"/>
        </a:p>
      </dgm:t>
    </dgm:pt>
    <dgm:pt modelId="{B9DA0898-07CF-4334-910B-D148902C6671}" type="sibTrans" cxnId="{1B489F01-15D7-43CE-A806-0974790172C1}">
      <dgm:prSet/>
      <dgm:spPr/>
      <dgm:t>
        <a:bodyPr/>
        <a:lstStyle/>
        <a:p>
          <a:endParaRPr lang="en-US"/>
        </a:p>
      </dgm:t>
    </dgm:pt>
    <dgm:pt modelId="{A631411A-20DD-451E-88F4-20910B68DC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Plan</a:t>
          </a:r>
        </a:p>
      </dgm:t>
    </dgm:pt>
    <dgm:pt modelId="{C6C1BE29-0DD8-4B31-8D10-DD3393D487A0}" type="parTrans" cxnId="{A3B7266A-A6F8-4861-A688-4CBC26EBE904}">
      <dgm:prSet/>
      <dgm:spPr/>
      <dgm:t>
        <a:bodyPr/>
        <a:lstStyle/>
        <a:p>
          <a:endParaRPr lang="en-US"/>
        </a:p>
      </dgm:t>
    </dgm:pt>
    <dgm:pt modelId="{91C24E6B-A32D-4127-B0D4-FBE2DFDCE993}" type="sibTrans" cxnId="{A3B7266A-A6F8-4861-A688-4CBC26EBE904}">
      <dgm:prSet/>
      <dgm:spPr>
        <a:solidFill>
          <a:schemeClr val="bg1">
            <a:lumMod val="85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61B1AC3-D34B-4BF4-AEA8-6DCA88FA76D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Code</a:t>
          </a:r>
        </a:p>
      </dgm:t>
    </dgm:pt>
    <dgm:pt modelId="{C4CD424A-B27E-4A07-ACDB-7B60F7EC5E24}" type="parTrans" cxnId="{2E39A80A-66D9-4056-A54B-80C4BA502038}">
      <dgm:prSet/>
      <dgm:spPr/>
      <dgm:t>
        <a:bodyPr/>
        <a:lstStyle/>
        <a:p>
          <a:endParaRPr lang="en-US"/>
        </a:p>
      </dgm:t>
    </dgm:pt>
    <dgm:pt modelId="{35DDFAC7-E2FA-4377-9742-0B3B692F7D9A}" type="sibTrans" cxnId="{2E39A80A-66D9-4056-A54B-80C4BA50203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A630BCA-29ED-48F5-AE3C-D31DAB8C04B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Build</a:t>
          </a:r>
        </a:p>
      </dgm:t>
    </dgm:pt>
    <dgm:pt modelId="{AD38BF2A-B8CA-4C2D-BBFF-3F316CE69936}" type="parTrans" cxnId="{57991ACA-D4B3-4232-A4BD-C954C27C9FB3}">
      <dgm:prSet/>
      <dgm:spPr/>
      <dgm:t>
        <a:bodyPr/>
        <a:lstStyle/>
        <a:p>
          <a:endParaRPr lang="en-US"/>
        </a:p>
      </dgm:t>
    </dgm:pt>
    <dgm:pt modelId="{D62CF651-F15E-4376-9F54-0B3DD8F01D24}" type="sibTrans" cxnId="{57991ACA-D4B3-4232-A4BD-C954C27C9FB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C41F861A-69FB-4E7B-A467-503B71ED952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Test</a:t>
          </a:r>
        </a:p>
      </dgm:t>
    </dgm:pt>
    <dgm:pt modelId="{1D29E34F-8EEF-4993-B839-3CD37DC5036A}" type="parTrans" cxnId="{DDB300CC-CAA7-4D1F-A4E2-F558B2A1143B}">
      <dgm:prSet/>
      <dgm:spPr/>
      <dgm:t>
        <a:bodyPr/>
        <a:lstStyle/>
        <a:p>
          <a:endParaRPr lang="en-US"/>
        </a:p>
      </dgm:t>
    </dgm:pt>
    <dgm:pt modelId="{1AD6FFE5-5E44-4A4E-A681-48E233A32A65}" type="sibTrans" cxnId="{DDB300CC-CAA7-4D1F-A4E2-F558B2A1143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195FBCD-96F6-495A-9477-1E68A5F86246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Release</a:t>
          </a:r>
        </a:p>
      </dgm:t>
    </dgm:pt>
    <dgm:pt modelId="{BDE0D76F-F57D-4B34-A918-3617DFB40672}" type="parTrans" cxnId="{0FE1CFAC-7A8F-4917-A9F0-044AA29F783D}">
      <dgm:prSet/>
      <dgm:spPr/>
      <dgm:t>
        <a:bodyPr/>
        <a:lstStyle/>
        <a:p>
          <a:endParaRPr lang="en-US"/>
        </a:p>
      </dgm:t>
    </dgm:pt>
    <dgm:pt modelId="{A9F3AA96-E7DB-4FCD-846B-01110B10BFA7}" type="sibTrans" cxnId="{0FE1CFAC-7A8F-4917-A9F0-044AA29F783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81FADCCC-1829-42E2-9283-C8AE072E500F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Deploy</a:t>
          </a:r>
        </a:p>
      </dgm:t>
    </dgm:pt>
    <dgm:pt modelId="{663094B5-04D2-42A5-B255-417316669738}" type="parTrans" cxnId="{BAA3821A-2F12-401C-B5F2-8D7C0033C5F7}">
      <dgm:prSet/>
      <dgm:spPr/>
      <dgm:t>
        <a:bodyPr/>
        <a:lstStyle/>
        <a:p>
          <a:endParaRPr lang="en-US"/>
        </a:p>
      </dgm:t>
    </dgm:pt>
    <dgm:pt modelId="{45D48A02-DAEF-4E1A-9852-8A95B6812D1C}" type="sibTrans" cxnId="{BAA3821A-2F12-401C-B5F2-8D7C0033C5F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D04A5494-88C0-4447-B373-9B0DBB63E01C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Monitor</a:t>
          </a:r>
        </a:p>
      </dgm:t>
    </dgm:pt>
    <dgm:pt modelId="{A1F3134F-1D7C-4BD9-84AB-6503F92BB4C1}" type="parTrans" cxnId="{E733B7FF-5246-4D17-B8CA-8C9FFE12F6FA}">
      <dgm:prSet/>
      <dgm:spPr/>
      <dgm:t>
        <a:bodyPr/>
        <a:lstStyle/>
        <a:p>
          <a:endParaRPr lang="en-US"/>
        </a:p>
      </dgm:t>
    </dgm:pt>
    <dgm:pt modelId="{A7686814-2FAB-4DDC-B701-74FEB8B1C3B5}" type="sibTrans" cxnId="{E733B7FF-5246-4D17-B8CA-8C9FFE12F6F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0BED3FE5-B8C0-46F6-BE8B-82A1FD27EE94}">
      <dgm:prSet/>
      <dgm:spPr/>
      <dgm:t>
        <a:bodyPr/>
        <a:lstStyle/>
        <a:p>
          <a:endParaRPr lang="en-US"/>
        </a:p>
      </dgm:t>
    </dgm:pt>
    <dgm:pt modelId="{53DB9C15-4244-4AEA-AF66-8B3C8AD0139A}" type="parTrans" cxnId="{D260B155-43D3-4DF4-9B72-E658644DEDB4}">
      <dgm:prSet/>
      <dgm:spPr/>
      <dgm:t>
        <a:bodyPr/>
        <a:lstStyle/>
        <a:p>
          <a:endParaRPr lang="en-US"/>
        </a:p>
      </dgm:t>
    </dgm:pt>
    <dgm:pt modelId="{17616C91-897E-4554-957C-65A62F935D19}" type="sibTrans" cxnId="{D260B155-43D3-4DF4-9B72-E658644DEDB4}">
      <dgm:prSet/>
      <dgm:spPr/>
      <dgm:t>
        <a:bodyPr/>
        <a:lstStyle/>
        <a:p>
          <a:endParaRPr lang="en-US"/>
        </a:p>
      </dgm:t>
    </dgm:pt>
    <dgm:pt modelId="{947E0FB6-0BC1-4214-AE23-63D43328C839}" type="pres">
      <dgm:prSet presAssocID="{98E03C42-3C2E-46CB-8418-1B53A7C53F5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3F4F20-92C1-4DD8-8F5B-FD0128F76819}" type="pres">
      <dgm:prSet presAssocID="{0FB916CE-6B0B-4810-93AC-675CF1E2F3EE}" presName="centerShape" presStyleLbl="node0" presStyleIdx="0" presStyleCnt="1"/>
      <dgm:spPr/>
    </dgm:pt>
    <dgm:pt modelId="{10CC8443-A010-49C5-B18B-AF6F99B37F6F}" type="pres">
      <dgm:prSet presAssocID="{A631411A-20DD-451E-88F4-20910B68DCA1}" presName="node" presStyleLbl="node1" presStyleIdx="0" presStyleCnt="7">
        <dgm:presLayoutVars>
          <dgm:bulletEnabled val="1"/>
        </dgm:presLayoutVars>
      </dgm:prSet>
      <dgm:spPr/>
    </dgm:pt>
    <dgm:pt modelId="{1F362A56-2FED-4328-A29F-D484E05544BE}" type="pres">
      <dgm:prSet presAssocID="{A631411A-20DD-451E-88F4-20910B68DCA1}" presName="dummy" presStyleCnt="0"/>
      <dgm:spPr/>
    </dgm:pt>
    <dgm:pt modelId="{914FF290-2A04-42D2-8C27-B298F3CCC114}" type="pres">
      <dgm:prSet presAssocID="{91C24E6B-A32D-4127-B0D4-FBE2DFDCE993}" presName="sibTrans" presStyleLbl="sibTrans2D1" presStyleIdx="0" presStyleCnt="7"/>
      <dgm:spPr/>
    </dgm:pt>
    <dgm:pt modelId="{55D8068C-41CF-43BA-8825-7AA17EB72C5E}" type="pres">
      <dgm:prSet presAssocID="{D61B1AC3-D34B-4BF4-AEA8-6DCA88FA76DE}" presName="node" presStyleLbl="node1" presStyleIdx="1" presStyleCnt="7">
        <dgm:presLayoutVars>
          <dgm:bulletEnabled val="1"/>
        </dgm:presLayoutVars>
      </dgm:prSet>
      <dgm:spPr/>
    </dgm:pt>
    <dgm:pt modelId="{2FF1ABEE-5763-45EB-8122-1D77F0037478}" type="pres">
      <dgm:prSet presAssocID="{D61B1AC3-D34B-4BF4-AEA8-6DCA88FA76DE}" presName="dummy" presStyleCnt="0"/>
      <dgm:spPr/>
    </dgm:pt>
    <dgm:pt modelId="{CC67230A-D32E-4D74-AB79-25BA51C3F1D1}" type="pres">
      <dgm:prSet presAssocID="{35DDFAC7-E2FA-4377-9742-0B3B692F7D9A}" presName="sibTrans" presStyleLbl="sibTrans2D1" presStyleIdx="1" presStyleCnt="7"/>
      <dgm:spPr/>
    </dgm:pt>
    <dgm:pt modelId="{EFE724FE-B5BE-43F5-8014-1FF160D02901}" type="pres">
      <dgm:prSet presAssocID="{FA630BCA-29ED-48F5-AE3C-D31DAB8C04BF}" presName="node" presStyleLbl="node1" presStyleIdx="2" presStyleCnt="7">
        <dgm:presLayoutVars>
          <dgm:bulletEnabled val="1"/>
        </dgm:presLayoutVars>
      </dgm:prSet>
      <dgm:spPr/>
    </dgm:pt>
    <dgm:pt modelId="{DD9536EC-424C-43FE-A865-B822D1368DD5}" type="pres">
      <dgm:prSet presAssocID="{FA630BCA-29ED-48F5-AE3C-D31DAB8C04BF}" presName="dummy" presStyleCnt="0"/>
      <dgm:spPr/>
    </dgm:pt>
    <dgm:pt modelId="{BD5F3988-4957-4D6E-BBEE-40FDF948A2CD}" type="pres">
      <dgm:prSet presAssocID="{D62CF651-F15E-4376-9F54-0B3DD8F01D24}" presName="sibTrans" presStyleLbl="sibTrans2D1" presStyleIdx="2" presStyleCnt="7" custLinFactNeighborX="660" custLinFactNeighborY="0"/>
      <dgm:spPr/>
    </dgm:pt>
    <dgm:pt modelId="{204450B3-C384-4175-99F7-375B663650B7}" type="pres">
      <dgm:prSet presAssocID="{C41F861A-69FB-4E7B-A467-503B71ED9522}" presName="node" presStyleLbl="node1" presStyleIdx="3" presStyleCnt="7" custScaleX="127295" custScaleY="127295" custRadScaleRad="101954" custRadScaleInc="5331">
        <dgm:presLayoutVars>
          <dgm:bulletEnabled val="1"/>
        </dgm:presLayoutVars>
      </dgm:prSet>
      <dgm:spPr/>
    </dgm:pt>
    <dgm:pt modelId="{6D129744-3368-4E99-A18E-5E22C1D1FC9E}" type="pres">
      <dgm:prSet presAssocID="{C41F861A-69FB-4E7B-A467-503B71ED9522}" presName="dummy" presStyleCnt="0"/>
      <dgm:spPr/>
    </dgm:pt>
    <dgm:pt modelId="{16E7DEBC-84B0-46FF-977A-6583F79F0696}" type="pres">
      <dgm:prSet presAssocID="{1AD6FFE5-5E44-4A4E-A681-48E233A32A65}" presName="sibTrans" presStyleLbl="sibTrans2D1" presStyleIdx="3" presStyleCnt="7"/>
      <dgm:spPr/>
    </dgm:pt>
    <dgm:pt modelId="{3D80FB1A-3115-40CD-9ED4-66E5909B250B}" type="pres">
      <dgm:prSet presAssocID="{3195FBCD-96F6-495A-9477-1E68A5F86246}" presName="node" presStyleLbl="node1" presStyleIdx="4" presStyleCnt="7" custScaleX="108191">
        <dgm:presLayoutVars>
          <dgm:bulletEnabled val="1"/>
        </dgm:presLayoutVars>
      </dgm:prSet>
      <dgm:spPr/>
    </dgm:pt>
    <dgm:pt modelId="{EB2BE878-31CD-4A3D-9C10-99AEA04DC923}" type="pres">
      <dgm:prSet presAssocID="{3195FBCD-96F6-495A-9477-1E68A5F86246}" presName="dummy" presStyleCnt="0"/>
      <dgm:spPr/>
    </dgm:pt>
    <dgm:pt modelId="{73ACBDBA-6405-46DA-A43E-C50C2C323BE1}" type="pres">
      <dgm:prSet presAssocID="{A9F3AA96-E7DB-4FCD-846B-01110B10BFA7}" presName="sibTrans" presStyleLbl="sibTrans2D1" presStyleIdx="4" presStyleCnt="7"/>
      <dgm:spPr/>
    </dgm:pt>
    <dgm:pt modelId="{CD383467-4660-41AA-9702-B1B391CE2D2C}" type="pres">
      <dgm:prSet presAssocID="{81FADCCC-1829-42E2-9283-C8AE072E500F}" presName="node" presStyleLbl="node1" presStyleIdx="5" presStyleCnt="7">
        <dgm:presLayoutVars>
          <dgm:bulletEnabled val="1"/>
        </dgm:presLayoutVars>
      </dgm:prSet>
      <dgm:spPr/>
    </dgm:pt>
    <dgm:pt modelId="{4F78F826-0F67-4635-82D8-790DE1634351}" type="pres">
      <dgm:prSet presAssocID="{81FADCCC-1829-42E2-9283-C8AE072E500F}" presName="dummy" presStyleCnt="0"/>
      <dgm:spPr/>
    </dgm:pt>
    <dgm:pt modelId="{24739DED-2CBA-4EDA-90CE-B51EB84B5915}" type="pres">
      <dgm:prSet presAssocID="{45D48A02-DAEF-4E1A-9852-8A95B6812D1C}" presName="sibTrans" presStyleLbl="sibTrans2D1" presStyleIdx="5" presStyleCnt="7"/>
      <dgm:spPr/>
    </dgm:pt>
    <dgm:pt modelId="{C9689D51-DE60-4B0C-B55C-97632375C082}" type="pres">
      <dgm:prSet presAssocID="{D04A5494-88C0-4447-B373-9B0DBB63E01C}" presName="node" presStyleLbl="node1" presStyleIdx="6" presStyleCnt="7" custScaleX="112121">
        <dgm:presLayoutVars>
          <dgm:bulletEnabled val="1"/>
        </dgm:presLayoutVars>
      </dgm:prSet>
      <dgm:spPr/>
    </dgm:pt>
    <dgm:pt modelId="{34047B3A-F833-46F7-A43A-BC639DA65EAB}" type="pres">
      <dgm:prSet presAssocID="{D04A5494-88C0-4447-B373-9B0DBB63E01C}" presName="dummy" presStyleCnt="0"/>
      <dgm:spPr/>
    </dgm:pt>
    <dgm:pt modelId="{860B4270-6F16-4356-B1A5-228C8F06B367}" type="pres">
      <dgm:prSet presAssocID="{A7686814-2FAB-4DDC-B701-74FEB8B1C3B5}" presName="sibTrans" presStyleLbl="sibTrans2D1" presStyleIdx="6" presStyleCnt="7"/>
      <dgm:spPr/>
    </dgm:pt>
  </dgm:ptLst>
  <dgm:cxnLst>
    <dgm:cxn modelId="{1B489F01-15D7-43CE-A806-0974790172C1}" srcId="{98E03C42-3C2E-46CB-8418-1B53A7C53F53}" destId="{0FB916CE-6B0B-4810-93AC-675CF1E2F3EE}" srcOrd="0" destOrd="0" parTransId="{6CD70B2D-4275-4DB6-9641-AAE37F2A4B0C}" sibTransId="{B9DA0898-07CF-4334-910B-D148902C6671}"/>
    <dgm:cxn modelId="{2E39A80A-66D9-4056-A54B-80C4BA502038}" srcId="{0FB916CE-6B0B-4810-93AC-675CF1E2F3EE}" destId="{D61B1AC3-D34B-4BF4-AEA8-6DCA88FA76DE}" srcOrd="1" destOrd="0" parTransId="{C4CD424A-B27E-4A07-ACDB-7B60F7EC5E24}" sibTransId="{35DDFAC7-E2FA-4377-9742-0B3B692F7D9A}"/>
    <dgm:cxn modelId="{BAA3821A-2F12-401C-B5F2-8D7C0033C5F7}" srcId="{0FB916CE-6B0B-4810-93AC-675CF1E2F3EE}" destId="{81FADCCC-1829-42E2-9283-C8AE072E500F}" srcOrd="5" destOrd="0" parTransId="{663094B5-04D2-42A5-B255-417316669738}" sibTransId="{45D48A02-DAEF-4E1A-9852-8A95B6812D1C}"/>
    <dgm:cxn modelId="{DA42AF1C-A801-4EA3-AFCC-C0F3D2646FB8}" type="presOf" srcId="{81FADCCC-1829-42E2-9283-C8AE072E500F}" destId="{CD383467-4660-41AA-9702-B1B391CE2D2C}" srcOrd="0" destOrd="0" presId="urn:microsoft.com/office/officeart/2005/8/layout/radial6"/>
    <dgm:cxn modelId="{07184E2A-8909-4681-B9B8-635AAB00BD3F}" type="presOf" srcId="{D04A5494-88C0-4447-B373-9B0DBB63E01C}" destId="{C9689D51-DE60-4B0C-B55C-97632375C082}" srcOrd="0" destOrd="0" presId="urn:microsoft.com/office/officeart/2005/8/layout/radial6"/>
    <dgm:cxn modelId="{19D78F3A-B52F-45C1-B37F-B99F1D2B2510}" type="presOf" srcId="{FA630BCA-29ED-48F5-AE3C-D31DAB8C04BF}" destId="{EFE724FE-B5BE-43F5-8014-1FF160D02901}" srcOrd="0" destOrd="0" presId="urn:microsoft.com/office/officeart/2005/8/layout/radial6"/>
    <dgm:cxn modelId="{A51F225B-2438-45F5-BBAD-A52047F1D25B}" type="presOf" srcId="{A631411A-20DD-451E-88F4-20910B68DCA1}" destId="{10CC8443-A010-49C5-B18B-AF6F99B37F6F}" srcOrd="0" destOrd="0" presId="urn:microsoft.com/office/officeart/2005/8/layout/radial6"/>
    <dgm:cxn modelId="{20427D5B-51DB-43DF-9351-3842026D2F60}" type="presOf" srcId="{1AD6FFE5-5E44-4A4E-A681-48E233A32A65}" destId="{16E7DEBC-84B0-46FF-977A-6583F79F0696}" srcOrd="0" destOrd="0" presId="urn:microsoft.com/office/officeart/2005/8/layout/radial6"/>
    <dgm:cxn modelId="{A3B7266A-A6F8-4861-A688-4CBC26EBE904}" srcId="{0FB916CE-6B0B-4810-93AC-675CF1E2F3EE}" destId="{A631411A-20DD-451E-88F4-20910B68DCA1}" srcOrd="0" destOrd="0" parTransId="{C6C1BE29-0DD8-4B31-8D10-DD3393D487A0}" sibTransId="{91C24E6B-A32D-4127-B0D4-FBE2DFDCE993}"/>
    <dgm:cxn modelId="{8400E26E-0450-4A67-B4C8-0BE236B6D6D0}" type="presOf" srcId="{C41F861A-69FB-4E7B-A467-503B71ED9522}" destId="{204450B3-C384-4175-99F7-375B663650B7}" srcOrd="0" destOrd="0" presId="urn:microsoft.com/office/officeart/2005/8/layout/radial6"/>
    <dgm:cxn modelId="{B1CB0151-52D7-4D52-B406-61B3E78BAECD}" type="presOf" srcId="{45D48A02-DAEF-4E1A-9852-8A95B6812D1C}" destId="{24739DED-2CBA-4EDA-90CE-B51EB84B5915}" srcOrd="0" destOrd="0" presId="urn:microsoft.com/office/officeart/2005/8/layout/radial6"/>
    <dgm:cxn modelId="{8DF16072-7F9A-4C6D-978E-33AA5336C20A}" type="presOf" srcId="{A7686814-2FAB-4DDC-B701-74FEB8B1C3B5}" destId="{860B4270-6F16-4356-B1A5-228C8F06B367}" srcOrd="0" destOrd="0" presId="urn:microsoft.com/office/officeart/2005/8/layout/radial6"/>
    <dgm:cxn modelId="{EC1C6854-CA2F-496D-B98A-6A8BA7F438F7}" type="presOf" srcId="{D61B1AC3-D34B-4BF4-AEA8-6DCA88FA76DE}" destId="{55D8068C-41CF-43BA-8825-7AA17EB72C5E}" srcOrd="0" destOrd="0" presId="urn:microsoft.com/office/officeart/2005/8/layout/radial6"/>
    <dgm:cxn modelId="{D260B155-43D3-4DF4-9B72-E658644DEDB4}" srcId="{98E03C42-3C2E-46CB-8418-1B53A7C53F53}" destId="{0BED3FE5-B8C0-46F6-BE8B-82A1FD27EE94}" srcOrd="1" destOrd="0" parTransId="{53DB9C15-4244-4AEA-AF66-8B3C8AD0139A}" sibTransId="{17616C91-897E-4554-957C-65A62F935D19}"/>
    <dgm:cxn modelId="{6B32A558-8159-4873-95B1-D3C83AAA5971}" type="presOf" srcId="{35DDFAC7-E2FA-4377-9742-0B3B692F7D9A}" destId="{CC67230A-D32E-4D74-AB79-25BA51C3F1D1}" srcOrd="0" destOrd="0" presId="urn:microsoft.com/office/officeart/2005/8/layout/radial6"/>
    <dgm:cxn modelId="{0C565FA0-4F8C-4582-B3FD-7CF22733141F}" type="presOf" srcId="{91C24E6B-A32D-4127-B0D4-FBE2DFDCE993}" destId="{914FF290-2A04-42D2-8C27-B298F3CCC114}" srcOrd="0" destOrd="0" presId="urn:microsoft.com/office/officeart/2005/8/layout/radial6"/>
    <dgm:cxn modelId="{0FE1CFAC-7A8F-4917-A9F0-044AA29F783D}" srcId="{0FB916CE-6B0B-4810-93AC-675CF1E2F3EE}" destId="{3195FBCD-96F6-495A-9477-1E68A5F86246}" srcOrd="4" destOrd="0" parTransId="{BDE0D76F-F57D-4B34-A918-3617DFB40672}" sibTransId="{A9F3AA96-E7DB-4FCD-846B-01110B10BFA7}"/>
    <dgm:cxn modelId="{CB301BBB-84C6-42B8-AD52-17EE6F6ED345}" type="presOf" srcId="{3195FBCD-96F6-495A-9477-1E68A5F86246}" destId="{3D80FB1A-3115-40CD-9ED4-66E5909B250B}" srcOrd="0" destOrd="0" presId="urn:microsoft.com/office/officeart/2005/8/layout/radial6"/>
    <dgm:cxn modelId="{DC13F5C7-8D84-49DE-A856-C3DA3A437DFE}" type="presOf" srcId="{98E03C42-3C2E-46CB-8418-1B53A7C53F53}" destId="{947E0FB6-0BC1-4214-AE23-63D43328C839}" srcOrd="0" destOrd="0" presId="urn:microsoft.com/office/officeart/2005/8/layout/radial6"/>
    <dgm:cxn modelId="{809131C9-94F4-489D-8226-3F32E16887D9}" type="presOf" srcId="{0FB916CE-6B0B-4810-93AC-675CF1E2F3EE}" destId="{BC3F4F20-92C1-4DD8-8F5B-FD0128F76819}" srcOrd="0" destOrd="0" presId="urn:microsoft.com/office/officeart/2005/8/layout/radial6"/>
    <dgm:cxn modelId="{57991ACA-D4B3-4232-A4BD-C954C27C9FB3}" srcId="{0FB916CE-6B0B-4810-93AC-675CF1E2F3EE}" destId="{FA630BCA-29ED-48F5-AE3C-D31DAB8C04BF}" srcOrd="2" destOrd="0" parTransId="{AD38BF2A-B8CA-4C2D-BBFF-3F316CE69936}" sibTransId="{D62CF651-F15E-4376-9F54-0B3DD8F01D24}"/>
    <dgm:cxn modelId="{DDB300CC-CAA7-4D1F-A4E2-F558B2A1143B}" srcId="{0FB916CE-6B0B-4810-93AC-675CF1E2F3EE}" destId="{C41F861A-69FB-4E7B-A467-503B71ED9522}" srcOrd="3" destOrd="0" parTransId="{1D29E34F-8EEF-4993-B839-3CD37DC5036A}" sibTransId="{1AD6FFE5-5E44-4A4E-A681-48E233A32A65}"/>
    <dgm:cxn modelId="{E68C12F3-F6B8-4399-A809-5DAA769072E4}" type="presOf" srcId="{D62CF651-F15E-4376-9F54-0B3DD8F01D24}" destId="{BD5F3988-4957-4D6E-BBEE-40FDF948A2CD}" srcOrd="0" destOrd="0" presId="urn:microsoft.com/office/officeart/2005/8/layout/radial6"/>
    <dgm:cxn modelId="{FE4040FD-E7C9-42EF-8C93-1247426370AC}" type="presOf" srcId="{A9F3AA96-E7DB-4FCD-846B-01110B10BFA7}" destId="{73ACBDBA-6405-46DA-A43E-C50C2C323BE1}" srcOrd="0" destOrd="0" presId="urn:microsoft.com/office/officeart/2005/8/layout/radial6"/>
    <dgm:cxn modelId="{E733B7FF-5246-4D17-B8CA-8C9FFE12F6FA}" srcId="{0FB916CE-6B0B-4810-93AC-675CF1E2F3EE}" destId="{D04A5494-88C0-4447-B373-9B0DBB63E01C}" srcOrd="6" destOrd="0" parTransId="{A1F3134F-1D7C-4BD9-84AB-6503F92BB4C1}" sibTransId="{A7686814-2FAB-4DDC-B701-74FEB8B1C3B5}"/>
    <dgm:cxn modelId="{2534C5A3-69FE-4DCF-AE71-1092F4A09972}" type="presParOf" srcId="{947E0FB6-0BC1-4214-AE23-63D43328C839}" destId="{BC3F4F20-92C1-4DD8-8F5B-FD0128F76819}" srcOrd="0" destOrd="0" presId="urn:microsoft.com/office/officeart/2005/8/layout/radial6"/>
    <dgm:cxn modelId="{A30647AC-4DB3-4869-AA58-37C72D212319}" type="presParOf" srcId="{947E0FB6-0BC1-4214-AE23-63D43328C839}" destId="{10CC8443-A010-49C5-B18B-AF6F99B37F6F}" srcOrd="1" destOrd="0" presId="urn:microsoft.com/office/officeart/2005/8/layout/radial6"/>
    <dgm:cxn modelId="{5E983781-E552-404D-9890-D0C7ABDD8C60}" type="presParOf" srcId="{947E0FB6-0BC1-4214-AE23-63D43328C839}" destId="{1F362A56-2FED-4328-A29F-D484E05544BE}" srcOrd="2" destOrd="0" presId="urn:microsoft.com/office/officeart/2005/8/layout/radial6"/>
    <dgm:cxn modelId="{71FAB1AF-6BC0-414C-A50A-04CC2874E048}" type="presParOf" srcId="{947E0FB6-0BC1-4214-AE23-63D43328C839}" destId="{914FF290-2A04-42D2-8C27-B298F3CCC114}" srcOrd="3" destOrd="0" presId="urn:microsoft.com/office/officeart/2005/8/layout/radial6"/>
    <dgm:cxn modelId="{7584E7B0-263A-44DC-8D27-79AAC6787051}" type="presParOf" srcId="{947E0FB6-0BC1-4214-AE23-63D43328C839}" destId="{55D8068C-41CF-43BA-8825-7AA17EB72C5E}" srcOrd="4" destOrd="0" presId="urn:microsoft.com/office/officeart/2005/8/layout/radial6"/>
    <dgm:cxn modelId="{9C4C772E-DB02-423A-8FD6-06FFC3F2B00A}" type="presParOf" srcId="{947E0FB6-0BC1-4214-AE23-63D43328C839}" destId="{2FF1ABEE-5763-45EB-8122-1D77F0037478}" srcOrd="5" destOrd="0" presId="urn:microsoft.com/office/officeart/2005/8/layout/radial6"/>
    <dgm:cxn modelId="{0D002922-2AC0-45E4-8A21-8D850EBB213C}" type="presParOf" srcId="{947E0FB6-0BC1-4214-AE23-63D43328C839}" destId="{CC67230A-D32E-4D74-AB79-25BA51C3F1D1}" srcOrd="6" destOrd="0" presId="urn:microsoft.com/office/officeart/2005/8/layout/radial6"/>
    <dgm:cxn modelId="{77D9CA68-6920-4DD1-AEB2-60ED5D9386B9}" type="presParOf" srcId="{947E0FB6-0BC1-4214-AE23-63D43328C839}" destId="{EFE724FE-B5BE-43F5-8014-1FF160D02901}" srcOrd="7" destOrd="0" presId="urn:microsoft.com/office/officeart/2005/8/layout/radial6"/>
    <dgm:cxn modelId="{000DEE67-18BB-4B71-807D-ACCB61954F0A}" type="presParOf" srcId="{947E0FB6-0BC1-4214-AE23-63D43328C839}" destId="{DD9536EC-424C-43FE-A865-B822D1368DD5}" srcOrd="8" destOrd="0" presId="urn:microsoft.com/office/officeart/2005/8/layout/radial6"/>
    <dgm:cxn modelId="{AE60C321-C313-45F7-B531-74247BC00043}" type="presParOf" srcId="{947E0FB6-0BC1-4214-AE23-63D43328C839}" destId="{BD5F3988-4957-4D6E-BBEE-40FDF948A2CD}" srcOrd="9" destOrd="0" presId="urn:microsoft.com/office/officeart/2005/8/layout/radial6"/>
    <dgm:cxn modelId="{5A419824-27D1-42C5-84F6-0CC8FCA78F4B}" type="presParOf" srcId="{947E0FB6-0BC1-4214-AE23-63D43328C839}" destId="{204450B3-C384-4175-99F7-375B663650B7}" srcOrd="10" destOrd="0" presId="urn:microsoft.com/office/officeart/2005/8/layout/radial6"/>
    <dgm:cxn modelId="{AC58D50D-E919-4D65-B79F-14C42C16A88A}" type="presParOf" srcId="{947E0FB6-0BC1-4214-AE23-63D43328C839}" destId="{6D129744-3368-4E99-A18E-5E22C1D1FC9E}" srcOrd="11" destOrd="0" presId="urn:microsoft.com/office/officeart/2005/8/layout/radial6"/>
    <dgm:cxn modelId="{D5A9C458-D18F-4941-B124-9B53C9AC2AD7}" type="presParOf" srcId="{947E0FB6-0BC1-4214-AE23-63D43328C839}" destId="{16E7DEBC-84B0-46FF-977A-6583F79F0696}" srcOrd="12" destOrd="0" presId="urn:microsoft.com/office/officeart/2005/8/layout/radial6"/>
    <dgm:cxn modelId="{9ACC17DD-2A51-4720-BF1F-BDDBCCE18ECC}" type="presParOf" srcId="{947E0FB6-0BC1-4214-AE23-63D43328C839}" destId="{3D80FB1A-3115-40CD-9ED4-66E5909B250B}" srcOrd="13" destOrd="0" presId="urn:microsoft.com/office/officeart/2005/8/layout/radial6"/>
    <dgm:cxn modelId="{20972832-DEE0-4AAA-A868-A1F40CB4E5E4}" type="presParOf" srcId="{947E0FB6-0BC1-4214-AE23-63D43328C839}" destId="{EB2BE878-31CD-4A3D-9C10-99AEA04DC923}" srcOrd="14" destOrd="0" presId="urn:microsoft.com/office/officeart/2005/8/layout/radial6"/>
    <dgm:cxn modelId="{8789053C-25D6-409F-861A-7C5BE6B66BAA}" type="presParOf" srcId="{947E0FB6-0BC1-4214-AE23-63D43328C839}" destId="{73ACBDBA-6405-46DA-A43E-C50C2C323BE1}" srcOrd="15" destOrd="0" presId="urn:microsoft.com/office/officeart/2005/8/layout/radial6"/>
    <dgm:cxn modelId="{2B4FB344-4B88-45B6-9D9C-4FCD512FE4FA}" type="presParOf" srcId="{947E0FB6-0BC1-4214-AE23-63D43328C839}" destId="{CD383467-4660-41AA-9702-B1B391CE2D2C}" srcOrd="16" destOrd="0" presId="urn:microsoft.com/office/officeart/2005/8/layout/radial6"/>
    <dgm:cxn modelId="{A47C5F48-3B8F-4BB3-B6A4-998D49951BF0}" type="presParOf" srcId="{947E0FB6-0BC1-4214-AE23-63D43328C839}" destId="{4F78F826-0F67-4635-82D8-790DE1634351}" srcOrd="17" destOrd="0" presId="urn:microsoft.com/office/officeart/2005/8/layout/radial6"/>
    <dgm:cxn modelId="{00517DCA-ADE7-4B0D-9121-71E54CE472AF}" type="presParOf" srcId="{947E0FB6-0BC1-4214-AE23-63D43328C839}" destId="{24739DED-2CBA-4EDA-90CE-B51EB84B5915}" srcOrd="18" destOrd="0" presId="urn:microsoft.com/office/officeart/2005/8/layout/radial6"/>
    <dgm:cxn modelId="{759F58A1-2863-4C4F-A0C4-037CAC8692E1}" type="presParOf" srcId="{947E0FB6-0BC1-4214-AE23-63D43328C839}" destId="{C9689D51-DE60-4B0C-B55C-97632375C082}" srcOrd="19" destOrd="0" presId="urn:microsoft.com/office/officeart/2005/8/layout/radial6"/>
    <dgm:cxn modelId="{F5E6B804-D9F8-43CC-858D-6B5D9F056E41}" type="presParOf" srcId="{947E0FB6-0BC1-4214-AE23-63D43328C839}" destId="{34047B3A-F833-46F7-A43A-BC639DA65EAB}" srcOrd="20" destOrd="0" presId="urn:microsoft.com/office/officeart/2005/8/layout/radial6"/>
    <dgm:cxn modelId="{8EA277EA-77AB-449D-94FA-5D756051F85A}" type="presParOf" srcId="{947E0FB6-0BC1-4214-AE23-63D43328C839}" destId="{860B4270-6F16-4356-B1A5-228C8F06B367}" srcOrd="21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B4270-6F16-4356-B1A5-228C8F06B367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3114286"/>
            <a:gd name="adj2" fmla="val 16200000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39DED-2CBA-4EDA-90CE-B51EB84B5915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0028571"/>
            <a:gd name="adj2" fmla="val 13114286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CBDBA-6405-46DA-A43E-C50C2C323BE1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6942857"/>
            <a:gd name="adj2" fmla="val 10028571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7DEBC-84B0-46FF-977A-6583F79F0696}">
      <dsp:nvSpPr>
        <dsp:cNvPr id="0" name=""/>
        <dsp:cNvSpPr/>
      </dsp:nvSpPr>
      <dsp:spPr>
        <a:xfrm>
          <a:off x="425787" y="969931"/>
          <a:ext cx="3426153" cy="3426153"/>
        </a:xfrm>
        <a:prstGeom prst="blockArc">
          <a:avLst>
            <a:gd name="adj1" fmla="val 3966260"/>
            <a:gd name="adj2" fmla="val 7029557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3988-4957-4D6E-BBEE-40FDF948A2CD}">
      <dsp:nvSpPr>
        <dsp:cNvPr id="0" name=""/>
        <dsp:cNvSpPr/>
      </dsp:nvSpPr>
      <dsp:spPr>
        <a:xfrm>
          <a:off x="401771" y="991448"/>
          <a:ext cx="3426153" cy="3426153"/>
        </a:xfrm>
        <a:prstGeom prst="blockArc">
          <a:avLst>
            <a:gd name="adj1" fmla="val 686898"/>
            <a:gd name="adj2" fmla="val 3861159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7230A-D32E-4D74-AB79-25BA51C3F1D1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9285714"/>
            <a:gd name="adj2" fmla="val 771429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FF290-2A04-42D2-8C27-B298F3CCC114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6200000"/>
            <a:gd name="adj2" fmla="val 19285714"/>
            <a:gd name="adj3" fmla="val 3887"/>
          </a:avLst>
        </a:prstGeom>
        <a:solidFill>
          <a:schemeClr val="bg1">
            <a:lumMod val="85000"/>
          </a:schemeClr>
        </a:solidFill>
        <a:ln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F4F20-92C1-4DD8-8F5B-FD0128F76819}">
      <dsp:nvSpPr>
        <dsp:cNvPr id="0" name=""/>
        <dsp:cNvSpPr/>
      </dsp:nvSpPr>
      <dsp:spPr>
        <a:xfrm>
          <a:off x="1440286" y="2003502"/>
          <a:ext cx="1321288" cy="1321288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DevOps</a:t>
          </a:r>
        </a:p>
      </dsp:txBody>
      <dsp:txXfrm>
        <a:off x="1633784" y="2197000"/>
        <a:ext cx="934292" cy="934292"/>
      </dsp:txXfrm>
    </dsp:sp>
    <dsp:sp modelId="{10CC8443-A010-49C5-B18B-AF6F99B37F6F}">
      <dsp:nvSpPr>
        <dsp:cNvPr id="0" name=""/>
        <dsp:cNvSpPr/>
      </dsp:nvSpPr>
      <dsp:spPr>
        <a:xfrm>
          <a:off x="1638479" y="521916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Plan</a:t>
          </a:r>
        </a:p>
      </dsp:txBody>
      <dsp:txXfrm>
        <a:off x="1773928" y="657365"/>
        <a:ext cx="654004" cy="654004"/>
      </dsp:txXfrm>
    </dsp:sp>
    <dsp:sp modelId="{55D8068C-41CF-43BA-8825-7AA17EB72C5E}">
      <dsp:nvSpPr>
        <dsp:cNvPr id="0" name=""/>
        <dsp:cNvSpPr/>
      </dsp:nvSpPr>
      <dsp:spPr>
        <a:xfrm>
          <a:off x="2951784" y="1154370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Code</a:t>
          </a:r>
        </a:p>
      </dsp:txBody>
      <dsp:txXfrm>
        <a:off x="3087233" y="1289819"/>
        <a:ext cx="654004" cy="654004"/>
      </dsp:txXfrm>
    </dsp:sp>
    <dsp:sp modelId="{EFE724FE-B5BE-43F5-8014-1FF160D02901}">
      <dsp:nvSpPr>
        <dsp:cNvPr id="0" name=""/>
        <dsp:cNvSpPr/>
      </dsp:nvSpPr>
      <dsp:spPr>
        <a:xfrm>
          <a:off x="3276144" y="2575482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</a:t>
          </a:r>
        </a:p>
      </dsp:txBody>
      <dsp:txXfrm>
        <a:off x="3411593" y="2710931"/>
        <a:ext cx="654004" cy="654004"/>
      </dsp:txXfrm>
    </dsp:sp>
    <dsp:sp modelId="{204450B3-C384-4175-99F7-375B663650B7}">
      <dsp:nvSpPr>
        <dsp:cNvPr id="0" name=""/>
        <dsp:cNvSpPr/>
      </dsp:nvSpPr>
      <dsp:spPr>
        <a:xfrm>
          <a:off x="2230619" y="3630127"/>
          <a:ext cx="1177354" cy="117735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Test</a:t>
          </a:r>
        </a:p>
      </dsp:txBody>
      <dsp:txXfrm>
        <a:off x="2403039" y="3802547"/>
        <a:ext cx="832514" cy="832514"/>
      </dsp:txXfrm>
    </dsp:sp>
    <dsp:sp modelId="{3D80FB1A-3115-40CD-9ED4-66E5909B250B}">
      <dsp:nvSpPr>
        <dsp:cNvPr id="0" name=""/>
        <dsp:cNvSpPr/>
      </dsp:nvSpPr>
      <dsp:spPr>
        <a:xfrm>
          <a:off x="871771" y="3715125"/>
          <a:ext cx="1000660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Release</a:t>
          </a:r>
        </a:p>
      </dsp:txBody>
      <dsp:txXfrm>
        <a:off x="1018314" y="3850574"/>
        <a:ext cx="707574" cy="654004"/>
      </dsp:txXfrm>
    </dsp:sp>
    <dsp:sp modelId="{CD383467-4660-41AA-9702-B1B391CE2D2C}">
      <dsp:nvSpPr>
        <dsp:cNvPr id="0" name=""/>
        <dsp:cNvSpPr/>
      </dsp:nvSpPr>
      <dsp:spPr>
        <a:xfrm>
          <a:off x="815" y="2575482"/>
          <a:ext cx="924902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Deploy</a:t>
          </a:r>
        </a:p>
      </dsp:txBody>
      <dsp:txXfrm>
        <a:off x="136264" y="2710931"/>
        <a:ext cx="654004" cy="654004"/>
      </dsp:txXfrm>
    </dsp:sp>
    <dsp:sp modelId="{C9689D51-DE60-4B0C-B55C-97632375C082}">
      <dsp:nvSpPr>
        <dsp:cNvPr id="0" name=""/>
        <dsp:cNvSpPr/>
      </dsp:nvSpPr>
      <dsp:spPr>
        <a:xfrm>
          <a:off x="269121" y="1154370"/>
          <a:ext cx="1037009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Monitor</a:t>
          </a:r>
        </a:p>
      </dsp:txBody>
      <dsp:txXfrm>
        <a:off x="420987" y="1289819"/>
        <a:ext cx="733277" cy="65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A6381-ACC8-462A-8A9B-22568B10F0D4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4B092-694D-459D-B5C7-B6FA1D9542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9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8.png"/><Relationship Id="rId18" Type="http://schemas.openxmlformats.org/officeDocument/2006/relationships/image" Target="../media/image18.png"/><Relationship Id="rId3" Type="http://schemas.openxmlformats.org/officeDocument/2006/relationships/image" Target="../media/image25.pn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5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2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27.png"/><Relationship Id="rId19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2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ángulo 129">
            <a:extLst>
              <a:ext uri="{FF2B5EF4-FFF2-40B4-BE49-F238E27FC236}">
                <a16:creationId xmlns:a16="http://schemas.microsoft.com/office/drawing/2014/main" id="{45FD6898-22E5-4A57-B67E-21F4B651C8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7E4286E7-D4A8-49F4-8E3D-B976B94EAD5B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7111A8-C93C-4060-9979-C1822FE7C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AC28F-D08A-410E-BB11-3DE95FA574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A2AD20B-3A01-407C-823F-0D616178F1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131" name="Rectángulo 130">
            <a:extLst>
              <a:ext uri="{FF2B5EF4-FFF2-40B4-BE49-F238E27FC236}">
                <a16:creationId xmlns:a16="http://schemas.microsoft.com/office/drawing/2014/main" id="{1C5EF3AB-D313-468A-A608-A84D9D260EB4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3618" y="182245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A86374DD-B117-47DC-AC33-3011EFC287A8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176" name="Picture 2" descr="Resultado de imagen de microsoft logo png white">
            <a:extLst>
              <a:ext uri="{FF2B5EF4-FFF2-40B4-BE49-F238E27FC236}">
                <a16:creationId xmlns:a16="http://schemas.microsoft.com/office/drawing/2014/main" id="{74D3E171-B71F-4178-AAD5-6D1F6C7DC2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Imagen 178">
            <a:extLst>
              <a:ext uri="{FF2B5EF4-FFF2-40B4-BE49-F238E27FC236}">
                <a16:creationId xmlns:a16="http://schemas.microsoft.com/office/drawing/2014/main" id="{59814160-0EDD-48B2-BB28-EBD483D1C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9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2593975" y="1873250"/>
            <a:ext cx="8759825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019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2593976" y="1873250"/>
            <a:ext cx="518592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7915275" y="1873250"/>
            <a:ext cx="3438525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9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2593299" y="1873250"/>
            <a:ext cx="8760502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01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2593299" y="1873250"/>
            <a:ext cx="420474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7149060" y="1873250"/>
            <a:ext cx="420474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97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494675" y="1873250"/>
            <a:ext cx="10859125" cy="38155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9790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494675" y="1873250"/>
            <a:ext cx="670809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7390151" y="1873250"/>
            <a:ext cx="396364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82059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494675" y="1873250"/>
            <a:ext cx="10859126" cy="3688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68975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494675" y="1873250"/>
            <a:ext cx="533649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6017351" y="1873250"/>
            <a:ext cx="5335200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37167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3AE63442-2B1B-4CF7-BF0F-0A2609524924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3618" y="182245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1" name="Marcador de posición de imagen 1024">
            <a:extLst>
              <a:ext uri="{FF2B5EF4-FFF2-40B4-BE49-F238E27FC236}">
                <a16:creationId xmlns:a16="http://schemas.microsoft.com/office/drawing/2014/main" id="{6D0353E6-C4B3-4405-865F-D8DEF5159D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71116" y="364278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E914C38-2065-4D01-91F7-3C995B85437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4BDC7DB-E6B0-4813-9422-654D774D968B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0A87E9D7-18FB-48BA-902A-559A593ADF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94A2B68D-B885-405D-9708-112BD3A655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B678D7EF-42EC-472E-9397-D8ECD8902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A200AE0B-9AC2-447F-807B-C76361683DAE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50" name="Picture 2" descr="Resultado de imagen de microsoft logo png white">
            <a:extLst>
              <a:ext uri="{FF2B5EF4-FFF2-40B4-BE49-F238E27FC236}">
                <a16:creationId xmlns:a16="http://schemas.microsoft.com/office/drawing/2014/main" id="{8FEBE66B-4876-4F07-AC35-9EAC064B6F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96E2CF4D-8A7E-4B10-82E8-7B3F25C1D4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85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>
            <a:extLst>
              <a:ext uri="{FF2B5EF4-FFF2-40B4-BE49-F238E27FC236}">
                <a16:creationId xmlns:a16="http://schemas.microsoft.com/office/drawing/2014/main" id="{06CD0B29-CEA3-47A0-80A9-AD3C9E90354A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D6DDED9-DA25-4225-9763-BF996049CF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-356145"/>
            <a:ext cx="6400813" cy="4572009"/>
          </a:xfrm>
          <a:prstGeom prst="rect">
            <a:avLst/>
          </a:prstGeom>
        </p:spPr>
      </p:pic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49465" y="340353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1" name="Marcador de posición de imagen 1024">
            <a:extLst>
              <a:ext uri="{FF2B5EF4-FFF2-40B4-BE49-F238E27FC236}">
                <a16:creationId xmlns:a16="http://schemas.microsoft.com/office/drawing/2014/main" id="{7289F7E9-F234-4F0A-9D3E-D3BDC67F4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29465" y="2104628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2" name="Marcador de posición de imagen 1024">
            <a:extLst>
              <a:ext uri="{FF2B5EF4-FFF2-40B4-BE49-F238E27FC236}">
                <a16:creationId xmlns:a16="http://schemas.microsoft.com/office/drawing/2014/main" id="{2C0BE961-7BAB-4BA4-A405-C4C0783403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8797" y="3736128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55F8CCD-D903-49EB-B2CC-E10C5774B0D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9D3A8E6-15C5-494B-A481-E6616129D75D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F6FDFA7C-CCFC-4C5E-B804-1C0F935405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830CAA3B-E31E-4823-A269-45D7D79AA14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850AAA64-CBAE-4CD7-B78D-CC5875B4B5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81AF94E2-6BD1-4324-A0D2-C733CA2B6261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50" name="Picture 2" descr="Resultado de imagen de microsoft logo png white">
            <a:extLst>
              <a:ext uri="{FF2B5EF4-FFF2-40B4-BE49-F238E27FC236}">
                <a16:creationId xmlns:a16="http://schemas.microsoft.com/office/drawing/2014/main" id="{E583D450-1BF5-4C3E-8437-7BD9C0EA2B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8D4668BE-78BD-488C-8F06-5D62A249DE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943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80">
            <a:extLst>
              <a:ext uri="{FF2B5EF4-FFF2-40B4-BE49-F238E27FC236}">
                <a16:creationId xmlns:a16="http://schemas.microsoft.com/office/drawing/2014/main" id="{DF420612-3199-4D60-B143-7F40F3772CAF}"/>
              </a:ext>
            </a:extLst>
          </p:cNvPr>
          <p:cNvSpPr/>
          <p:nvPr userDrawn="1"/>
        </p:nvSpPr>
        <p:spPr>
          <a:xfrm>
            <a:off x="0" y="0"/>
            <a:ext cx="12196545" cy="6874078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D58A095-6CAF-45A3-A1D6-1578F347FE5F}"/>
              </a:ext>
            </a:extLst>
          </p:cNvPr>
          <p:cNvSpPr/>
          <p:nvPr userDrawn="1"/>
        </p:nvSpPr>
        <p:spPr>
          <a:xfrm>
            <a:off x="473413" y="2976880"/>
            <a:ext cx="11245174" cy="3365553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EDF3103-60E6-4D16-8EC5-BFD775E9A4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2444" y="1474516"/>
            <a:ext cx="4421016" cy="1606365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DFE5C435-E304-4F66-84BB-ED0AFB79E2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4945" y="283902"/>
            <a:ext cx="2796014" cy="1020584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D9321CB1-8AB6-4474-8D32-25ECFBAB0342}"/>
              </a:ext>
            </a:extLst>
          </p:cNvPr>
          <p:cNvGrpSpPr/>
          <p:nvPr userDrawn="1"/>
        </p:nvGrpSpPr>
        <p:grpSpPr>
          <a:xfrm>
            <a:off x="384919" y="3277028"/>
            <a:ext cx="11415311" cy="2792465"/>
            <a:chOff x="-11932137" y="-107592"/>
            <a:chExt cx="11415311" cy="2792465"/>
          </a:xfrm>
        </p:grpSpPr>
        <p:pic>
          <p:nvPicPr>
            <p:cNvPr id="219" name="Imagen 218">
              <a:extLst>
                <a:ext uri="{FF2B5EF4-FFF2-40B4-BE49-F238E27FC236}">
                  <a16:creationId xmlns:a16="http://schemas.microsoft.com/office/drawing/2014/main" id="{EA42C5C1-9753-4F40-9AEC-A4C5CDA639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31641" y="1407843"/>
              <a:ext cx="2693156" cy="1268078"/>
            </a:xfrm>
            <a:prstGeom prst="rect">
              <a:avLst/>
            </a:prstGeom>
          </p:spPr>
        </p:pic>
        <p:pic>
          <p:nvPicPr>
            <p:cNvPr id="220" name="Imagen 219">
              <a:extLst>
                <a:ext uri="{FF2B5EF4-FFF2-40B4-BE49-F238E27FC236}">
                  <a16:creationId xmlns:a16="http://schemas.microsoft.com/office/drawing/2014/main" id="{8BD4E0F8-0093-4C0C-81A3-16B4F19641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2137" y="-107592"/>
              <a:ext cx="2700762" cy="1268078"/>
            </a:xfrm>
            <a:prstGeom prst="rect">
              <a:avLst/>
            </a:prstGeom>
          </p:spPr>
        </p:pic>
        <p:pic>
          <p:nvPicPr>
            <p:cNvPr id="221" name="Imagen 220">
              <a:extLst>
                <a:ext uri="{FF2B5EF4-FFF2-40B4-BE49-F238E27FC236}">
                  <a16:creationId xmlns:a16="http://schemas.microsoft.com/office/drawing/2014/main" id="{A9AB6D88-D9CD-4965-B4A5-D94701E8E1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-106164"/>
              <a:ext cx="2700762" cy="1265221"/>
            </a:xfrm>
            <a:prstGeom prst="rect">
              <a:avLst/>
            </a:prstGeom>
          </p:spPr>
        </p:pic>
        <p:pic>
          <p:nvPicPr>
            <p:cNvPr id="222" name="Imagen 221">
              <a:extLst>
                <a:ext uri="{FF2B5EF4-FFF2-40B4-BE49-F238E27FC236}">
                  <a16:creationId xmlns:a16="http://schemas.microsoft.com/office/drawing/2014/main" id="{6B0ACF05-766A-4CFF-A712-155BD49FA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28983" y="-107592"/>
              <a:ext cx="2687840" cy="1268078"/>
            </a:xfrm>
            <a:prstGeom prst="rect">
              <a:avLst/>
            </a:prstGeom>
          </p:spPr>
        </p:pic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7BFEAB0D-CB76-421B-B817-C4E7E2BCD2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28335" y="1405811"/>
              <a:ext cx="2693156" cy="1268078"/>
            </a:xfrm>
            <a:prstGeom prst="rect">
              <a:avLst/>
            </a:prstGeom>
          </p:spPr>
        </p:pic>
        <p:pic>
          <p:nvPicPr>
            <p:cNvPr id="224" name="Imagen 223">
              <a:extLst>
                <a:ext uri="{FF2B5EF4-FFF2-40B4-BE49-F238E27FC236}">
                  <a16:creationId xmlns:a16="http://schemas.microsoft.com/office/drawing/2014/main" id="{0C6A7A9B-EA75-4476-81B4-332C9DABEF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1406826"/>
              <a:ext cx="2700762" cy="1268078"/>
            </a:xfrm>
            <a:prstGeom prst="rect">
              <a:avLst/>
            </a:prstGeom>
          </p:spPr>
        </p:pic>
        <p:pic>
          <p:nvPicPr>
            <p:cNvPr id="225" name="Imagen 224">
              <a:extLst>
                <a:ext uri="{FF2B5EF4-FFF2-40B4-BE49-F238E27FC236}">
                  <a16:creationId xmlns:a16="http://schemas.microsoft.com/office/drawing/2014/main" id="{61BB1CA8-09F5-49CE-9FE3-71782D02ED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1411083"/>
              <a:ext cx="2719052" cy="1273790"/>
            </a:xfrm>
            <a:prstGeom prst="rect">
              <a:avLst/>
            </a:prstGeom>
          </p:spPr>
        </p:pic>
        <p:pic>
          <p:nvPicPr>
            <p:cNvPr id="226" name="Imagen 225">
              <a:extLst>
                <a:ext uri="{FF2B5EF4-FFF2-40B4-BE49-F238E27FC236}">
                  <a16:creationId xmlns:a16="http://schemas.microsoft.com/office/drawing/2014/main" id="{2C8B6214-CE01-4D42-94F4-B4CE2991D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-105789"/>
              <a:ext cx="2719052" cy="1276665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7A62375-C16C-4D02-BFE6-267F8BDA45FD}"/>
              </a:ext>
            </a:extLst>
          </p:cNvPr>
          <p:cNvGrpSpPr/>
          <p:nvPr userDrawn="1"/>
        </p:nvGrpSpPr>
        <p:grpSpPr>
          <a:xfrm>
            <a:off x="385115" y="3276216"/>
            <a:ext cx="11414918" cy="2794089"/>
            <a:chOff x="-11892876" y="2976880"/>
            <a:chExt cx="11414918" cy="2794089"/>
          </a:xfrm>
        </p:grpSpPr>
        <p:pic>
          <p:nvPicPr>
            <p:cNvPr id="227" name="Imagen 226">
              <a:extLst>
                <a:ext uri="{FF2B5EF4-FFF2-40B4-BE49-F238E27FC236}">
                  <a16:creationId xmlns:a16="http://schemas.microsoft.com/office/drawing/2014/main" id="{78610237-50D8-40C6-B00A-B9C36E9B9D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4492500"/>
              <a:ext cx="2699975" cy="1267708"/>
            </a:xfrm>
            <a:prstGeom prst="rect">
              <a:avLst/>
            </a:prstGeom>
          </p:spPr>
        </p:pic>
        <p:pic>
          <p:nvPicPr>
            <p:cNvPr id="228" name="Imagen 227">
              <a:extLst>
                <a:ext uri="{FF2B5EF4-FFF2-40B4-BE49-F238E27FC236}">
                  <a16:creationId xmlns:a16="http://schemas.microsoft.com/office/drawing/2014/main" id="{9EB7FF94-CD44-4A0B-AAF6-0464D7CCD2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2977065"/>
              <a:ext cx="2699975" cy="1267708"/>
            </a:xfrm>
            <a:prstGeom prst="rect">
              <a:avLst/>
            </a:prstGeom>
          </p:spPr>
        </p:pic>
        <p:pic>
          <p:nvPicPr>
            <p:cNvPr id="229" name="Imagen 228">
              <a:extLst>
                <a:ext uri="{FF2B5EF4-FFF2-40B4-BE49-F238E27FC236}">
                  <a16:creationId xmlns:a16="http://schemas.microsoft.com/office/drawing/2014/main" id="{D9C66030-DFFD-4671-B20D-FC19DC1BA8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2978492"/>
              <a:ext cx="2699975" cy="1264853"/>
            </a:xfrm>
            <a:prstGeom prst="rect">
              <a:avLst/>
            </a:prstGeom>
          </p:spPr>
        </p:pic>
        <p:pic>
          <p:nvPicPr>
            <p:cNvPr id="230" name="Imagen 229">
              <a:extLst>
                <a:ext uri="{FF2B5EF4-FFF2-40B4-BE49-F238E27FC236}">
                  <a16:creationId xmlns:a16="http://schemas.microsoft.com/office/drawing/2014/main" id="{D6D01482-1088-4391-BBD5-4860D8C73E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2976880"/>
              <a:ext cx="2693156" cy="1268078"/>
            </a:xfrm>
            <a:prstGeom prst="rect">
              <a:avLst/>
            </a:prstGeom>
          </p:spPr>
        </p:pic>
        <p:pic>
          <p:nvPicPr>
            <p:cNvPr id="231" name="Imagen 230">
              <a:extLst>
                <a:ext uri="{FF2B5EF4-FFF2-40B4-BE49-F238E27FC236}">
                  <a16:creationId xmlns:a16="http://schemas.microsoft.com/office/drawing/2014/main" id="{AABE24BC-68BC-4BAD-B2F6-B869D2E665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4490283"/>
              <a:ext cx="2693156" cy="1268078"/>
            </a:xfrm>
            <a:prstGeom prst="rect">
              <a:avLst/>
            </a:prstGeom>
          </p:spPr>
        </p:pic>
        <p:pic>
          <p:nvPicPr>
            <p:cNvPr id="232" name="Imagen 231">
              <a:extLst>
                <a:ext uri="{FF2B5EF4-FFF2-40B4-BE49-F238E27FC236}">
                  <a16:creationId xmlns:a16="http://schemas.microsoft.com/office/drawing/2014/main" id="{DA1DFA05-7DCD-4629-9ED8-B4CB5C4E9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4492727"/>
              <a:ext cx="2700762" cy="1265221"/>
            </a:xfrm>
            <a:prstGeom prst="rect">
              <a:avLst/>
            </a:prstGeom>
          </p:spPr>
        </p:pic>
        <p:pic>
          <p:nvPicPr>
            <p:cNvPr id="233" name="Imagen 232">
              <a:extLst>
                <a:ext uri="{FF2B5EF4-FFF2-40B4-BE49-F238E27FC236}">
                  <a16:creationId xmlns:a16="http://schemas.microsoft.com/office/drawing/2014/main" id="{95EB261E-B831-4FB8-8BE6-8A0A083763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4493932"/>
              <a:ext cx="2706830" cy="1277037"/>
            </a:xfrm>
            <a:prstGeom prst="rect">
              <a:avLst/>
            </a:prstGeom>
          </p:spPr>
        </p:pic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055C6FF-B546-4E92-8FA4-982C89033F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2978683"/>
              <a:ext cx="2719052" cy="1276665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57FC253-AB05-4BB6-8C2E-5D02F70AF5F6}"/>
              </a:ext>
            </a:extLst>
          </p:cNvPr>
          <p:cNvGrpSpPr/>
          <p:nvPr userDrawn="1"/>
        </p:nvGrpSpPr>
        <p:grpSpPr>
          <a:xfrm>
            <a:off x="385115" y="3277028"/>
            <a:ext cx="11414918" cy="2792465"/>
            <a:chOff x="-11892876" y="6153071"/>
            <a:chExt cx="11414918" cy="2792465"/>
          </a:xfrm>
        </p:grpSpPr>
        <p:pic>
          <p:nvPicPr>
            <p:cNvPr id="235" name="Imagen 234">
              <a:extLst>
                <a:ext uri="{FF2B5EF4-FFF2-40B4-BE49-F238E27FC236}">
                  <a16:creationId xmlns:a16="http://schemas.microsoft.com/office/drawing/2014/main" id="{7BBA5612-BE40-4E0F-BEF1-5FBDBF2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7668506"/>
              <a:ext cx="2693156" cy="1268078"/>
            </a:xfrm>
            <a:prstGeom prst="rect">
              <a:avLst/>
            </a:prstGeom>
          </p:spPr>
        </p:pic>
        <p:pic>
          <p:nvPicPr>
            <p:cNvPr id="236" name="Imagen 235">
              <a:extLst>
                <a:ext uri="{FF2B5EF4-FFF2-40B4-BE49-F238E27FC236}">
                  <a16:creationId xmlns:a16="http://schemas.microsoft.com/office/drawing/2014/main" id="{CE76A60B-978F-4BE9-8DD9-A3218AB5C2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6153071"/>
              <a:ext cx="2693156" cy="1268078"/>
            </a:xfrm>
            <a:prstGeom prst="rect">
              <a:avLst/>
            </a:prstGeom>
          </p:spPr>
        </p:pic>
        <p:pic>
          <p:nvPicPr>
            <p:cNvPr id="237" name="Imagen 236">
              <a:extLst>
                <a:ext uri="{FF2B5EF4-FFF2-40B4-BE49-F238E27FC236}">
                  <a16:creationId xmlns:a16="http://schemas.microsoft.com/office/drawing/2014/main" id="{55985D0B-B3BA-47DE-961E-C0991E6B63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6153256"/>
              <a:ext cx="2699975" cy="1267708"/>
            </a:xfrm>
            <a:prstGeom prst="rect">
              <a:avLst/>
            </a:prstGeom>
          </p:spPr>
        </p:pic>
        <p:pic>
          <p:nvPicPr>
            <p:cNvPr id="238" name="Imagen 237">
              <a:extLst>
                <a:ext uri="{FF2B5EF4-FFF2-40B4-BE49-F238E27FC236}">
                  <a16:creationId xmlns:a16="http://schemas.microsoft.com/office/drawing/2014/main" id="{2265F1D5-E069-4A08-8C66-30355F9240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6154683"/>
              <a:ext cx="2699975" cy="1264853"/>
            </a:xfrm>
            <a:prstGeom prst="rect">
              <a:avLst/>
            </a:prstGeom>
          </p:spPr>
        </p:pic>
        <p:pic>
          <p:nvPicPr>
            <p:cNvPr id="239" name="Imagen 238">
              <a:extLst>
                <a:ext uri="{FF2B5EF4-FFF2-40B4-BE49-F238E27FC236}">
                  <a16:creationId xmlns:a16="http://schemas.microsoft.com/office/drawing/2014/main" id="{33888197-A22D-487A-9E1D-7C6947708E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7666659"/>
              <a:ext cx="2699975" cy="1267708"/>
            </a:xfrm>
            <a:prstGeom prst="rect">
              <a:avLst/>
            </a:prstGeom>
          </p:spPr>
        </p:pic>
        <p:pic>
          <p:nvPicPr>
            <p:cNvPr id="240" name="Imagen 239">
              <a:extLst>
                <a:ext uri="{FF2B5EF4-FFF2-40B4-BE49-F238E27FC236}">
                  <a16:creationId xmlns:a16="http://schemas.microsoft.com/office/drawing/2014/main" id="{063F3345-132B-456E-B5B5-DF36F267C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7667489"/>
              <a:ext cx="2700762" cy="1268078"/>
            </a:xfrm>
            <a:prstGeom prst="rect">
              <a:avLst/>
            </a:prstGeom>
          </p:spPr>
        </p:pic>
        <p:pic>
          <p:nvPicPr>
            <p:cNvPr id="241" name="Imagen 240">
              <a:extLst>
                <a:ext uri="{FF2B5EF4-FFF2-40B4-BE49-F238E27FC236}">
                  <a16:creationId xmlns:a16="http://schemas.microsoft.com/office/drawing/2014/main" id="{57699DB5-F93E-4EEB-A842-603F333F8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7671746"/>
              <a:ext cx="2719052" cy="1273790"/>
            </a:xfrm>
            <a:prstGeom prst="rect">
              <a:avLst/>
            </a:prstGeom>
          </p:spPr>
        </p:pic>
        <p:pic>
          <p:nvPicPr>
            <p:cNvPr id="242" name="Imagen 241">
              <a:extLst>
                <a:ext uri="{FF2B5EF4-FFF2-40B4-BE49-F238E27FC236}">
                  <a16:creationId xmlns:a16="http://schemas.microsoft.com/office/drawing/2014/main" id="{2DD28346-24FF-4AA2-853B-3C1A74FBE8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6154688"/>
              <a:ext cx="2706830" cy="1277037"/>
            </a:xfrm>
            <a:prstGeom prst="rect">
              <a:avLst/>
            </a:prstGeom>
          </p:spPr>
        </p:pic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3979C67F-A94C-421A-AD28-15C46BFD1019}"/>
              </a:ext>
            </a:extLst>
          </p:cNvPr>
          <p:cNvGrpSpPr/>
          <p:nvPr userDrawn="1"/>
        </p:nvGrpSpPr>
        <p:grpSpPr>
          <a:xfrm>
            <a:off x="385115" y="3276309"/>
            <a:ext cx="11414918" cy="2793903"/>
            <a:chOff x="-11892876" y="9272789"/>
            <a:chExt cx="11414918" cy="2793903"/>
          </a:xfrm>
        </p:grpSpPr>
        <p:pic>
          <p:nvPicPr>
            <p:cNvPr id="244" name="Imagen 243">
              <a:extLst>
                <a:ext uri="{FF2B5EF4-FFF2-40B4-BE49-F238E27FC236}">
                  <a16:creationId xmlns:a16="http://schemas.microsoft.com/office/drawing/2014/main" id="{69E66BCD-B323-4E4F-8E9D-90E30208DD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10788409"/>
              <a:ext cx="2699975" cy="1267708"/>
            </a:xfrm>
            <a:prstGeom prst="rect">
              <a:avLst/>
            </a:prstGeom>
          </p:spPr>
        </p:pic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0D39859A-DCC7-4F4B-9E03-1DB3446D72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9274401"/>
              <a:ext cx="2699975" cy="1264853"/>
            </a:xfrm>
            <a:prstGeom prst="rect">
              <a:avLst/>
            </a:prstGeom>
          </p:spPr>
        </p:pic>
        <p:pic>
          <p:nvPicPr>
            <p:cNvPr id="246" name="Imagen 245">
              <a:extLst>
                <a:ext uri="{FF2B5EF4-FFF2-40B4-BE49-F238E27FC236}">
                  <a16:creationId xmlns:a16="http://schemas.microsoft.com/office/drawing/2014/main" id="{35DAC6F5-156F-417E-BB15-1E13D40708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816" y="9272789"/>
              <a:ext cx="2687840" cy="1268078"/>
            </a:xfrm>
            <a:prstGeom prst="rect">
              <a:avLst/>
            </a:prstGeom>
          </p:spPr>
        </p:pic>
        <p:pic>
          <p:nvPicPr>
            <p:cNvPr id="247" name="Imagen 246">
              <a:extLst>
                <a:ext uri="{FF2B5EF4-FFF2-40B4-BE49-F238E27FC236}">
                  <a16:creationId xmlns:a16="http://schemas.microsoft.com/office/drawing/2014/main" id="{0EDB7AE0-0427-4E24-B857-0761BA9BE0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9272789"/>
              <a:ext cx="2693156" cy="1268078"/>
            </a:xfrm>
            <a:prstGeom prst="rect">
              <a:avLst/>
            </a:prstGeom>
          </p:spPr>
        </p:pic>
        <p:pic>
          <p:nvPicPr>
            <p:cNvPr id="248" name="Imagen 247">
              <a:extLst>
                <a:ext uri="{FF2B5EF4-FFF2-40B4-BE49-F238E27FC236}">
                  <a16:creationId xmlns:a16="http://schemas.microsoft.com/office/drawing/2014/main" id="{5859BA08-3AA4-4DFD-B2FF-747EDBBD31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10787804"/>
              <a:ext cx="2699975" cy="1264853"/>
            </a:xfrm>
            <a:prstGeom prst="rect">
              <a:avLst/>
            </a:prstGeom>
          </p:spPr>
        </p:pic>
        <p:pic>
          <p:nvPicPr>
            <p:cNvPr id="249" name="Imagen 248">
              <a:extLst>
                <a:ext uri="{FF2B5EF4-FFF2-40B4-BE49-F238E27FC236}">
                  <a16:creationId xmlns:a16="http://schemas.microsoft.com/office/drawing/2014/main" id="{39217918-16FB-4CF6-9739-F00E118AAA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9865" y="10787023"/>
              <a:ext cx="2693940" cy="1268447"/>
            </a:xfrm>
            <a:prstGeom prst="rect">
              <a:avLst/>
            </a:prstGeom>
          </p:spPr>
        </p:pic>
        <p:pic>
          <p:nvPicPr>
            <p:cNvPr id="250" name="Imagen 249">
              <a:extLst>
                <a:ext uri="{FF2B5EF4-FFF2-40B4-BE49-F238E27FC236}">
                  <a16:creationId xmlns:a16="http://schemas.microsoft.com/office/drawing/2014/main" id="{3AD98118-3651-4C12-8F7A-25904BE7AD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10790027"/>
              <a:ext cx="2719052" cy="1276665"/>
            </a:xfrm>
            <a:prstGeom prst="rect">
              <a:avLst/>
            </a:prstGeom>
          </p:spPr>
        </p:pic>
        <p:pic>
          <p:nvPicPr>
            <p:cNvPr id="251" name="Imagen 250">
              <a:extLst>
                <a:ext uri="{FF2B5EF4-FFF2-40B4-BE49-F238E27FC236}">
                  <a16:creationId xmlns:a16="http://schemas.microsoft.com/office/drawing/2014/main" id="{40D1D079-77B0-4F27-9B4A-13C656376B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9274592"/>
              <a:ext cx="2719052" cy="1276665"/>
            </a:xfrm>
            <a:prstGeom prst="rect">
              <a:avLst/>
            </a:prstGeom>
          </p:spPr>
        </p:pic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D9E355F5-75C3-4651-B501-30607296CD3C}"/>
              </a:ext>
            </a:extLst>
          </p:cNvPr>
          <p:cNvGrpSpPr/>
          <p:nvPr userDrawn="1"/>
        </p:nvGrpSpPr>
        <p:grpSpPr>
          <a:xfrm>
            <a:off x="385115" y="3276309"/>
            <a:ext cx="11414918" cy="2793903"/>
            <a:chOff x="13233637" y="-254692"/>
            <a:chExt cx="11414918" cy="2793903"/>
          </a:xfrm>
        </p:grpSpPr>
        <p:pic>
          <p:nvPicPr>
            <p:cNvPr id="253" name="Imagen 252">
              <a:extLst>
                <a:ext uri="{FF2B5EF4-FFF2-40B4-BE49-F238E27FC236}">
                  <a16:creationId xmlns:a16="http://schemas.microsoft.com/office/drawing/2014/main" id="{B315F234-FF31-4320-BC11-DA61C4835A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6398" y="1260743"/>
              <a:ext cx="2687840" cy="1268078"/>
            </a:xfrm>
            <a:prstGeom prst="rect">
              <a:avLst/>
            </a:prstGeom>
          </p:spPr>
        </p:pic>
        <p:pic>
          <p:nvPicPr>
            <p:cNvPr id="254" name="Imagen 253">
              <a:extLst>
                <a:ext uri="{FF2B5EF4-FFF2-40B4-BE49-F238E27FC236}">
                  <a16:creationId xmlns:a16="http://schemas.microsoft.com/office/drawing/2014/main" id="{86F7B477-2F30-4268-9F1E-BCE841089C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7046" y="-254692"/>
              <a:ext cx="2693156" cy="1268078"/>
            </a:xfrm>
            <a:prstGeom prst="rect">
              <a:avLst/>
            </a:prstGeom>
          </p:spPr>
        </p:pic>
        <p:pic>
          <p:nvPicPr>
            <p:cNvPr id="255" name="Imagen 254">
              <a:extLst>
                <a:ext uri="{FF2B5EF4-FFF2-40B4-BE49-F238E27FC236}">
                  <a16:creationId xmlns:a16="http://schemas.microsoft.com/office/drawing/2014/main" id="{EE2FBD9F-5A63-4161-A067-51E66004FC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39" y="-254692"/>
              <a:ext cx="2693156" cy="1268078"/>
            </a:xfrm>
            <a:prstGeom prst="rect">
              <a:avLst/>
            </a:prstGeom>
          </p:spPr>
        </p:pic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D927837A-D522-46CA-A609-8E80DE2C95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0331" y="-253080"/>
              <a:ext cx="2699975" cy="1264853"/>
            </a:xfrm>
            <a:prstGeom prst="rect">
              <a:avLst/>
            </a:prstGeom>
          </p:spPr>
        </p:pic>
        <p:pic>
          <p:nvPicPr>
            <p:cNvPr id="257" name="Imagen 256">
              <a:extLst>
                <a:ext uri="{FF2B5EF4-FFF2-40B4-BE49-F238E27FC236}">
                  <a16:creationId xmlns:a16="http://schemas.microsoft.com/office/drawing/2014/main" id="{D010DDCB-F52A-49E7-953D-3B7C882E97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3637" y="1258896"/>
              <a:ext cx="2699975" cy="1267708"/>
            </a:xfrm>
            <a:prstGeom prst="rect">
              <a:avLst/>
            </a:prstGeom>
          </p:spPr>
        </p:pic>
        <p:pic>
          <p:nvPicPr>
            <p:cNvPr id="258" name="Imagen 257">
              <a:extLst>
                <a:ext uri="{FF2B5EF4-FFF2-40B4-BE49-F238E27FC236}">
                  <a16:creationId xmlns:a16="http://schemas.microsoft.com/office/drawing/2014/main" id="{7459A2C7-E3DC-4D8B-A941-495DA2EA0E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3237" y="1259726"/>
              <a:ext cx="2700762" cy="1268078"/>
            </a:xfrm>
            <a:prstGeom prst="rect">
              <a:avLst/>
            </a:prstGeom>
          </p:spPr>
        </p:pic>
        <p:pic>
          <p:nvPicPr>
            <p:cNvPr id="259" name="Imagen 258">
              <a:extLst>
                <a:ext uri="{FF2B5EF4-FFF2-40B4-BE49-F238E27FC236}">
                  <a16:creationId xmlns:a16="http://schemas.microsoft.com/office/drawing/2014/main" id="{FBC3E01E-BA9F-4A7C-97DB-ADB2854590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1262546"/>
              <a:ext cx="2719052" cy="1276665"/>
            </a:xfrm>
            <a:prstGeom prst="rect">
              <a:avLst/>
            </a:prstGeom>
          </p:spPr>
        </p:pic>
        <p:pic>
          <p:nvPicPr>
            <p:cNvPr id="260" name="Imagen 259">
              <a:extLst>
                <a:ext uri="{FF2B5EF4-FFF2-40B4-BE49-F238E27FC236}">
                  <a16:creationId xmlns:a16="http://schemas.microsoft.com/office/drawing/2014/main" id="{B05891BA-CE30-4090-8FF6-DE3A9D280C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-251452"/>
              <a:ext cx="2719052" cy="1273790"/>
            </a:xfrm>
            <a:prstGeom prst="rect">
              <a:avLst/>
            </a:prstGeom>
          </p:spPr>
        </p:pic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57930097-4432-4430-B7B0-64EDA5ABCB4E}"/>
              </a:ext>
            </a:extLst>
          </p:cNvPr>
          <p:cNvGrpSpPr/>
          <p:nvPr userDrawn="1"/>
        </p:nvGrpSpPr>
        <p:grpSpPr>
          <a:xfrm>
            <a:off x="386833" y="3276308"/>
            <a:ext cx="11411483" cy="2793904"/>
            <a:chOff x="13272505" y="2829965"/>
            <a:chExt cx="11411483" cy="2793904"/>
          </a:xfrm>
        </p:grpSpPr>
        <p:pic>
          <p:nvPicPr>
            <p:cNvPr id="262" name="Imagen 261">
              <a:extLst>
                <a:ext uri="{FF2B5EF4-FFF2-40B4-BE49-F238E27FC236}">
                  <a16:creationId xmlns:a16="http://schemas.microsoft.com/office/drawing/2014/main" id="{E549546B-98AA-42A0-9874-FC5D358267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4346827"/>
              <a:ext cx="2699975" cy="1264853"/>
            </a:xfrm>
            <a:prstGeom prst="rect">
              <a:avLst/>
            </a:prstGeom>
          </p:spPr>
        </p:pic>
        <p:pic>
          <p:nvPicPr>
            <p:cNvPr id="263" name="Imagen 262">
              <a:extLst>
                <a:ext uri="{FF2B5EF4-FFF2-40B4-BE49-F238E27FC236}">
                  <a16:creationId xmlns:a16="http://schemas.microsoft.com/office/drawing/2014/main" id="{701E76F9-7B16-499C-AA6D-10B54822F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2829965"/>
              <a:ext cx="2699975" cy="1267708"/>
            </a:xfrm>
            <a:prstGeom prst="rect">
              <a:avLst/>
            </a:prstGeom>
          </p:spPr>
        </p:pic>
        <p:pic>
          <p:nvPicPr>
            <p:cNvPr id="264" name="Imagen 263">
              <a:extLst>
                <a:ext uri="{FF2B5EF4-FFF2-40B4-BE49-F238E27FC236}">
                  <a16:creationId xmlns:a16="http://schemas.microsoft.com/office/drawing/2014/main" id="{408F55DD-3F6E-40F2-8775-E3C3A9D42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498" y="2829965"/>
              <a:ext cx="2699975" cy="1267708"/>
            </a:xfrm>
            <a:prstGeom prst="rect">
              <a:avLst/>
            </a:prstGeom>
          </p:spPr>
        </p:pic>
        <p:pic>
          <p:nvPicPr>
            <p:cNvPr id="265" name="Imagen 264">
              <a:extLst>
                <a:ext uri="{FF2B5EF4-FFF2-40B4-BE49-F238E27FC236}">
                  <a16:creationId xmlns:a16="http://schemas.microsoft.com/office/drawing/2014/main" id="{98DCB05C-8477-42B1-A01F-C5D167C384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2829965"/>
              <a:ext cx="2699975" cy="1267708"/>
            </a:xfrm>
            <a:prstGeom prst="rect">
              <a:avLst/>
            </a:prstGeom>
          </p:spPr>
        </p:pic>
        <p:pic>
          <p:nvPicPr>
            <p:cNvPr id="266" name="Imagen 265">
              <a:extLst>
                <a:ext uri="{FF2B5EF4-FFF2-40B4-BE49-F238E27FC236}">
                  <a16:creationId xmlns:a16="http://schemas.microsoft.com/office/drawing/2014/main" id="{B60B7026-C704-41B6-B559-EF52E48FE9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4343183"/>
              <a:ext cx="2687840" cy="1268078"/>
            </a:xfrm>
            <a:prstGeom prst="rect">
              <a:avLst/>
            </a:prstGeom>
          </p:spPr>
        </p:pic>
        <p:pic>
          <p:nvPicPr>
            <p:cNvPr id="267" name="Imagen 266">
              <a:extLst>
                <a:ext uri="{FF2B5EF4-FFF2-40B4-BE49-F238E27FC236}">
                  <a16:creationId xmlns:a16="http://schemas.microsoft.com/office/drawing/2014/main" id="{E3A7BCB5-B6DB-473B-A265-BA93E0DB62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105" y="4345627"/>
              <a:ext cx="2700762" cy="1265221"/>
            </a:xfrm>
            <a:prstGeom prst="rect">
              <a:avLst/>
            </a:prstGeom>
          </p:spPr>
        </p:pic>
        <p:pic>
          <p:nvPicPr>
            <p:cNvPr id="268" name="Imagen 267">
              <a:extLst>
                <a:ext uri="{FF2B5EF4-FFF2-40B4-BE49-F238E27FC236}">
                  <a16:creationId xmlns:a16="http://schemas.microsoft.com/office/drawing/2014/main" id="{9B05C75E-133D-4B3A-A3D2-2E64072295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4346832"/>
              <a:ext cx="2712183" cy="1277037"/>
            </a:xfrm>
            <a:prstGeom prst="rect">
              <a:avLst/>
            </a:prstGeom>
          </p:spPr>
        </p:pic>
        <p:pic>
          <p:nvPicPr>
            <p:cNvPr id="269" name="Imagen 268">
              <a:extLst>
                <a:ext uri="{FF2B5EF4-FFF2-40B4-BE49-F238E27FC236}">
                  <a16:creationId xmlns:a16="http://schemas.microsoft.com/office/drawing/2014/main" id="{02613BA2-2FDF-4459-A863-A1515AEE39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2831397"/>
              <a:ext cx="2712183" cy="1277037"/>
            </a:xfrm>
            <a:prstGeom prst="rect">
              <a:avLst/>
            </a:prstGeom>
          </p:spPr>
        </p:pic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1122810B-E395-40BF-B792-D1138F67E998}"/>
              </a:ext>
            </a:extLst>
          </p:cNvPr>
          <p:cNvGrpSpPr/>
          <p:nvPr userDrawn="1"/>
        </p:nvGrpSpPr>
        <p:grpSpPr>
          <a:xfrm>
            <a:off x="385115" y="3277843"/>
            <a:ext cx="11414918" cy="2790834"/>
            <a:chOff x="13272505" y="6005971"/>
            <a:chExt cx="11414918" cy="2790834"/>
          </a:xfrm>
        </p:grpSpPr>
        <p:pic>
          <p:nvPicPr>
            <p:cNvPr id="271" name="Imagen 270">
              <a:extLst>
                <a:ext uri="{FF2B5EF4-FFF2-40B4-BE49-F238E27FC236}">
                  <a16:creationId xmlns:a16="http://schemas.microsoft.com/office/drawing/2014/main" id="{72D4E5BA-7C3A-4C2B-9BDC-8D770B50C7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7523018"/>
              <a:ext cx="2699975" cy="1264853"/>
            </a:xfrm>
            <a:prstGeom prst="rect">
              <a:avLst/>
            </a:prstGeom>
          </p:spPr>
        </p:pic>
        <p:pic>
          <p:nvPicPr>
            <p:cNvPr id="272" name="Imagen 271">
              <a:extLst>
                <a:ext uri="{FF2B5EF4-FFF2-40B4-BE49-F238E27FC236}">
                  <a16:creationId xmlns:a16="http://schemas.microsoft.com/office/drawing/2014/main" id="{028B7694-5C97-46AF-B409-9A7FBA4682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6005971"/>
              <a:ext cx="2687840" cy="1268078"/>
            </a:xfrm>
            <a:prstGeom prst="rect">
              <a:avLst/>
            </a:prstGeom>
          </p:spPr>
        </p:pic>
        <p:pic>
          <p:nvPicPr>
            <p:cNvPr id="273" name="Imagen 272">
              <a:extLst>
                <a:ext uri="{FF2B5EF4-FFF2-40B4-BE49-F238E27FC236}">
                  <a16:creationId xmlns:a16="http://schemas.microsoft.com/office/drawing/2014/main" id="{D41F5610-A281-421A-A622-9448E9A4B9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907" y="6005971"/>
              <a:ext cx="2693156" cy="1268078"/>
            </a:xfrm>
            <a:prstGeom prst="rect">
              <a:avLst/>
            </a:prstGeom>
          </p:spPr>
        </p:pic>
        <p:pic>
          <p:nvPicPr>
            <p:cNvPr id="274" name="Imagen 273">
              <a:extLst>
                <a:ext uri="{FF2B5EF4-FFF2-40B4-BE49-F238E27FC236}">
                  <a16:creationId xmlns:a16="http://schemas.microsoft.com/office/drawing/2014/main" id="{55696202-0525-4E8C-AC95-9EE7BC09E0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6006156"/>
              <a:ext cx="2699975" cy="1267708"/>
            </a:xfrm>
            <a:prstGeom prst="rect">
              <a:avLst/>
            </a:prstGeom>
          </p:spPr>
        </p:pic>
        <p:pic>
          <p:nvPicPr>
            <p:cNvPr id="275" name="Imagen 274">
              <a:extLst>
                <a:ext uri="{FF2B5EF4-FFF2-40B4-BE49-F238E27FC236}">
                  <a16:creationId xmlns:a16="http://schemas.microsoft.com/office/drawing/2014/main" id="{92D15673-D666-4E8E-85A4-DE314B3637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7519559"/>
              <a:ext cx="2699975" cy="1267708"/>
            </a:xfrm>
            <a:prstGeom prst="rect">
              <a:avLst/>
            </a:prstGeom>
          </p:spPr>
        </p:pic>
        <p:pic>
          <p:nvPicPr>
            <p:cNvPr id="276" name="Imagen 275">
              <a:extLst>
                <a:ext uri="{FF2B5EF4-FFF2-40B4-BE49-F238E27FC236}">
                  <a16:creationId xmlns:a16="http://schemas.microsoft.com/office/drawing/2014/main" id="{C3C41505-8631-43B5-9E98-0D4E250EA4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516" y="7520205"/>
              <a:ext cx="2693940" cy="1268447"/>
            </a:xfrm>
            <a:prstGeom prst="rect">
              <a:avLst/>
            </a:prstGeom>
          </p:spPr>
        </p:pic>
        <p:pic>
          <p:nvPicPr>
            <p:cNvPr id="277" name="Imagen 276">
              <a:extLst>
                <a:ext uri="{FF2B5EF4-FFF2-40B4-BE49-F238E27FC236}">
                  <a16:creationId xmlns:a16="http://schemas.microsoft.com/office/drawing/2014/main" id="{129BB0A1-C810-4C21-9BF8-4C575CAAA2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7526278"/>
              <a:ext cx="2719052" cy="1270527"/>
            </a:xfrm>
            <a:prstGeom prst="rect">
              <a:avLst/>
            </a:prstGeom>
          </p:spPr>
        </p:pic>
        <p:pic>
          <p:nvPicPr>
            <p:cNvPr id="278" name="Imagen 277">
              <a:extLst>
                <a:ext uri="{FF2B5EF4-FFF2-40B4-BE49-F238E27FC236}">
                  <a16:creationId xmlns:a16="http://schemas.microsoft.com/office/drawing/2014/main" id="{D7DAE4F0-E7D2-43DD-8392-A4FE5DE16C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6009211"/>
              <a:ext cx="2719052" cy="1273790"/>
            </a:xfrm>
            <a:prstGeom prst="rect">
              <a:avLst/>
            </a:prstGeom>
          </p:spPr>
        </p:pic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A49E2498-2D94-4A05-AC49-97C67002D906}"/>
              </a:ext>
            </a:extLst>
          </p:cNvPr>
          <p:cNvGrpSpPr/>
          <p:nvPr userDrawn="1"/>
        </p:nvGrpSpPr>
        <p:grpSpPr>
          <a:xfrm>
            <a:off x="383395" y="3275407"/>
            <a:ext cx="11418359" cy="2795706"/>
            <a:chOff x="13230196" y="8947160"/>
            <a:chExt cx="11418359" cy="2795706"/>
          </a:xfrm>
        </p:grpSpPr>
        <p:pic>
          <p:nvPicPr>
            <p:cNvPr id="280" name="Imagen 279">
              <a:extLst>
                <a:ext uri="{FF2B5EF4-FFF2-40B4-BE49-F238E27FC236}">
                  <a16:creationId xmlns:a16="http://schemas.microsoft.com/office/drawing/2014/main" id="{DF8B70D3-16F1-4ADE-9A5C-DAF2DF33D4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9029937" y="10462595"/>
              <a:ext cx="2700762" cy="1268078"/>
            </a:xfrm>
            <a:prstGeom prst="rect">
              <a:avLst/>
            </a:prstGeom>
          </p:spPr>
        </p:pic>
        <p:pic>
          <p:nvPicPr>
            <p:cNvPr id="281" name="Imagen 280">
              <a:extLst>
                <a:ext uri="{FF2B5EF4-FFF2-40B4-BE49-F238E27FC236}">
                  <a16:creationId xmlns:a16="http://schemas.microsoft.com/office/drawing/2014/main" id="{E357CF7D-239E-4434-98A4-36D4D5888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3230196" y="8947160"/>
              <a:ext cx="2706859" cy="1268078"/>
            </a:xfrm>
            <a:prstGeom prst="rect">
              <a:avLst/>
            </a:prstGeom>
          </p:spPr>
        </p:pic>
        <p:pic>
          <p:nvPicPr>
            <p:cNvPr id="282" name="Imagen 281">
              <a:extLst>
                <a:ext uri="{FF2B5EF4-FFF2-40B4-BE49-F238E27FC236}">
                  <a16:creationId xmlns:a16="http://schemas.microsoft.com/office/drawing/2014/main" id="{9663F4CF-40D3-4CBA-A34D-E04C65DA6D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6113237" y="8947160"/>
              <a:ext cx="2700762" cy="1268078"/>
            </a:xfrm>
            <a:prstGeom prst="rect">
              <a:avLst/>
            </a:prstGeom>
          </p:spPr>
        </p:pic>
        <p:pic>
          <p:nvPicPr>
            <p:cNvPr id="283" name="Imagen 282">
              <a:extLst>
                <a:ext uri="{FF2B5EF4-FFF2-40B4-BE49-F238E27FC236}">
                  <a16:creationId xmlns:a16="http://schemas.microsoft.com/office/drawing/2014/main" id="{0E9BAA85-BB81-4F49-9C3A-8ABC502839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9029937" y="8947160"/>
              <a:ext cx="2700762" cy="1268078"/>
            </a:xfrm>
            <a:prstGeom prst="rect">
              <a:avLst/>
            </a:prstGeom>
          </p:spPr>
        </p:pic>
        <p:pic>
          <p:nvPicPr>
            <p:cNvPr id="284" name="Imagen 283">
              <a:extLst>
                <a:ext uri="{FF2B5EF4-FFF2-40B4-BE49-F238E27FC236}">
                  <a16:creationId xmlns:a16="http://schemas.microsoft.com/office/drawing/2014/main" id="{2FF21296-4A7C-4B04-8349-BCF8194017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3230196" y="10460563"/>
              <a:ext cx="2706859" cy="1268078"/>
            </a:xfrm>
            <a:prstGeom prst="rect">
              <a:avLst/>
            </a:prstGeom>
          </p:spPr>
        </p:pic>
        <p:pic>
          <p:nvPicPr>
            <p:cNvPr id="285" name="Imagen 284">
              <a:extLst>
                <a:ext uri="{FF2B5EF4-FFF2-40B4-BE49-F238E27FC236}">
                  <a16:creationId xmlns:a16="http://schemas.microsoft.com/office/drawing/2014/main" id="{F6382020-D93B-4718-96E1-8AEFDAE4D2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6113237" y="10458531"/>
              <a:ext cx="2700762" cy="1274174"/>
            </a:xfrm>
            <a:prstGeom prst="rect">
              <a:avLst/>
            </a:prstGeom>
          </p:spPr>
        </p:pic>
        <p:pic>
          <p:nvPicPr>
            <p:cNvPr id="286" name="Imagen 285">
              <a:extLst>
                <a:ext uri="{FF2B5EF4-FFF2-40B4-BE49-F238E27FC236}">
                  <a16:creationId xmlns:a16="http://schemas.microsoft.com/office/drawing/2014/main" id="{B7480CB4-370F-4BE9-803D-6DD1B3A89A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21929503" y="10462595"/>
              <a:ext cx="2719052" cy="1280271"/>
            </a:xfrm>
            <a:prstGeom prst="rect">
              <a:avLst/>
            </a:prstGeom>
          </p:spPr>
        </p:pic>
        <p:pic>
          <p:nvPicPr>
            <p:cNvPr id="287" name="Imagen 286">
              <a:extLst>
                <a:ext uri="{FF2B5EF4-FFF2-40B4-BE49-F238E27FC236}">
                  <a16:creationId xmlns:a16="http://schemas.microsoft.com/office/drawing/2014/main" id="{CA93E4C3-C3D6-4C7A-B098-ADF63A2537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21929503" y="8947160"/>
              <a:ext cx="2719052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5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2B7D690-DC54-427A-8FE2-9DC900A8BD9D}"/>
              </a:ext>
            </a:extLst>
          </p:cNvPr>
          <p:cNvSpPr/>
          <p:nvPr userDrawn="1"/>
        </p:nvSpPr>
        <p:spPr>
          <a:xfrm>
            <a:off x="2160000" y="0"/>
            <a:ext cx="10032000" cy="6858000"/>
          </a:xfrm>
          <a:prstGeom prst="rect">
            <a:avLst/>
          </a:prstGeom>
          <a:gradFill flip="none" rotWithShape="1">
            <a:gsLst>
              <a:gs pos="56000">
                <a:srgbClr val="5E6290">
                  <a:alpha val="30000"/>
                </a:srgbClr>
              </a:gs>
              <a:gs pos="18000">
                <a:srgbClr val="C4C6D7">
                  <a:alpha val="40000"/>
                </a:srgbClr>
              </a:gs>
              <a:gs pos="0">
                <a:schemeClr val="bg1"/>
              </a:gs>
              <a:gs pos="100000">
                <a:srgbClr val="00064F">
                  <a:alpha val="20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BDE15EAC-98AB-4397-8595-69BCF669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27" y="467171"/>
            <a:ext cx="86835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Speaker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712827B2-1B8D-4C46-9486-04334AD227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57991" y="1927671"/>
            <a:ext cx="7454577" cy="4351338"/>
          </a:xfrm>
          <a:prstGeom prst="rect">
            <a:avLst/>
          </a:prstGeom>
          <a:noFill/>
        </p:spPr>
        <p:txBody>
          <a:bodyPr vert="horz" lIns="91440" tIns="45720" rIns="91440" bIns="45720" numCol="1" rtlCol="0">
            <a:normAutofit/>
          </a:bodyPr>
          <a:lstStyle>
            <a:lvl1pPr>
              <a:defRPr lang="es-ES" sz="2800" b="1" baseline="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Título/Experiencia </a:t>
            </a:r>
            <a:r>
              <a:rPr lang="es-ES" dirty="0" err="1"/>
              <a:t>Etc</a:t>
            </a:r>
            <a:endParaRPr lang="es-ES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Blog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Twitter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LinkedIn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Contacto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E54EB91-0CC4-4EDC-87A4-82F8553C9336}"/>
              </a:ext>
            </a:extLst>
          </p:cNvPr>
          <p:cNvSpPr/>
          <p:nvPr userDrawn="1"/>
        </p:nvSpPr>
        <p:spPr>
          <a:xfrm>
            <a:off x="0" y="0"/>
            <a:ext cx="2160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EBA3FFC-3D2B-4A20-8B18-B79AF51732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12" y="4807671"/>
            <a:ext cx="1871317" cy="18713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Marcador de posición de imagen 1024">
            <a:extLst>
              <a:ext uri="{FF2B5EF4-FFF2-40B4-BE49-F238E27FC236}">
                <a16:creationId xmlns:a16="http://schemas.microsoft.com/office/drawing/2014/main" id="{60877BF6-DC1E-4854-BE5B-5013374756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4154" y="1927671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pic>
        <p:nvPicPr>
          <p:cNvPr id="17" name="Picture 2" descr="Resultado de imagen de microsoft logo png white">
            <a:extLst>
              <a:ext uri="{FF2B5EF4-FFF2-40B4-BE49-F238E27FC236}">
                <a16:creationId xmlns:a16="http://schemas.microsoft.com/office/drawing/2014/main" id="{222AACDC-2806-4EDF-B530-2852656EEC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68" y="169229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>
            <a:extLst>
              <a:ext uri="{FF2B5EF4-FFF2-40B4-BE49-F238E27FC236}">
                <a16:creationId xmlns:a16="http://schemas.microsoft.com/office/drawing/2014/main" id="{2E5809C0-DEC3-4F7A-9B8A-F5A4D1FA2F7C}"/>
              </a:ext>
            </a:extLst>
          </p:cNvPr>
          <p:cNvSpPr/>
          <p:nvPr userDrawn="1"/>
        </p:nvSpPr>
        <p:spPr>
          <a:xfrm>
            <a:off x="0" y="0"/>
            <a:ext cx="12196545" cy="6874078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30AC559-A835-46C3-98B0-DD3DF1DD20DA}"/>
              </a:ext>
            </a:extLst>
          </p:cNvPr>
          <p:cNvSpPr/>
          <p:nvPr userDrawn="1"/>
        </p:nvSpPr>
        <p:spPr>
          <a:xfrm>
            <a:off x="473413" y="3225800"/>
            <a:ext cx="11245174" cy="21546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3A63AE08-44AF-4A96-89E9-113B31A0353C}"/>
              </a:ext>
            </a:extLst>
          </p:cNvPr>
          <p:cNvGrpSpPr/>
          <p:nvPr userDrawn="1"/>
        </p:nvGrpSpPr>
        <p:grpSpPr>
          <a:xfrm>
            <a:off x="973044" y="3349086"/>
            <a:ext cx="10505109" cy="1358218"/>
            <a:chOff x="1101411" y="4311044"/>
            <a:chExt cx="10505109" cy="135821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AA0B1D4-B524-429E-983C-CB8035543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8451" y="4311044"/>
              <a:ext cx="3738069" cy="1358218"/>
            </a:xfrm>
            <a:prstGeom prst="rect">
              <a:avLst/>
            </a:prstGeom>
          </p:spPr>
        </p:pic>
        <p:pic>
          <p:nvPicPr>
            <p:cNvPr id="53" name="Picture 2" descr="Resultado de imagen de microsoft logo png white">
              <a:extLst>
                <a:ext uri="{FF2B5EF4-FFF2-40B4-BE49-F238E27FC236}">
                  <a16:creationId xmlns:a16="http://schemas.microsoft.com/office/drawing/2014/main" id="{1F8831AD-10F3-4751-B14A-2215D397F4A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411" y="4458303"/>
              <a:ext cx="3049541" cy="112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424CF4BE-51F4-449A-B25B-C99ED7B26D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81" y="870765"/>
            <a:ext cx="3668238" cy="3668238"/>
          </a:xfrm>
          <a:prstGeom prst="rect">
            <a:avLst/>
          </a:prstGeom>
        </p:spPr>
      </p:pic>
      <p:grpSp>
        <p:nvGrpSpPr>
          <p:cNvPr id="50" name="Grupo 49">
            <a:extLst>
              <a:ext uri="{FF2B5EF4-FFF2-40B4-BE49-F238E27FC236}">
                <a16:creationId xmlns:a16="http://schemas.microsoft.com/office/drawing/2014/main" id="{1B770DC2-487D-43CA-B5E7-99AACC14F76A}"/>
              </a:ext>
            </a:extLst>
          </p:cNvPr>
          <p:cNvGrpSpPr/>
          <p:nvPr userDrawn="1"/>
        </p:nvGrpSpPr>
        <p:grpSpPr>
          <a:xfrm>
            <a:off x="2327070" y="4963255"/>
            <a:ext cx="7537860" cy="1843945"/>
            <a:chOff x="-11932137" y="-107592"/>
            <a:chExt cx="11415311" cy="2792465"/>
          </a:xfrm>
        </p:grpSpPr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0E0159A6-F56D-44B1-B730-AC5BDF6A00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31641" y="1407843"/>
              <a:ext cx="2693156" cy="1268078"/>
            </a:xfrm>
            <a:prstGeom prst="rect">
              <a:avLst/>
            </a:prstGeom>
          </p:spPr>
        </p:pic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id="{BB39750B-B5C9-4DCE-BB85-C015BCC30F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2137" y="-107592"/>
              <a:ext cx="2700762" cy="1268078"/>
            </a:xfrm>
            <a:prstGeom prst="rect">
              <a:avLst/>
            </a:prstGeom>
          </p:spPr>
        </p:pic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16AA4B4E-596D-436A-8B8E-BF38E216F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-106164"/>
              <a:ext cx="2700762" cy="1265221"/>
            </a:xfrm>
            <a:prstGeom prst="rect">
              <a:avLst/>
            </a:prstGeom>
          </p:spPr>
        </p:pic>
        <p:pic>
          <p:nvPicPr>
            <p:cNvPr id="56" name="Imagen 55">
              <a:extLst>
                <a:ext uri="{FF2B5EF4-FFF2-40B4-BE49-F238E27FC236}">
                  <a16:creationId xmlns:a16="http://schemas.microsoft.com/office/drawing/2014/main" id="{DE32F692-90D9-4192-86A3-17626DDA42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28983" y="-107592"/>
              <a:ext cx="2687840" cy="1268078"/>
            </a:xfrm>
            <a:prstGeom prst="rect">
              <a:avLst/>
            </a:prstGeom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D2A283B0-C524-4AD5-A9B1-D4BB8B2130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28335" y="1405811"/>
              <a:ext cx="2693156" cy="1268078"/>
            </a:xfrm>
            <a:prstGeom prst="rect">
              <a:avLst/>
            </a:prstGeom>
          </p:spPr>
        </p:pic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08F2728E-5906-430C-9C7C-9D6E0D7537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1406826"/>
              <a:ext cx="2700762" cy="1268078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901EEC54-B6B7-41AA-90D4-BF278088D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1411083"/>
              <a:ext cx="2719052" cy="1273790"/>
            </a:xfrm>
            <a:prstGeom prst="rect">
              <a:avLst/>
            </a:prstGeom>
          </p:spPr>
        </p:pic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546B67E2-6DDA-4D90-8EC1-D9D10E86E1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-105789"/>
              <a:ext cx="2719052" cy="1276665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AFFA031-7346-48DD-9BCF-74448A4C2781}"/>
              </a:ext>
            </a:extLst>
          </p:cNvPr>
          <p:cNvGrpSpPr/>
          <p:nvPr userDrawn="1"/>
        </p:nvGrpSpPr>
        <p:grpSpPr>
          <a:xfrm>
            <a:off x="2327131" y="4962994"/>
            <a:ext cx="7537601" cy="1845018"/>
            <a:chOff x="-11892876" y="2976880"/>
            <a:chExt cx="11414918" cy="2794089"/>
          </a:xfrm>
        </p:grpSpPr>
        <p:pic>
          <p:nvPicPr>
            <p:cNvPr id="62" name="Imagen 61">
              <a:extLst>
                <a:ext uri="{FF2B5EF4-FFF2-40B4-BE49-F238E27FC236}">
                  <a16:creationId xmlns:a16="http://schemas.microsoft.com/office/drawing/2014/main" id="{F121C6AE-9CA8-42E0-B742-1D10A01911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4492500"/>
              <a:ext cx="2699975" cy="1267708"/>
            </a:xfrm>
            <a:prstGeom prst="rect">
              <a:avLst/>
            </a:prstGeom>
          </p:spPr>
        </p:pic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AF925D5-6B43-450C-BB20-7A6B59CF1F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2977065"/>
              <a:ext cx="2699975" cy="1267708"/>
            </a:xfrm>
            <a:prstGeom prst="rect">
              <a:avLst/>
            </a:prstGeom>
          </p:spPr>
        </p:pic>
        <p:pic>
          <p:nvPicPr>
            <p:cNvPr id="66" name="Imagen 65">
              <a:extLst>
                <a:ext uri="{FF2B5EF4-FFF2-40B4-BE49-F238E27FC236}">
                  <a16:creationId xmlns:a16="http://schemas.microsoft.com/office/drawing/2014/main" id="{D2BF105C-A130-45D7-BBCE-C434E3838A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2978492"/>
              <a:ext cx="2699975" cy="1264853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BD828EDB-E8B9-45FF-B1B5-B58D942F9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2976880"/>
              <a:ext cx="2693156" cy="1268078"/>
            </a:xfrm>
            <a:prstGeom prst="rect">
              <a:avLst/>
            </a:prstGeom>
          </p:spPr>
        </p:pic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2343ED4F-0E59-42B9-9A38-EE36E6A52B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4490283"/>
              <a:ext cx="2693156" cy="1268078"/>
            </a:xfrm>
            <a:prstGeom prst="rect">
              <a:avLst/>
            </a:prstGeom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73D42B9F-A507-4738-96FA-55698EE6B8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4492727"/>
              <a:ext cx="2700762" cy="1265221"/>
            </a:xfrm>
            <a:prstGeom prst="rect">
              <a:avLst/>
            </a:prstGeom>
          </p:spPr>
        </p:pic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E5AF7BC5-CB31-4461-A16C-0CF33ECE8F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4493932"/>
              <a:ext cx="2706830" cy="1277037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26C2D8DC-B02B-4DD0-9A71-55C7DADC0D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2978683"/>
              <a:ext cx="2719052" cy="1276665"/>
            </a:xfrm>
            <a:prstGeom prst="rect">
              <a:avLst/>
            </a:prstGeom>
          </p:spPr>
        </p:pic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D35BC26B-0FEC-42D1-A915-02FBFE96EF7D}"/>
              </a:ext>
            </a:extLst>
          </p:cNvPr>
          <p:cNvGrpSpPr/>
          <p:nvPr userDrawn="1"/>
        </p:nvGrpSpPr>
        <p:grpSpPr>
          <a:xfrm>
            <a:off x="2327131" y="4963254"/>
            <a:ext cx="7537601" cy="1843946"/>
            <a:chOff x="-11892876" y="6153071"/>
            <a:chExt cx="11414918" cy="2792465"/>
          </a:xfrm>
        </p:grpSpPr>
        <p:pic>
          <p:nvPicPr>
            <p:cNvPr id="73" name="Imagen 72">
              <a:extLst>
                <a:ext uri="{FF2B5EF4-FFF2-40B4-BE49-F238E27FC236}">
                  <a16:creationId xmlns:a16="http://schemas.microsoft.com/office/drawing/2014/main" id="{6FC434BF-AFF4-445B-93BA-68024665D4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7668506"/>
              <a:ext cx="2693156" cy="1268078"/>
            </a:xfrm>
            <a:prstGeom prst="rect">
              <a:avLst/>
            </a:prstGeom>
          </p:spPr>
        </p:pic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DB4F7946-A478-4B7F-AFB3-40348D29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6153071"/>
              <a:ext cx="2693156" cy="1268078"/>
            </a:xfrm>
            <a:prstGeom prst="rect">
              <a:avLst/>
            </a:prstGeom>
          </p:spPr>
        </p:pic>
        <p:pic>
          <p:nvPicPr>
            <p:cNvPr id="75" name="Imagen 74">
              <a:extLst>
                <a:ext uri="{FF2B5EF4-FFF2-40B4-BE49-F238E27FC236}">
                  <a16:creationId xmlns:a16="http://schemas.microsoft.com/office/drawing/2014/main" id="{160BBCCB-54B0-441E-B975-6E98907E5A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6153256"/>
              <a:ext cx="2699975" cy="1267708"/>
            </a:xfrm>
            <a:prstGeom prst="rect">
              <a:avLst/>
            </a:prstGeom>
          </p:spPr>
        </p:pic>
        <p:pic>
          <p:nvPicPr>
            <p:cNvPr id="76" name="Imagen 75">
              <a:extLst>
                <a:ext uri="{FF2B5EF4-FFF2-40B4-BE49-F238E27FC236}">
                  <a16:creationId xmlns:a16="http://schemas.microsoft.com/office/drawing/2014/main" id="{84903A8D-C477-4C81-AA0D-F566FFC0FD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6154683"/>
              <a:ext cx="2699975" cy="1264853"/>
            </a:xfrm>
            <a:prstGeom prst="rect">
              <a:avLst/>
            </a:prstGeom>
          </p:spPr>
        </p:pic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BEBBC640-E6E6-423A-AD80-EC4622032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7666659"/>
              <a:ext cx="2699975" cy="1267708"/>
            </a:xfrm>
            <a:prstGeom prst="rect">
              <a:avLst/>
            </a:prstGeom>
          </p:spPr>
        </p:pic>
        <p:pic>
          <p:nvPicPr>
            <p:cNvPr id="78" name="Imagen 77">
              <a:extLst>
                <a:ext uri="{FF2B5EF4-FFF2-40B4-BE49-F238E27FC236}">
                  <a16:creationId xmlns:a16="http://schemas.microsoft.com/office/drawing/2014/main" id="{90B9A20B-92EA-4599-B021-E2575F8BB5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7667489"/>
              <a:ext cx="2700762" cy="1268078"/>
            </a:xfrm>
            <a:prstGeom prst="rect">
              <a:avLst/>
            </a:prstGeom>
          </p:spPr>
        </p:pic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AFDDC4C2-BD8A-46F3-81F0-C5F1ED91D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7671746"/>
              <a:ext cx="2719052" cy="1273790"/>
            </a:xfrm>
            <a:prstGeom prst="rect">
              <a:avLst/>
            </a:prstGeom>
          </p:spPr>
        </p:pic>
        <p:pic>
          <p:nvPicPr>
            <p:cNvPr id="80" name="Imagen 79">
              <a:extLst>
                <a:ext uri="{FF2B5EF4-FFF2-40B4-BE49-F238E27FC236}">
                  <a16:creationId xmlns:a16="http://schemas.microsoft.com/office/drawing/2014/main" id="{28316D59-1193-41BE-BB13-3DC1BDEBE9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6154688"/>
              <a:ext cx="2706830" cy="1277037"/>
            </a:xfrm>
            <a:prstGeom prst="rect">
              <a:avLst/>
            </a:prstGeom>
          </p:spPr>
        </p:pic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811AEAC-460A-412E-9E9A-6F2E76A5936C}"/>
              </a:ext>
            </a:extLst>
          </p:cNvPr>
          <p:cNvGrpSpPr/>
          <p:nvPr userDrawn="1"/>
        </p:nvGrpSpPr>
        <p:grpSpPr>
          <a:xfrm>
            <a:off x="2327131" y="4963024"/>
            <a:ext cx="7537601" cy="1844895"/>
            <a:chOff x="-11892876" y="9272789"/>
            <a:chExt cx="11414918" cy="2793903"/>
          </a:xfrm>
        </p:grpSpPr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9A024466-B26F-4C7A-AC5D-5CE67ADBC2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10788409"/>
              <a:ext cx="2699975" cy="1267708"/>
            </a:xfrm>
            <a:prstGeom prst="rect">
              <a:avLst/>
            </a:prstGeom>
          </p:spPr>
        </p:pic>
        <p:pic>
          <p:nvPicPr>
            <p:cNvPr id="83" name="Imagen 82">
              <a:extLst>
                <a:ext uri="{FF2B5EF4-FFF2-40B4-BE49-F238E27FC236}">
                  <a16:creationId xmlns:a16="http://schemas.microsoft.com/office/drawing/2014/main" id="{BA88D63B-77CD-4383-9E89-486F484FB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9274401"/>
              <a:ext cx="2699975" cy="1264853"/>
            </a:xfrm>
            <a:prstGeom prst="rect">
              <a:avLst/>
            </a:prstGeom>
          </p:spPr>
        </p:pic>
        <p:pic>
          <p:nvPicPr>
            <p:cNvPr id="84" name="Imagen 83">
              <a:extLst>
                <a:ext uri="{FF2B5EF4-FFF2-40B4-BE49-F238E27FC236}">
                  <a16:creationId xmlns:a16="http://schemas.microsoft.com/office/drawing/2014/main" id="{5550D8A1-BF42-469A-BEC1-C0C059FDDC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816" y="9272789"/>
              <a:ext cx="2687840" cy="1268078"/>
            </a:xfrm>
            <a:prstGeom prst="rect">
              <a:avLst/>
            </a:prstGeom>
          </p:spPr>
        </p:pic>
        <p:pic>
          <p:nvPicPr>
            <p:cNvPr id="85" name="Imagen 84">
              <a:extLst>
                <a:ext uri="{FF2B5EF4-FFF2-40B4-BE49-F238E27FC236}">
                  <a16:creationId xmlns:a16="http://schemas.microsoft.com/office/drawing/2014/main" id="{CF074560-593A-4C81-8D33-6B12BBE20B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9272789"/>
              <a:ext cx="2693156" cy="1268078"/>
            </a:xfrm>
            <a:prstGeom prst="rect">
              <a:avLst/>
            </a:prstGeom>
          </p:spPr>
        </p:pic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2E5CBFCA-4FFC-48CD-903A-D3FD999679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10787804"/>
              <a:ext cx="2699975" cy="1264853"/>
            </a:xfrm>
            <a:prstGeom prst="rect">
              <a:avLst/>
            </a:prstGeom>
          </p:spPr>
        </p:pic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9B3071E6-FA14-490F-84F2-7F043B80EE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9865" y="10787023"/>
              <a:ext cx="2693940" cy="1268447"/>
            </a:xfrm>
            <a:prstGeom prst="rect">
              <a:avLst/>
            </a:prstGeom>
          </p:spPr>
        </p:pic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94D01B3D-80B2-4857-9D1E-3B5AD6BABC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10790027"/>
              <a:ext cx="2719052" cy="1276665"/>
            </a:xfrm>
            <a:prstGeom prst="rect">
              <a:avLst/>
            </a:prstGeom>
          </p:spPr>
        </p:pic>
        <p:pic>
          <p:nvPicPr>
            <p:cNvPr id="89" name="Imagen 88">
              <a:extLst>
                <a:ext uri="{FF2B5EF4-FFF2-40B4-BE49-F238E27FC236}">
                  <a16:creationId xmlns:a16="http://schemas.microsoft.com/office/drawing/2014/main" id="{A6F6CF3F-4894-448E-AA88-C81BD23BD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9274592"/>
              <a:ext cx="2719052" cy="1276665"/>
            </a:xfrm>
            <a:prstGeom prst="rect">
              <a:avLst/>
            </a:prstGeom>
          </p:spPr>
        </p:pic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2BB99EC4-97B3-46B2-B211-FF02C6FE27BA}"/>
              </a:ext>
            </a:extLst>
          </p:cNvPr>
          <p:cNvGrpSpPr/>
          <p:nvPr userDrawn="1"/>
        </p:nvGrpSpPr>
        <p:grpSpPr>
          <a:xfrm>
            <a:off x="2327131" y="4963024"/>
            <a:ext cx="7537601" cy="1844895"/>
            <a:chOff x="13233637" y="-254692"/>
            <a:chExt cx="11414918" cy="2793903"/>
          </a:xfrm>
        </p:grpSpPr>
        <p:pic>
          <p:nvPicPr>
            <p:cNvPr id="91" name="Imagen 90">
              <a:extLst>
                <a:ext uri="{FF2B5EF4-FFF2-40B4-BE49-F238E27FC236}">
                  <a16:creationId xmlns:a16="http://schemas.microsoft.com/office/drawing/2014/main" id="{212E6481-AC56-4C98-800C-1B933D3419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6398" y="1260743"/>
              <a:ext cx="2687840" cy="1268078"/>
            </a:xfrm>
            <a:prstGeom prst="rect">
              <a:avLst/>
            </a:prstGeom>
          </p:spPr>
        </p:pic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id="{22850D50-2F17-4281-BED0-E8C57D4FEE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7046" y="-254692"/>
              <a:ext cx="2693156" cy="1268078"/>
            </a:xfrm>
            <a:prstGeom prst="rect">
              <a:avLst/>
            </a:prstGeom>
          </p:spPr>
        </p:pic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2499741B-3EFD-41EC-8BF4-D27B1D0C59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39" y="-254692"/>
              <a:ext cx="2693156" cy="1268078"/>
            </a:xfrm>
            <a:prstGeom prst="rect">
              <a:avLst/>
            </a:prstGeom>
          </p:spPr>
        </p:pic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2156FD1B-1744-411D-96BE-EDCAEBBCA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0331" y="-253080"/>
              <a:ext cx="2699975" cy="1264853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74B6D8B1-1C50-4534-B12D-7C4F27AB47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3637" y="1258896"/>
              <a:ext cx="2699975" cy="1267708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EDAB90E6-EC36-46FA-A409-3BBAB304A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3237" y="1259726"/>
              <a:ext cx="2700762" cy="1268078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1D27A104-2B46-4A0D-B6CE-CD2C35701B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1262546"/>
              <a:ext cx="2719052" cy="127666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0F4391CC-3E29-43A8-8457-2D97AAC094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-251452"/>
              <a:ext cx="2719052" cy="1273790"/>
            </a:xfrm>
            <a:prstGeom prst="rect">
              <a:avLst/>
            </a:prstGeom>
          </p:spPr>
        </p:pic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CBDE043-1D58-4A39-ADF8-4AE8293603F6}"/>
              </a:ext>
            </a:extLst>
          </p:cNvPr>
          <p:cNvGrpSpPr/>
          <p:nvPr userDrawn="1"/>
        </p:nvGrpSpPr>
        <p:grpSpPr>
          <a:xfrm>
            <a:off x="2327683" y="4963023"/>
            <a:ext cx="7535333" cy="1844896"/>
            <a:chOff x="13272505" y="2829965"/>
            <a:chExt cx="11411483" cy="2793904"/>
          </a:xfrm>
        </p:grpSpPr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C480C468-1974-4628-9CD8-60EBA52771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4346827"/>
              <a:ext cx="2699975" cy="1264853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DADE0843-87E4-420D-9924-9ECBFD04EB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2829965"/>
              <a:ext cx="2699975" cy="1267708"/>
            </a:xfrm>
            <a:prstGeom prst="rect">
              <a:avLst/>
            </a:prstGeom>
          </p:spPr>
        </p:pic>
        <p:pic>
          <p:nvPicPr>
            <p:cNvPr id="102" name="Imagen 101">
              <a:extLst>
                <a:ext uri="{FF2B5EF4-FFF2-40B4-BE49-F238E27FC236}">
                  <a16:creationId xmlns:a16="http://schemas.microsoft.com/office/drawing/2014/main" id="{9128ED71-019E-4FF0-9DB4-9499F1CBFD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498" y="2829965"/>
              <a:ext cx="2699975" cy="1267708"/>
            </a:xfrm>
            <a:prstGeom prst="rect">
              <a:avLst/>
            </a:prstGeom>
          </p:spPr>
        </p:pic>
        <p:pic>
          <p:nvPicPr>
            <p:cNvPr id="103" name="Imagen 102">
              <a:extLst>
                <a:ext uri="{FF2B5EF4-FFF2-40B4-BE49-F238E27FC236}">
                  <a16:creationId xmlns:a16="http://schemas.microsoft.com/office/drawing/2014/main" id="{B73BAF19-8365-40B9-BC1C-67ECF3608D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2829965"/>
              <a:ext cx="2699975" cy="1267708"/>
            </a:xfrm>
            <a:prstGeom prst="rect">
              <a:avLst/>
            </a:prstGeom>
          </p:spPr>
        </p:pic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9B876C0E-49B3-4ADF-A64E-9D0964DC6C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4343183"/>
              <a:ext cx="2687840" cy="1268078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id="{FB595A34-AD96-4EDF-987C-502B296B88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105" y="4345627"/>
              <a:ext cx="2700762" cy="1265221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20E1E8A4-BDB8-45E7-95AC-A9B3246F3B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4346832"/>
              <a:ext cx="2712183" cy="1277037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024661A6-85C2-4EC4-BFB1-8FA12E6FCF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2831397"/>
              <a:ext cx="2712183" cy="1277037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3C3F5DA-ED91-4F21-A084-2E4F998363C9}"/>
              </a:ext>
            </a:extLst>
          </p:cNvPr>
          <p:cNvGrpSpPr/>
          <p:nvPr userDrawn="1"/>
        </p:nvGrpSpPr>
        <p:grpSpPr>
          <a:xfrm>
            <a:off x="2327131" y="4963514"/>
            <a:ext cx="7537601" cy="1842869"/>
            <a:chOff x="13272505" y="6005971"/>
            <a:chExt cx="11414918" cy="2790834"/>
          </a:xfrm>
        </p:grpSpPr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405D0044-0F7C-41F9-BB72-4196F64228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7523018"/>
              <a:ext cx="2699975" cy="1264853"/>
            </a:xfrm>
            <a:prstGeom prst="rect">
              <a:avLst/>
            </a:prstGeom>
          </p:spPr>
        </p:pic>
        <p:pic>
          <p:nvPicPr>
            <p:cNvPr id="110" name="Imagen 109">
              <a:extLst>
                <a:ext uri="{FF2B5EF4-FFF2-40B4-BE49-F238E27FC236}">
                  <a16:creationId xmlns:a16="http://schemas.microsoft.com/office/drawing/2014/main" id="{C87E3F74-AD06-4044-9F79-8BA0956345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6005971"/>
              <a:ext cx="2687840" cy="1268078"/>
            </a:xfrm>
            <a:prstGeom prst="rect">
              <a:avLst/>
            </a:prstGeom>
          </p:spPr>
        </p:pic>
        <p:pic>
          <p:nvPicPr>
            <p:cNvPr id="111" name="Imagen 110">
              <a:extLst>
                <a:ext uri="{FF2B5EF4-FFF2-40B4-BE49-F238E27FC236}">
                  <a16:creationId xmlns:a16="http://schemas.microsoft.com/office/drawing/2014/main" id="{40F249E1-FEA7-4887-ADA8-53343A481F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907" y="6005971"/>
              <a:ext cx="2693156" cy="1268078"/>
            </a:xfrm>
            <a:prstGeom prst="rect">
              <a:avLst/>
            </a:prstGeom>
          </p:spPr>
        </p:pic>
        <p:pic>
          <p:nvPicPr>
            <p:cNvPr id="112" name="Imagen 111">
              <a:extLst>
                <a:ext uri="{FF2B5EF4-FFF2-40B4-BE49-F238E27FC236}">
                  <a16:creationId xmlns:a16="http://schemas.microsoft.com/office/drawing/2014/main" id="{2B7B47C7-09F3-4A2A-90BD-AEF64BCECA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6006156"/>
              <a:ext cx="2699975" cy="1267708"/>
            </a:xfrm>
            <a:prstGeom prst="rect">
              <a:avLst/>
            </a:prstGeom>
          </p:spPr>
        </p:pic>
        <p:pic>
          <p:nvPicPr>
            <p:cNvPr id="113" name="Imagen 112">
              <a:extLst>
                <a:ext uri="{FF2B5EF4-FFF2-40B4-BE49-F238E27FC236}">
                  <a16:creationId xmlns:a16="http://schemas.microsoft.com/office/drawing/2014/main" id="{ED4B161D-3934-48A4-99B2-E04C53CD5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7519559"/>
              <a:ext cx="2699975" cy="1267708"/>
            </a:xfrm>
            <a:prstGeom prst="rect">
              <a:avLst/>
            </a:prstGeom>
          </p:spPr>
        </p:pic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40D7DC99-9E9E-4766-BB98-4226DCEFB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516" y="7520205"/>
              <a:ext cx="2693940" cy="1268447"/>
            </a:xfrm>
            <a:prstGeom prst="rect">
              <a:avLst/>
            </a:prstGeom>
          </p:spPr>
        </p:pic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id="{E455C228-2A4B-44A2-8072-7B90CB250A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7526278"/>
              <a:ext cx="2719052" cy="1270527"/>
            </a:xfrm>
            <a:prstGeom prst="rect">
              <a:avLst/>
            </a:prstGeom>
          </p:spPr>
        </p:pic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327E5A31-BA3D-46B3-9A95-A4EEA357E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6009211"/>
              <a:ext cx="2719052" cy="1273790"/>
            </a:xfrm>
            <a:prstGeom prst="rect">
              <a:avLst/>
            </a:prstGeom>
          </p:spPr>
        </p:pic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D1C96446-D551-4066-A475-B42AFC8AEE73}"/>
              </a:ext>
            </a:extLst>
          </p:cNvPr>
          <p:cNvGrpSpPr/>
          <p:nvPr userDrawn="1"/>
        </p:nvGrpSpPr>
        <p:grpSpPr>
          <a:xfrm>
            <a:off x="2326581" y="4962734"/>
            <a:ext cx="7539873" cy="1846086"/>
            <a:chOff x="13230196" y="8947160"/>
            <a:chExt cx="11418359" cy="2795706"/>
          </a:xfrm>
        </p:grpSpPr>
        <p:pic>
          <p:nvPicPr>
            <p:cNvPr id="118" name="Imagen 117">
              <a:extLst>
                <a:ext uri="{FF2B5EF4-FFF2-40B4-BE49-F238E27FC236}">
                  <a16:creationId xmlns:a16="http://schemas.microsoft.com/office/drawing/2014/main" id="{32EA80BB-93EF-4AAF-AB39-8C5C1911AB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9029937" y="10462595"/>
              <a:ext cx="2700762" cy="1268078"/>
            </a:xfrm>
            <a:prstGeom prst="rect">
              <a:avLst/>
            </a:prstGeom>
          </p:spPr>
        </p:pic>
        <p:pic>
          <p:nvPicPr>
            <p:cNvPr id="119" name="Imagen 118">
              <a:extLst>
                <a:ext uri="{FF2B5EF4-FFF2-40B4-BE49-F238E27FC236}">
                  <a16:creationId xmlns:a16="http://schemas.microsoft.com/office/drawing/2014/main" id="{CEB32825-488C-4205-9AB7-792280FF37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3230196" y="8947160"/>
              <a:ext cx="2706859" cy="1268078"/>
            </a:xfrm>
            <a:prstGeom prst="rect">
              <a:avLst/>
            </a:prstGeom>
          </p:spPr>
        </p:pic>
        <p:pic>
          <p:nvPicPr>
            <p:cNvPr id="120" name="Imagen 119">
              <a:extLst>
                <a:ext uri="{FF2B5EF4-FFF2-40B4-BE49-F238E27FC236}">
                  <a16:creationId xmlns:a16="http://schemas.microsoft.com/office/drawing/2014/main" id="{D04C04DE-1E44-4015-A5B3-3BEA909A65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6113237" y="8947160"/>
              <a:ext cx="2700762" cy="1268078"/>
            </a:xfrm>
            <a:prstGeom prst="rect">
              <a:avLst/>
            </a:prstGeom>
          </p:spPr>
        </p:pic>
        <p:pic>
          <p:nvPicPr>
            <p:cNvPr id="121" name="Imagen 120">
              <a:extLst>
                <a:ext uri="{FF2B5EF4-FFF2-40B4-BE49-F238E27FC236}">
                  <a16:creationId xmlns:a16="http://schemas.microsoft.com/office/drawing/2014/main" id="{F69DA2E8-6FA6-4A75-B9AE-6FE0DE233B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19029937" y="8947160"/>
              <a:ext cx="2700762" cy="1268078"/>
            </a:xfrm>
            <a:prstGeom prst="rect">
              <a:avLst/>
            </a:prstGeom>
          </p:spPr>
        </p:pic>
        <p:pic>
          <p:nvPicPr>
            <p:cNvPr id="122" name="Imagen 121">
              <a:extLst>
                <a:ext uri="{FF2B5EF4-FFF2-40B4-BE49-F238E27FC236}">
                  <a16:creationId xmlns:a16="http://schemas.microsoft.com/office/drawing/2014/main" id="{E4004FC8-8517-40CE-9E2B-3FCEFC75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3230196" y="10460563"/>
              <a:ext cx="2706859" cy="1268078"/>
            </a:xfrm>
            <a:prstGeom prst="rect">
              <a:avLst/>
            </a:prstGeom>
          </p:spPr>
        </p:pic>
        <p:pic>
          <p:nvPicPr>
            <p:cNvPr id="123" name="Imagen 122">
              <a:extLst>
                <a:ext uri="{FF2B5EF4-FFF2-40B4-BE49-F238E27FC236}">
                  <a16:creationId xmlns:a16="http://schemas.microsoft.com/office/drawing/2014/main" id="{4505C2A0-13FA-410E-BED0-51EEFC53FD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6113237" y="10458531"/>
              <a:ext cx="2700762" cy="1274174"/>
            </a:xfrm>
            <a:prstGeom prst="rect">
              <a:avLst/>
            </a:prstGeom>
          </p:spPr>
        </p:pic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AE585B07-66D1-4F3F-A393-89F695687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21929503" y="10462595"/>
              <a:ext cx="2719052" cy="1280271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5C88DB57-FDFB-4359-A8A0-5CAD9A83E3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21929503" y="8947160"/>
              <a:ext cx="2719052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96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83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21EC-DE1A-4D3B-B306-04243299C631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72B4-0001-4397-83A2-9D7A282A4B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5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51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45AC3CD-100A-4578-8D83-A55308D2DA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3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1" r:id="rId2"/>
    <p:sldLayoutId id="2147483712" r:id="rId3"/>
    <p:sldLayoutId id="2147483701" r:id="rId4"/>
    <p:sldLayoutId id="2147483703" r:id="rId5"/>
    <p:sldLayoutId id="214748372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2ED02C-F0F5-4464-8946-B6EADAB2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83C106-B466-4068-BC58-E36C2C5B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43C8F-7344-4C4B-BC94-7163E654D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796A-F1F2-4D8A-8BD0-DBB09B2D522F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FD7BD9-3C0C-47C8-B2C4-2BF6710F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415AF-9980-4388-AC88-8F0BF47DB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4B01-471B-4BC6-885A-AA193F556D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71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623954B-EA0B-4A9E-A0CC-6D069AAC358B}"/>
              </a:ext>
            </a:extLst>
          </p:cNvPr>
          <p:cNvSpPr/>
          <p:nvPr userDrawn="1"/>
        </p:nvSpPr>
        <p:spPr>
          <a:xfrm>
            <a:off x="0" y="0"/>
            <a:ext cx="2160000" cy="6858000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470D0F-0E77-43B4-A495-2F5BC1C36E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" y="4842854"/>
            <a:ext cx="1871317" cy="1871317"/>
          </a:xfrm>
          <a:prstGeom prst="rect">
            <a:avLst/>
          </a:prstGeom>
        </p:spPr>
      </p:pic>
      <p:pic>
        <p:nvPicPr>
          <p:cNvPr id="13" name="Picture 2" descr="Resultado de imagen de microsoft logo png white">
            <a:extLst>
              <a:ext uri="{FF2B5EF4-FFF2-40B4-BE49-F238E27FC236}">
                <a16:creationId xmlns:a16="http://schemas.microsoft.com/office/drawing/2014/main" id="{919B351A-6227-41D4-ADAF-8E5B42E3EE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" y="143829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0FB5959-105A-46FC-8821-DF403198411B}"/>
              </a:ext>
            </a:extLst>
          </p:cNvPr>
          <p:cNvSpPr/>
          <p:nvPr userDrawn="1"/>
        </p:nvSpPr>
        <p:spPr>
          <a:xfrm>
            <a:off x="0" y="5856050"/>
            <a:ext cx="12192000" cy="1001949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5AFE3C-02F2-4278-A69B-9825D57FAC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229" y="5630228"/>
            <a:ext cx="1227771" cy="1227771"/>
          </a:xfrm>
          <a:prstGeom prst="rect">
            <a:avLst/>
          </a:prstGeom>
        </p:spPr>
      </p:pic>
      <p:pic>
        <p:nvPicPr>
          <p:cNvPr id="4" name="Picture 2" descr="Resultado de imagen de microsoft logo png white">
            <a:extLst>
              <a:ext uri="{FF2B5EF4-FFF2-40B4-BE49-F238E27FC236}">
                <a16:creationId xmlns:a16="http://schemas.microsoft.com/office/drawing/2014/main" id="{01317233-94A0-49CD-8B34-A2B79F378A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" y="6033682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7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dimontana82/365saturday-madrid-2019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4.jpg"/><Relationship Id="rId2" Type="http://schemas.openxmlformats.org/officeDocument/2006/relationships/hyperlink" Target="https://dynamicsvalue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hyperlink" Target="http://www.linkedin.com/in/jordimontana" TargetMode="Externa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7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40">
            <a:extLst>
              <a:ext uri="{FF2B5EF4-FFF2-40B4-BE49-F238E27FC236}">
                <a16:creationId xmlns:a16="http://schemas.microsoft.com/office/drawing/2014/main" id="{BAB4881C-C202-4377-AB47-097F9FCB0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2800" dirty="0"/>
              <a:t>TDD para Dynamics CE / CDS</a:t>
            </a:r>
          </a:p>
        </p:txBody>
      </p:sp>
      <p:sp>
        <p:nvSpPr>
          <p:cNvPr id="42" name="Subtítulo 41">
            <a:extLst>
              <a:ext uri="{FF2B5EF4-FFF2-40B4-BE49-F238E27FC236}">
                <a16:creationId xmlns:a16="http://schemas.microsoft.com/office/drawing/2014/main" id="{88A867FA-5707-4E1A-9628-F98957F01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Jordi Montaña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E3B18E0-F771-4F2F-848E-307E8DDD46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293" r="4839" b="2458"/>
          <a:stretch/>
        </p:blipFill>
        <p:spPr>
          <a:xfrm>
            <a:off x="9104242" y="1888434"/>
            <a:ext cx="2683567" cy="27432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348A8-58A7-4A89-87F2-F01A75B50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87" y="4853853"/>
            <a:ext cx="2021076" cy="8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0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último de lo último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7403C9F-FD69-470F-91B7-BCB2398AA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3298" y="1495562"/>
            <a:ext cx="8759825" cy="4626941"/>
          </a:xfrm>
        </p:spPr>
        <p:txBody>
          <a:bodyPr/>
          <a:lstStyle/>
          <a:p>
            <a:r>
              <a:rPr lang="es-ES" dirty="0"/>
              <a:t>Nuevos mensajes añadidos a </a:t>
            </a:r>
            <a:r>
              <a:rPr lang="es-ES" b="1" dirty="0"/>
              <a:t>#</a:t>
            </a:r>
            <a:r>
              <a:rPr lang="es-ES" b="1" dirty="0" err="1"/>
              <a:t>FakeXrmEasy</a:t>
            </a:r>
            <a:r>
              <a:rPr lang="es-ES" b="1" dirty="0"/>
              <a:t>:  139 </a:t>
            </a:r>
            <a:r>
              <a:rPr lang="es-ES" b="1" dirty="0" err="1"/>
              <a:t>stars</a:t>
            </a:r>
            <a:r>
              <a:rPr lang="es-ES" b="1" dirty="0"/>
              <a:t>. 165 </a:t>
            </a:r>
            <a:r>
              <a:rPr lang="es-ES" b="1" dirty="0" err="1"/>
              <a:t>Closed</a:t>
            </a:r>
            <a:r>
              <a:rPr lang="es-ES" b="1" dirty="0"/>
              <a:t> </a:t>
            </a:r>
            <a:r>
              <a:rPr lang="es-ES" b="1" dirty="0" err="1"/>
              <a:t>PRs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FakeXrmEasy.js </a:t>
            </a:r>
            <a:r>
              <a:rPr lang="es-ES" dirty="0"/>
              <a:t>reescrito en </a:t>
            </a:r>
            <a:r>
              <a:rPr lang="es-ES" dirty="0" err="1"/>
              <a:t>Typescript</a:t>
            </a:r>
            <a:r>
              <a:rPr lang="es-ES" dirty="0"/>
              <a:t> y eliminada dependencia con Edge.js:</a:t>
            </a:r>
          </a:p>
          <a:p>
            <a:pPr lvl="1"/>
            <a:r>
              <a:rPr lang="es-ES" b="1" dirty="0"/>
              <a:t>Configurable y ejecutable únicamente con </a:t>
            </a:r>
            <a:r>
              <a:rPr lang="es-ES" b="1" dirty="0" err="1"/>
              <a:t>npm</a:t>
            </a:r>
            <a:endParaRPr lang="es-ES" b="1" dirty="0"/>
          </a:p>
          <a:p>
            <a:pPr lvl="1"/>
            <a:r>
              <a:rPr lang="es-ES" b="1" dirty="0"/>
              <a:t>Más sencillo</a:t>
            </a:r>
          </a:p>
          <a:p>
            <a:pPr lvl="1"/>
            <a:r>
              <a:rPr lang="es-ES" b="1" dirty="0"/>
              <a:t>Mucho más eficiente</a:t>
            </a:r>
          </a:p>
          <a:p>
            <a:endParaRPr lang="es-ES" b="1" dirty="0"/>
          </a:p>
          <a:p>
            <a:r>
              <a:rPr lang="es-ES" dirty="0"/>
              <a:t>PowerApps </a:t>
            </a:r>
            <a:r>
              <a:rPr lang="es-ES" dirty="0" err="1"/>
              <a:t>Component</a:t>
            </a:r>
            <a:r>
              <a:rPr lang="es-ES" dirty="0"/>
              <a:t> Framework CLI: componentes </a:t>
            </a:r>
            <a:r>
              <a:rPr lang="es-ES" dirty="0" err="1"/>
              <a:t>react</a:t>
            </a:r>
            <a:r>
              <a:rPr lang="es-ES" dirty="0"/>
              <a:t> “aún” no soportados.</a:t>
            </a:r>
          </a:p>
        </p:txBody>
      </p:sp>
    </p:spTree>
    <p:extLst>
      <p:ext uri="{BB962C8B-B14F-4D97-AF65-F5344CB8AC3E}">
        <p14:creationId xmlns:p14="http://schemas.microsoft.com/office/powerpoint/2010/main" val="324873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último de lo último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7403C9F-FD69-470F-91B7-BCB2398AA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3298" y="1495562"/>
            <a:ext cx="8759825" cy="4626941"/>
          </a:xfrm>
        </p:spPr>
        <p:txBody>
          <a:bodyPr/>
          <a:lstStyle/>
          <a:p>
            <a:pPr marL="0" indent="0" algn="ctr">
              <a:buNone/>
            </a:pPr>
            <a:endParaRPr lang="es-ES" sz="6000" dirty="0"/>
          </a:p>
          <a:p>
            <a:pPr marL="0" indent="0" algn="ctr">
              <a:buNone/>
            </a:pPr>
            <a:endParaRPr lang="es-ES" sz="6000" dirty="0"/>
          </a:p>
          <a:p>
            <a:pPr marL="0" indent="0" algn="ctr">
              <a:buNone/>
            </a:pPr>
            <a:r>
              <a:rPr lang="es-ES" sz="6000" dirty="0"/>
              <a:t>DEMO</a:t>
            </a:r>
          </a:p>
          <a:p>
            <a:pPr marL="0" indent="0" algn="ctr">
              <a:buNone/>
            </a:pPr>
            <a:endParaRPr lang="es-ES" sz="6000" dirty="0"/>
          </a:p>
          <a:p>
            <a:pPr marL="0" indent="0" algn="ctr">
              <a:buNone/>
            </a:pPr>
            <a:r>
              <a:rPr lang="es-ES" sz="2400" dirty="0">
                <a:hlinkClick r:id="rId2"/>
              </a:rPr>
              <a:t>https://github.com/jordimontana82/365saturday-madrid-2019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5449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12564" y="448747"/>
            <a:ext cx="476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6923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44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A3134-A5C6-4252-A56E-A5B7221C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TDD para Dynamics CE / CDS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892F5-0F7D-4988-B8D1-C1B54D1A928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Jordi Montaña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Founder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https://dynamicsvalue.com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Author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#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FakeXrmEasy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 x Microsoft MVP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Apasionado de desarrollo y OSS</a:t>
            </a: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85A9917-917C-418F-ACEC-8E1443FF89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2778" r="4182" b="3006"/>
          <a:stretch/>
        </p:blipFill>
        <p:spPr>
          <a:xfrm>
            <a:off x="1053548" y="2007705"/>
            <a:ext cx="2653748" cy="27133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7D6D2-382F-4691-B9AC-01ACE02DCD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84" y="4273615"/>
            <a:ext cx="2021076" cy="815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7291F-22D8-4D19-A95F-D1F1F752E24C}"/>
              </a:ext>
            </a:extLst>
          </p:cNvPr>
          <p:cNvSpPr txBox="1"/>
          <p:nvPr/>
        </p:nvSpPr>
        <p:spPr>
          <a:xfrm>
            <a:off x="4909748" y="4737754"/>
            <a:ext cx="5367751" cy="15511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1"/>
            <a:r>
              <a:rPr lang="en-GB" sz="2000" b="1" dirty="0">
                <a:solidFill>
                  <a:srgbClr val="00B0F0"/>
                </a:solidFill>
              </a:rPr>
              <a:t>@</a:t>
            </a:r>
            <a:r>
              <a:rPr lang="en-GB" sz="2000" b="1" dirty="0" err="1">
                <a:solidFill>
                  <a:srgbClr val="00B0F0"/>
                </a:solidFill>
              </a:rPr>
              <a:t>jordimontana</a:t>
            </a:r>
            <a:br>
              <a:rPr lang="en-US" sz="2000" b="1" dirty="0">
                <a:gradFill>
                  <a:gsLst>
                    <a:gs pos="8197">
                      <a:schemeClr val="tx2"/>
                    </a:gs>
                    <a:gs pos="24000">
                      <a:schemeClr val="tx2"/>
                    </a:gs>
                  </a:gsLst>
                  <a:lin ang="5400000" scaled="0"/>
                </a:gradFill>
              </a:rPr>
            </a:br>
            <a:br>
              <a:rPr lang="en-US" sz="2000" b="1" dirty="0">
                <a:gradFill>
                  <a:gsLst>
                    <a:gs pos="8197">
                      <a:schemeClr val="tx2"/>
                    </a:gs>
                    <a:gs pos="24000">
                      <a:schemeClr val="tx2"/>
                    </a:gs>
                  </a:gsLst>
                  <a:lin ang="5400000" scaled="0"/>
                </a:gradFill>
              </a:rPr>
            </a:br>
            <a:r>
              <a:rPr lang="en-US" sz="2000" dirty="0">
                <a:solidFill>
                  <a:srgbClr val="0000FF"/>
                </a:solidFill>
                <a:hlinkClick r:id="rId5"/>
              </a:rPr>
              <a:t>http://www.linkedin.com/in</a:t>
            </a: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/jordimontana</a:t>
            </a:r>
            <a:endParaRPr lang="en-US" sz="2000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EC284585-A09A-4043-9162-9D16C88DBA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0616" r="16667" b="15772"/>
          <a:stretch/>
        </p:blipFill>
        <p:spPr>
          <a:xfrm>
            <a:off x="4929626" y="5370562"/>
            <a:ext cx="440953" cy="486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A2384A-323E-4550-8B8E-B4BEEC027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626" y="4853346"/>
            <a:ext cx="440953" cy="4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6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  <a:p>
            <a:endParaRPr lang="es-ES" dirty="0"/>
          </a:p>
          <a:p>
            <a:r>
              <a:rPr lang="es-ES" dirty="0"/>
              <a:t>Ligera </a:t>
            </a:r>
            <a:r>
              <a:rPr lang="es-ES" dirty="0" err="1"/>
              <a:t>into</a:t>
            </a:r>
            <a:r>
              <a:rPr lang="es-ES" dirty="0"/>
              <a:t> a </a:t>
            </a:r>
            <a:r>
              <a:rPr lang="es-ES" b="1" dirty="0"/>
              <a:t>DevOps</a:t>
            </a:r>
          </a:p>
          <a:p>
            <a:endParaRPr lang="es-ES" b="1" dirty="0"/>
          </a:p>
          <a:p>
            <a:r>
              <a:rPr lang="es-ES" dirty="0" err="1"/>
              <a:t>Testing</a:t>
            </a:r>
            <a:r>
              <a:rPr lang="es-ES" dirty="0"/>
              <a:t> automatizado usando </a:t>
            </a:r>
            <a:r>
              <a:rPr lang="es-ES" b="1" dirty="0"/>
              <a:t>Open </a:t>
            </a:r>
            <a:r>
              <a:rPr lang="es-ES" b="1" dirty="0" err="1"/>
              <a:t>Source</a:t>
            </a:r>
            <a:r>
              <a:rPr lang="es-ES" b="1" dirty="0"/>
              <a:t> Software</a:t>
            </a:r>
          </a:p>
          <a:p>
            <a:endParaRPr lang="es-ES" b="1" dirty="0"/>
          </a:p>
          <a:p>
            <a:r>
              <a:rPr lang="es-ES" b="1" dirty="0"/>
              <a:t>Lo último de lo último </a:t>
            </a:r>
            <a:r>
              <a:rPr lang="es-ES" dirty="0"/>
              <a:t>en </a:t>
            </a:r>
            <a:r>
              <a:rPr lang="es-ES" dirty="0" err="1"/>
              <a:t>testing</a:t>
            </a:r>
            <a:r>
              <a:rPr lang="es-ES" dirty="0"/>
              <a:t> automatizado para Dynamics 365 CE / CDS /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Platform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027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</p:txBody>
      </p:sp>
    </p:spTree>
    <p:extLst>
      <p:ext uri="{BB962C8B-B14F-4D97-AF65-F5344CB8AC3E}">
        <p14:creationId xmlns:p14="http://schemas.microsoft.com/office/powerpoint/2010/main" val="394172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</p:txBody>
      </p:sp>
      <p:pic>
        <p:nvPicPr>
          <p:cNvPr id="6" name="Media1">
            <a:hlinkClick r:id="" action="ppaction://media"/>
            <a:extLst>
              <a:ext uri="{FF2B5EF4-FFF2-40B4-BE49-F238E27FC236}">
                <a16:creationId xmlns:a16="http://schemas.microsoft.com/office/drawing/2014/main" id="{7194EF6F-FDC0-4871-B7AD-E27F95BAE2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4024" y="1884363"/>
            <a:ext cx="614468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DevOps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4B580-A546-48D5-B62A-8EBE8F7FB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8"/>
          <a:stretch/>
        </p:blipFill>
        <p:spPr>
          <a:xfrm>
            <a:off x="2896368" y="1880041"/>
            <a:ext cx="2823880" cy="1993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B01D6-7B32-430A-8AF7-BF2EF3DB9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68" y="4009118"/>
            <a:ext cx="2823880" cy="199359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0E0B6C-EA1C-498C-9FA2-16EF19C5F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803103"/>
              </p:ext>
            </p:extLst>
          </p:nvPr>
        </p:nvGraphicFramePr>
        <p:xfrm>
          <a:off x="7151938" y="1032082"/>
          <a:ext cx="4201862" cy="5288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EB00B86-07B4-4BC8-B3FC-D3AD6E20E29D}"/>
              </a:ext>
            </a:extLst>
          </p:cNvPr>
          <p:cNvSpPr/>
          <p:nvPr/>
        </p:nvSpPr>
        <p:spPr>
          <a:xfrm>
            <a:off x="3542412" y="1180877"/>
            <a:ext cx="177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Rápido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F18B1-27D9-40C9-82B6-1DD7B9B53FBB}"/>
              </a:ext>
            </a:extLst>
          </p:cNvPr>
          <p:cNvSpPr/>
          <p:nvPr/>
        </p:nvSpPr>
        <p:spPr>
          <a:xfrm>
            <a:off x="2775062" y="6002713"/>
            <a:ext cx="3516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Automatización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18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automatizado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36FBA9-90A4-4610-B6B8-6A94B2A437FF}"/>
              </a:ext>
            </a:extLst>
          </p:cNvPr>
          <p:cNvSpPr/>
          <p:nvPr/>
        </p:nvSpPr>
        <p:spPr>
          <a:xfrm>
            <a:off x="3759417" y="3563622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Unit Testing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74703D-7A61-4E67-9178-B89237E16D83}"/>
              </a:ext>
            </a:extLst>
          </p:cNvPr>
          <p:cNvGrpSpPr/>
          <p:nvPr/>
        </p:nvGrpSpPr>
        <p:grpSpPr>
          <a:xfrm>
            <a:off x="2419363" y="3752124"/>
            <a:ext cx="1292106" cy="692241"/>
            <a:chOff x="4359288" y="2692439"/>
            <a:chExt cx="1591482" cy="758007"/>
          </a:xfrm>
        </p:grpSpPr>
        <p:sp>
          <p:nvSpPr>
            <p:cNvPr id="6" name="Right Arrow 12">
              <a:extLst>
                <a:ext uri="{FF2B5EF4-FFF2-40B4-BE49-F238E27FC236}">
                  <a16:creationId xmlns:a16="http://schemas.microsoft.com/office/drawing/2014/main" id="{076958C1-E696-43FB-99F2-43F007BF3450}"/>
                </a:ext>
              </a:extLst>
            </p:cNvPr>
            <p:cNvSpPr/>
            <p:nvPr/>
          </p:nvSpPr>
          <p:spPr bwMode="auto">
            <a:xfrm>
              <a:off x="4359288" y="2692439"/>
              <a:ext cx="1591482" cy="212125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283" tIns="35283" rIns="35283" bIns="35283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764" dirty="0">
                <a:solidFill>
                  <a:schemeClr val="accent3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DB6A8B-A29A-4EAC-9F12-3A55FA95409D}"/>
                </a:ext>
              </a:extLst>
            </p:cNvPr>
            <p:cNvSpPr txBox="1"/>
            <p:nvPr/>
          </p:nvSpPr>
          <p:spPr>
            <a:xfrm>
              <a:off x="4615593" y="2802367"/>
              <a:ext cx="818560" cy="64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76" b="1" dirty="0"/>
                <a:t>Trigger from Build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AA5358-BC2F-4E8D-9E06-59EBB70A0E32}"/>
              </a:ext>
            </a:extLst>
          </p:cNvPr>
          <p:cNvSpPr/>
          <p:nvPr/>
        </p:nvSpPr>
        <p:spPr>
          <a:xfrm>
            <a:off x="5777263" y="3516558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Integration Testing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F9FA93-59E6-49E8-A8F4-9AAFBDE78971}"/>
              </a:ext>
            </a:extLst>
          </p:cNvPr>
          <p:cNvSpPr/>
          <p:nvPr/>
        </p:nvSpPr>
        <p:spPr>
          <a:xfrm>
            <a:off x="7901294" y="3523364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UI Testing</a:t>
            </a:r>
          </a:p>
        </p:txBody>
      </p:sp>
      <p:sp>
        <p:nvSpPr>
          <p:cNvPr id="10" name="Right Arrow 12">
            <a:extLst>
              <a:ext uri="{FF2B5EF4-FFF2-40B4-BE49-F238E27FC236}">
                <a16:creationId xmlns:a16="http://schemas.microsoft.com/office/drawing/2014/main" id="{C1E738F6-D11F-4B2B-A1A1-FB433B76BC19}"/>
              </a:ext>
            </a:extLst>
          </p:cNvPr>
          <p:cNvSpPr/>
          <p:nvPr/>
        </p:nvSpPr>
        <p:spPr bwMode="auto">
          <a:xfrm>
            <a:off x="7035353" y="3775166"/>
            <a:ext cx="808605" cy="20129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54D566B-5272-4E17-B9EC-407F8B0AAFF3}"/>
              </a:ext>
            </a:extLst>
          </p:cNvPr>
          <p:cNvSpPr/>
          <p:nvPr/>
        </p:nvSpPr>
        <p:spPr bwMode="auto">
          <a:xfrm rot="10800000" flipH="1">
            <a:off x="5226961" y="2043574"/>
            <a:ext cx="116925" cy="4077150"/>
          </a:xfrm>
          <a:prstGeom prst="leftBrac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19" tIns="44810" rIns="89619" bIns="44810" numCol="1" rtlCol="0" anchor="t" anchorCtr="0" compatLnSpc="1">
            <a:prstTxWarp prst="textNoShape">
              <a:avLst/>
            </a:prstTxWarp>
          </a:bodyPr>
          <a:lstStyle/>
          <a:p>
            <a:pPr defTabSz="89620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352"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2" name="Right Arrow 12">
            <a:extLst>
              <a:ext uri="{FF2B5EF4-FFF2-40B4-BE49-F238E27FC236}">
                <a16:creationId xmlns:a16="http://schemas.microsoft.com/office/drawing/2014/main" id="{775C49E0-83FF-43A2-8874-46526341D00A}"/>
              </a:ext>
            </a:extLst>
          </p:cNvPr>
          <p:cNvSpPr/>
          <p:nvPr/>
        </p:nvSpPr>
        <p:spPr bwMode="auto">
          <a:xfrm>
            <a:off x="4959973" y="3776886"/>
            <a:ext cx="808605" cy="20129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80797AB-0B0E-467F-816E-CEF983BC974C}"/>
              </a:ext>
            </a:extLst>
          </p:cNvPr>
          <p:cNvSpPr/>
          <p:nvPr/>
        </p:nvSpPr>
        <p:spPr bwMode="auto">
          <a:xfrm flipH="1">
            <a:off x="9379578" y="1937881"/>
            <a:ext cx="116925" cy="4077150"/>
          </a:xfrm>
          <a:prstGeom prst="leftBrac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19" tIns="44810" rIns="89619" bIns="44810" numCol="1" rtlCol="0" anchor="t" anchorCtr="0" compatLnSpc="1">
            <a:prstTxWarp prst="textNoShape">
              <a:avLst/>
            </a:prstTxWarp>
          </a:bodyPr>
          <a:lstStyle/>
          <a:p>
            <a:pPr defTabSz="89620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352"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AF7AE-F6FD-4CD5-83E7-7EE88A5FBA68}"/>
              </a:ext>
            </a:extLst>
          </p:cNvPr>
          <p:cNvSpPr/>
          <p:nvPr/>
        </p:nvSpPr>
        <p:spPr>
          <a:xfrm>
            <a:off x="5742558" y="4856007"/>
            <a:ext cx="3350269" cy="69015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64" dirty="0"/>
              <a:t>CRM </a:t>
            </a:r>
            <a:r>
              <a:rPr lang="en-GB" sz="1764" dirty="0" err="1"/>
              <a:t>Env</a:t>
            </a:r>
            <a:r>
              <a:rPr lang="en-GB" sz="1764" dirty="0"/>
              <a:t>. (QA)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CC647D-9D88-474A-AD70-154C277ABAB2}"/>
              </a:ext>
            </a:extLst>
          </p:cNvPr>
          <p:cNvSpPr/>
          <p:nvPr/>
        </p:nvSpPr>
        <p:spPr>
          <a:xfrm>
            <a:off x="9728484" y="3523364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System Tests</a:t>
            </a:r>
          </a:p>
        </p:txBody>
      </p:sp>
      <p:sp>
        <p:nvSpPr>
          <p:cNvPr id="16" name="Right Arrow 12">
            <a:extLst>
              <a:ext uri="{FF2B5EF4-FFF2-40B4-BE49-F238E27FC236}">
                <a16:creationId xmlns:a16="http://schemas.microsoft.com/office/drawing/2014/main" id="{509AD5F3-36B4-4641-A4AC-122FE5451AAB}"/>
              </a:ext>
            </a:extLst>
          </p:cNvPr>
          <p:cNvSpPr/>
          <p:nvPr/>
        </p:nvSpPr>
        <p:spPr bwMode="auto">
          <a:xfrm>
            <a:off x="9143254" y="3762707"/>
            <a:ext cx="472583" cy="212595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B23D7-65EB-4AE8-A216-57ABF2090592}"/>
              </a:ext>
            </a:extLst>
          </p:cNvPr>
          <p:cNvSpPr/>
          <p:nvPr/>
        </p:nvSpPr>
        <p:spPr>
          <a:xfrm>
            <a:off x="2665973" y="4856008"/>
            <a:ext cx="2186888" cy="69015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64" dirty="0"/>
              <a:t>Visual Studio / Build</a:t>
            </a:r>
          </a:p>
        </p:txBody>
      </p:sp>
    </p:spTree>
    <p:extLst>
      <p:ext uri="{BB962C8B-B14F-4D97-AF65-F5344CB8AC3E}">
        <p14:creationId xmlns:p14="http://schemas.microsoft.com/office/powerpoint/2010/main" val="149498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298" y="335307"/>
            <a:ext cx="8760502" cy="1325563"/>
          </a:xfrm>
        </p:spPr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automatizado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56F7BE-9D65-4191-A089-CBB5D6C532ED}"/>
              </a:ext>
            </a:extLst>
          </p:cNvPr>
          <p:cNvSpPr/>
          <p:nvPr/>
        </p:nvSpPr>
        <p:spPr>
          <a:xfrm>
            <a:off x="4102950" y="2916013"/>
            <a:ext cx="998497" cy="706258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Unit Testing</a:t>
            </a:r>
          </a:p>
        </p:txBody>
      </p:sp>
      <p:sp>
        <p:nvSpPr>
          <p:cNvPr id="19" name="Right Arrow 12">
            <a:extLst>
              <a:ext uri="{FF2B5EF4-FFF2-40B4-BE49-F238E27FC236}">
                <a16:creationId xmlns:a16="http://schemas.microsoft.com/office/drawing/2014/main" id="{AF197761-A607-42D2-8EF8-0302C71ED7DA}"/>
              </a:ext>
            </a:extLst>
          </p:cNvPr>
          <p:cNvSpPr/>
          <p:nvPr/>
        </p:nvSpPr>
        <p:spPr bwMode="auto">
          <a:xfrm>
            <a:off x="2891472" y="3181212"/>
            <a:ext cx="998497" cy="207899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852608-4B69-498C-A73F-807F6215E0FB}"/>
              </a:ext>
            </a:extLst>
          </p:cNvPr>
          <p:cNvSpPr/>
          <p:nvPr/>
        </p:nvSpPr>
        <p:spPr>
          <a:xfrm>
            <a:off x="6479547" y="2173404"/>
            <a:ext cx="1074444" cy="728723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.NET</a:t>
            </a:r>
          </a:p>
        </p:txBody>
      </p:sp>
      <p:sp>
        <p:nvSpPr>
          <p:cNvPr id="21" name="Right Arrow 12">
            <a:extLst>
              <a:ext uri="{FF2B5EF4-FFF2-40B4-BE49-F238E27FC236}">
                <a16:creationId xmlns:a16="http://schemas.microsoft.com/office/drawing/2014/main" id="{2DC79B0D-C53D-467B-9E7A-000B69F8D8B3}"/>
              </a:ext>
            </a:extLst>
          </p:cNvPr>
          <p:cNvSpPr/>
          <p:nvPr/>
        </p:nvSpPr>
        <p:spPr bwMode="auto">
          <a:xfrm rot="20383172">
            <a:off x="5206207" y="2777743"/>
            <a:ext cx="1169262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2" name="Right Arrow 12">
            <a:extLst>
              <a:ext uri="{FF2B5EF4-FFF2-40B4-BE49-F238E27FC236}">
                <a16:creationId xmlns:a16="http://schemas.microsoft.com/office/drawing/2014/main" id="{0570DA17-84AF-48C0-AD51-16C8CD7BA5D3}"/>
              </a:ext>
            </a:extLst>
          </p:cNvPr>
          <p:cNvSpPr/>
          <p:nvPr/>
        </p:nvSpPr>
        <p:spPr bwMode="auto">
          <a:xfrm rot="3006868">
            <a:off x="4930872" y="4094032"/>
            <a:ext cx="1565786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938B98-4260-42D5-AD3D-3A7C2C0A1036}"/>
              </a:ext>
            </a:extLst>
          </p:cNvPr>
          <p:cNvSpPr/>
          <p:nvPr/>
        </p:nvSpPr>
        <p:spPr>
          <a:xfrm>
            <a:off x="6325430" y="4592950"/>
            <a:ext cx="1228561" cy="7062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68" dirty="0">
                <a:solidFill>
                  <a:schemeClr val="bg1"/>
                </a:solidFill>
              </a:rPr>
              <a:t>J</a:t>
            </a:r>
            <a:r>
              <a:rPr lang="en-GB" sz="1568" dirty="0" err="1">
                <a:solidFill>
                  <a:schemeClr val="bg1"/>
                </a:solidFill>
              </a:rPr>
              <a:t>avascript</a:t>
            </a:r>
            <a:r>
              <a:rPr lang="en-GB" sz="1568" dirty="0">
                <a:solidFill>
                  <a:schemeClr val="bg1"/>
                </a:solidFill>
              </a:rPr>
              <a:t> / Typescript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335A0A-413A-43CA-B018-BDB9430137EE}"/>
              </a:ext>
            </a:extLst>
          </p:cNvPr>
          <p:cNvSpPr/>
          <p:nvPr/>
        </p:nvSpPr>
        <p:spPr>
          <a:xfrm>
            <a:off x="9021099" y="1948069"/>
            <a:ext cx="1593892" cy="96794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68" dirty="0">
                <a:solidFill>
                  <a:schemeClr val="bg1"/>
                </a:solidFill>
              </a:rPr>
              <a:t>F</a:t>
            </a:r>
            <a:r>
              <a:rPr lang="en-GB" sz="1568" dirty="0" err="1">
                <a:solidFill>
                  <a:schemeClr val="bg1"/>
                </a:solidFill>
              </a:rPr>
              <a:t>akeXrmEasy</a:t>
            </a:r>
            <a:r>
              <a:rPr lang="en-GB" sz="1568" dirty="0">
                <a:solidFill>
                  <a:schemeClr val="bg1"/>
                </a:solidFill>
              </a:rPr>
              <a:t> (NuGet)</a:t>
            </a:r>
          </a:p>
        </p:txBody>
      </p:sp>
      <p:sp>
        <p:nvSpPr>
          <p:cNvPr id="25" name="Right Arrow 12">
            <a:extLst>
              <a:ext uri="{FF2B5EF4-FFF2-40B4-BE49-F238E27FC236}">
                <a16:creationId xmlns:a16="http://schemas.microsoft.com/office/drawing/2014/main" id="{22401E98-C84A-494A-AAAE-4412723AEA3F}"/>
              </a:ext>
            </a:extLst>
          </p:cNvPr>
          <p:cNvSpPr/>
          <p:nvPr/>
        </p:nvSpPr>
        <p:spPr bwMode="auto">
          <a:xfrm>
            <a:off x="7905989" y="2429755"/>
            <a:ext cx="976123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6FD945-BF1E-42F3-A501-E3E4EF996BCB}"/>
              </a:ext>
            </a:extLst>
          </p:cNvPr>
          <p:cNvSpPr/>
          <p:nvPr/>
        </p:nvSpPr>
        <p:spPr>
          <a:xfrm>
            <a:off x="9021099" y="3112908"/>
            <a:ext cx="1593892" cy="9127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 err="1">
                <a:solidFill>
                  <a:schemeClr val="bg1"/>
                </a:solidFill>
              </a:rPr>
              <a:t>fakexrmeasy</a:t>
            </a:r>
            <a:r>
              <a:rPr lang="en-GB" sz="1568" dirty="0">
                <a:solidFill>
                  <a:schemeClr val="bg1"/>
                </a:solidFill>
              </a:rPr>
              <a:t> (</a:t>
            </a:r>
            <a:r>
              <a:rPr lang="en-GB" sz="1568" dirty="0" err="1">
                <a:solidFill>
                  <a:schemeClr val="bg1"/>
                </a:solidFill>
              </a:rPr>
              <a:t>npm</a:t>
            </a:r>
            <a:r>
              <a:rPr lang="en-GB" sz="1568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" name="Right Arrow 12">
            <a:extLst>
              <a:ext uri="{FF2B5EF4-FFF2-40B4-BE49-F238E27FC236}">
                <a16:creationId xmlns:a16="http://schemas.microsoft.com/office/drawing/2014/main" id="{1A5D6D4A-04D9-4B2D-93F4-B3CA13519AED}"/>
              </a:ext>
            </a:extLst>
          </p:cNvPr>
          <p:cNvSpPr/>
          <p:nvPr/>
        </p:nvSpPr>
        <p:spPr bwMode="auto">
          <a:xfrm rot="19536815">
            <a:off x="7592805" y="4004778"/>
            <a:ext cx="1470568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8" name="Right Arrow 12">
            <a:extLst>
              <a:ext uri="{FF2B5EF4-FFF2-40B4-BE49-F238E27FC236}">
                <a16:creationId xmlns:a16="http://schemas.microsoft.com/office/drawing/2014/main" id="{15D76053-6D12-4044-BA37-142FAF501444}"/>
              </a:ext>
            </a:extLst>
          </p:cNvPr>
          <p:cNvSpPr/>
          <p:nvPr/>
        </p:nvSpPr>
        <p:spPr bwMode="auto">
          <a:xfrm rot="20733090">
            <a:off x="7750172" y="4613154"/>
            <a:ext cx="1155751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F706C1-41F2-41E5-958D-54BE43AF5BF5}"/>
              </a:ext>
            </a:extLst>
          </p:cNvPr>
          <p:cNvSpPr/>
          <p:nvPr/>
        </p:nvSpPr>
        <p:spPr>
          <a:xfrm>
            <a:off x="8998574" y="4144617"/>
            <a:ext cx="1593892" cy="8265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 err="1">
                <a:solidFill>
                  <a:schemeClr val="bg1"/>
                </a:solidFill>
              </a:rPr>
              <a:t>xrm</a:t>
            </a:r>
            <a:r>
              <a:rPr lang="en-GB" sz="1568" dirty="0">
                <a:solidFill>
                  <a:schemeClr val="bg1"/>
                </a:solidFill>
              </a:rPr>
              <a:t>-mock (</a:t>
            </a:r>
            <a:r>
              <a:rPr lang="en-GB" sz="1568" dirty="0" err="1">
                <a:solidFill>
                  <a:schemeClr val="bg1"/>
                </a:solidFill>
              </a:rPr>
              <a:t>npm</a:t>
            </a:r>
            <a:r>
              <a:rPr lang="en-GB" sz="1568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FD7E94-AC52-43EE-BC70-6C4F70B99CA6}"/>
              </a:ext>
            </a:extLst>
          </p:cNvPr>
          <p:cNvSpPr/>
          <p:nvPr/>
        </p:nvSpPr>
        <p:spPr>
          <a:xfrm>
            <a:off x="8998574" y="5168090"/>
            <a:ext cx="1593892" cy="82657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PCF controls (React  soon?)</a:t>
            </a:r>
          </a:p>
        </p:txBody>
      </p:sp>
      <p:sp>
        <p:nvSpPr>
          <p:cNvPr id="31" name="Right Arrow 12">
            <a:extLst>
              <a:ext uri="{FF2B5EF4-FFF2-40B4-BE49-F238E27FC236}">
                <a16:creationId xmlns:a16="http://schemas.microsoft.com/office/drawing/2014/main" id="{56146EFC-610D-4391-AAD0-42189724AB63}"/>
              </a:ext>
            </a:extLst>
          </p:cNvPr>
          <p:cNvSpPr/>
          <p:nvPr/>
        </p:nvSpPr>
        <p:spPr bwMode="auto">
          <a:xfrm rot="1459648">
            <a:off x="7764889" y="5272336"/>
            <a:ext cx="1155751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14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 animBg="1"/>
      <p:bldP spid="24" grpId="0" animBg="1"/>
      <p:bldP spid="26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230</Words>
  <Application>Microsoft Office PowerPoint</Application>
  <PresentationFormat>Widescreen</PresentationFormat>
  <Paragraphs>63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Black</vt:lpstr>
      <vt:lpstr>Segoe UI Light</vt:lpstr>
      <vt:lpstr>Diseño personalizado</vt:lpstr>
      <vt:lpstr>3_Diseño personalizado</vt:lpstr>
      <vt:lpstr>1_Diseño personalizado</vt:lpstr>
      <vt:lpstr>2_Diseño personalizado</vt:lpstr>
      <vt:lpstr>TDD para Dynamics CE / CDS</vt:lpstr>
      <vt:lpstr>PowerPoint Presentation</vt:lpstr>
      <vt:lpstr>TDD para Dynamics CE / CDS</vt:lpstr>
      <vt:lpstr>Agenda</vt:lpstr>
      <vt:lpstr>Por qué unit testing / testing automatizado?</vt:lpstr>
      <vt:lpstr>Por qué unit testing / testing automatizado?</vt:lpstr>
      <vt:lpstr>DevOps</vt:lpstr>
      <vt:lpstr>Testing automatizado</vt:lpstr>
      <vt:lpstr>Testing automatizado</vt:lpstr>
      <vt:lpstr>Lo último de lo último</vt:lpstr>
      <vt:lpstr>Lo último de lo último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Fernández</dc:creator>
  <cp:lastModifiedBy>Jordi Montaña</cp:lastModifiedBy>
  <cp:revision>34</cp:revision>
  <dcterms:created xsi:type="dcterms:W3CDTF">2018-03-30T18:31:50Z</dcterms:created>
  <dcterms:modified xsi:type="dcterms:W3CDTF">2019-05-24T09:19:30Z</dcterms:modified>
</cp:coreProperties>
</file>