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8" r:id="rId2"/>
    <p:sldId id="377" r:id="rId3"/>
    <p:sldId id="259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Filipe Leite Barbosa" userId="125fdd09ef5bdf39" providerId="LiveId" clId="{56E9B2C5-5DC7-403E-9EBF-53526199B009}"/>
    <pc:docChg chg="custSel delSld modSld">
      <pc:chgData name="Luís Filipe Leite Barbosa" userId="125fdd09ef5bdf39" providerId="LiveId" clId="{56E9B2C5-5DC7-403E-9EBF-53526199B009}" dt="2025-03-25T14:37:44.223" v="221" actId="27636"/>
      <pc:docMkLst>
        <pc:docMk/>
      </pc:docMkLst>
      <pc:sldChg chg="modSp mod setBg">
        <pc:chgData name="Luís Filipe Leite Barbosa" userId="125fdd09ef5bdf39" providerId="LiveId" clId="{56E9B2C5-5DC7-403E-9EBF-53526199B009}" dt="2025-03-25T14:31:07.168" v="89" actId="114"/>
        <pc:sldMkLst>
          <pc:docMk/>
          <pc:sldMk cId="2310600251" sldId="259"/>
        </pc:sldMkLst>
        <pc:spChg chg="mod">
          <ac:chgData name="Luís Filipe Leite Barbosa" userId="125fdd09ef5bdf39" providerId="LiveId" clId="{56E9B2C5-5DC7-403E-9EBF-53526199B009}" dt="2025-03-25T14:31:02.416" v="88" actId="114"/>
          <ac:spMkLst>
            <pc:docMk/>
            <pc:sldMk cId="2310600251" sldId="259"/>
            <ac:spMk id="2" creationId="{00000000-0000-0000-0000-000000000000}"/>
          </ac:spMkLst>
        </pc:spChg>
        <pc:spChg chg="mod">
          <ac:chgData name="Luís Filipe Leite Barbosa" userId="125fdd09ef5bdf39" providerId="LiveId" clId="{56E9B2C5-5DC7-403E-9EBF-53526199B009}" dt="2025-03-25T14:31:07.168" v="89" actId="114"/>
          <ac:spMkLst>
            <pc:docMk/>
            <pc:sldMk cId="2310600251" sldId="259"/>
            <ac:spMk id="3" creationId="{00000000-0000-0000-0000-000000000000}"/>
          </ac:spMkLst>
        </pc:spChg>
        <pc:spChg chg="mod">
          <ac:chgData name="Luís Filipe Leite Barbosa" userId="125fdd09ef5bdf39" providerId="LiveId" clId="{56E9B2C5-5DC7-403E-9EBF-53526199B009}" dt="2025-03-25T14:30:45.824" v="87" actId="207"/>
          <ac:spMkLst>
            <pc:docMk/>
            <pc:sldMk cId="2310600251" sldId="259"/>
            <ac:spMk id="4" creationId="{00000000-0000-0000-0000-000000000000}"/>
          </ac:spMkLst>
        </pc:spChg>
        <pc:spChg chg="mod">
          <ac:chgData name="Luís Filipe Leite Barbosa" userId="125fdd09ef5bdf39" providerId="LiveId" clId="{56E9B2C5-5DC7-403E-9EBF-53526199B009}" dt="2025-03-25T14:30:45.824" v="87" actId="207"/>
          <ac:spMkLst>
            <pc:docMk/>
            <pc:sldMk cId="2310600251" sldId="259"/>
            <ac:spMk id="5" creationId="{BBFB15E4-59B7-585D-FABC-F2E6F08F7D4E}"/>
          </ac:spMkLst>
        </pc:spChg>
      </pc:sldChg>
      <pc:sldChg chg="modSp mod">
        <pc:chgData name="Luís Filipe Leite Barbosa" userId="125fdd09ef5bdf39" providerId="LiveId" clId="{56E9B2C5-5DC7-403E-9EBF-53526199B009}" dt="2025-03-25T14:36:02.705" v="194" actId="27636"/>
        <pc:sldMkLst>
          <pc:docMk/>
          <pc:sldMk cId="551426983" sldId="298"/>
        </pc:sldMkLst>
        <pc:spChg chg="mod">
          <ac:chgData name="Luís Filipe Leite Barbosa" userId="125fdd09ef5bdf39" providerId="LiveId" clId="{56E9B2C5-5DC7-403E-9EBF-53526199B009}" dt="2025-03-25T14:26:45.425" v="3" actId="6549"/>
          <ac:spMkLst>
            <pc:docMk/>
            <pc:sldMk cId="551426983" sldId="298"/>
            <ac:spMk id="2" creationId="{00000000-0000-0000-0000-000000000000}"/>
          </ac:spMkLst>
        </pc:spChg>
        <pc:spChg chg="mod">
          <ac:chgData name="Luís Filipe Leite Barbosa" userId="125fdd09ef5bdf39" providerId="LiveId" clId="{56E9B2C5-5DC7-403E-9EBF-53526199B009}" dt="2025-03-25T14:27:15.776" v="7" actId="20577"/>
          <ac:spMkLst>
            <pc:docMk/>
            <pc:sldMk cId="551426983" sldId="298"/>
            <ac:spMk id="3" creationId="{00000000-0000-0000-0000-000000000000}"/>
          </ac:spMkLst>
        </pc:spChg>
        <pc:spChg chg="mod">
          <ac:chgData name="Luís Filipe Leite Barbosa" userId="125fdd09ef5bdf39" providerId="LiveId" clId="{56E9B2C5-5DC7-403E-9EBF-53526199B009}" dt="2025-03-25T14:36:02.705" v="194" actId="27636"/>
          <ac:spMkLst>
            <pc:docMk/>
            <pc:sldMk cId="551426983" sldId="298"/>
            <ac:spMk id="4" creationId="{00000000-0000-0000-0000-000000000000}"/>
          </ac:spMkLst>
        </pc:spChg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604828269" sldId="299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674875133" sldId="300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907081063" sldId="301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377640678" sldId="302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16685716" sldId="303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296674206" sldId="304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659460914" sldId="305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517034123" sldId="306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662608568" sldId="307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179232304" sldId="308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722718297" sldId="309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590032415" sldId="310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424793785" sldId="311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06124147" sldId="312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816316926" sldId="313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889142719" sldId="314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702972515" sldId="315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233579298" sldId="316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830823245" sldId="317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305930467" sldId="318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343113953" sldId="319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648848104" sldId="320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523459582" sldId="321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313211322" sldId="322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676205633" sldId="323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199581213" sldId="324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636515809" sldId="325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005784446" sldId="326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118637756" sldId="327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71285724" sldId="328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008947548" sldId="329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277421974" sldId="330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594100563" sldId="331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816230360" sldId="332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442939943" sldId="333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110180870" sldId="334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468641175" sldId="335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604569868" sldId="336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860713564" sldId="337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889293163" sldId="338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245299240" sldId="339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540558007" sldId="340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747846839" sldId="341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916079348" sldId="342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603852867" sldId="343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373712524" sldId="344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24191904" sldId="345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679935097" sldId="346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871814590" sldId="347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822937462" sldId="348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303286621" sldId="349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075500040" sldId="350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626297711" sldId="351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091757895" sldId="352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955147924" sldId="353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895379111" sldId="354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132837112" sldId="355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580527020" sldId="356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031987570" sldId="357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679634173" sldId="358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562880893" sldId="359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388699928" sldId="360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304931885" sldId="361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3556994022" sldId="362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665786081" sldId="363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928331927" sldId="364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321507505" sldId="365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812707910" sldId="366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051432461" sldId="367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355036992" sldId="368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826282573" sldId="369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017823174" sldId="370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4286631718" sldId="371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707192200" sldId="372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591673469" sldId="373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2167978645" sldId="374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744522386" sldId="375"/>
        </pc:sldMkLst>
      </pc:sldChg>
      <pc:sldChg chg="modSp del">
        <pc:chgData name="Luís Filipe Leite Barbosa" userId="125fdd09ef5bdf39" providerId="LiveId" clId="{56E9B2C5-5DC7-403E-9EBF-53526199B009}" dt="2025-03-25T14:29:19.703" v="16" actId="2696"/>
        <pc:sldMkLst>
          <pc:docMk/>
          <pc:sldMk cId="1992147500" sldId="376"/>
        </pc:sldMkLst>
      </pc:sldChg>
      <pc:sldChg chg="modSp mod">
        <pc:chgData name="Luís Filipe Leite Barbosa" userId="125fdd09ef5bdf39" providerId="LiveId" clId="{56E9B2C5-5DC7-403E-9EBF-53526199B009}" dt="2025-03-25T14:37:44.223" v="221" actId="27636"/>
        <pc:sldMkLst>
          <pc:docMk/>
          <pc:sldMk cId="1852867062" sldId="377"/>
        </pc:sldMkLst>
        <pc:spChg chg="mod">
          <ac:chgData name="Luís Filipe Leite Barbosa" userId="125fdd09ef5bdf39" providerId="LiveId" clId="{56E9B2C5-5DC7-403E-9EBF-53526199B009}" dt="2025-03-25T14:27:25.997" v="11" actId="6549"/>
          <ac:spMkLst>
            <pc:docMk/>
            <pc:sldMk cId="1852867062" sldId="377"/>
            <ac:spMk id="2" creationId="{00000000-0000-0000-0000-000000000000}"/>
          </ac:spMkLst>
        </pc:spChg>
        <pc:spChg chg="mod">
          <ac:chgData name="Luís Filipe Leite Barbosa" userId="125fdd09ef5bdf39" providerId="LiveId" clId="{56E9B2C5-5DC7-403E-9EBF-53526199B009}" dt="2025-03-25T14:37:44.223" v="221" actId="27636"/>
          <ac:spMkLst>
            <pc:docMk/>
            <pc:sldMk cId="1852867062" sldId="377"/>
            <ac:spMk id="3" creationId="{00000000-0000-0000-0000-000000000000}"/>
          </ac:spMkLst>
        </pc:spChg>
      </pc:sldChg>
    </pc:docChg>
  </pc:docChgLst>
  <pc:docChgLst>
    <pc:chgData name="Luís Filipe Leite Barbosa" userId="125fdd09ef5bdf39" providerId="LiveId" clId="{FF9AC5AF-8912-407A-B5DC-16D93B3DA755}"/>
    <pc:docChg chg="modSld">
      <pc:chgData name="Luís Filipe Leite Barbosa" userId="125fdd09ef5bdf39" providerId="LiveId" clId="{FF9AC5AF-8912-407A-B5DC-16D93B3DA755}" dt="2025-03-31T23:39:58.193" v="4" actId="20577"/>
      <pc:docMkLst>
        <pc:docMk/>
      </pc:docMkLst>
      <pc:sldChg chg="modSp mod">
        <pc:chgData name="Luís Filipe Leite Barbosa" userId="125fdd09ef5bdf39" providerId="LiveId" clId="{FF9AC5AF-8912-407A-B5DC-16D93B3DA755}" dt="2025-03-31T23:39:58.193" v="4" actId="20577"/>
        <pc:sldMkLst>
          <pc:docMk/>
          <pc:sldMk cId="551426983" sldId="298"/>
        </pc:sldMkLst>
        <pc:spChg chg="mod">
          <ac:chgData name="Luís Filipe Leite Barbosa" userId="125fdd09ef5bdf39" providerId="LiveId" clId="{FF9AC5AF-8912-407A-B5DC-16D93B3DA755}" dt="2025-03-31T23:39:58.193" v="4" actId="20577"/>
          <ac:spMkLst>
            <pc:docMk/>
            <pc:sldMk cId="551426983" sldId="298"/>
            <ac:spMk id="3" creationId="{00000000-0000-0000-0000-000000000000}"/>
          </ac:spMkLst>
        </pc:spChg>
      </pc:sldChg>
    </pc:docChg>
  </pc:docChgLst>
  <pc:docChgLst>
    <pc:chgData name="Luís Filipe Leite Barbosa" userId="125fdd09ef5bdf39" providerId="LiveId" clId="{42D08CD9-892F-4D21-8A4D-408A0CE1CE29}"/>
    <pc:docChg chg="undo custSel addSld delSld modSld modMainMaster">
      <pc:chgData name="Luís Filipe Leite Barbosa" userId="125fdd09ef5bdf39" providerId="LiveId" clId="{42D08CD9-892F-4D21-8A4D-408A0CE1CE29}" dt="2024-03-27T16:16:24.804" v="689" actId="478"/>
      <pc:docMkLst>
        <pc:docMk/>
      </pc:docMkLst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1448276636" sldId="256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511846503" sldId="257"/>
        </pc:sldMkLst>
      </pc:sldChg>
      <pc:sldChg chg="add del">
        <pc:chgData name="Luís Filipe Leite Barbosa" userId="125fdd09ef5bdf39" providerId="LiveId" clId="{42D08CD9-892F-4D21-8A4D-408A0CE1CE29}" dt="2024-03-27T11:44:18.361" v="467" actId="2696"/>
        <pc:sldMkLst>
          <pc:docMk/>
          <pc:sldMk cId="3417035030" sldId="258"/>
        </pc:sldMkLst>
      </pc:sldChg>
      <pc:sldChg chg="addSp modSp add del mod">
        <pc:chgData name="Luís Filipe Leite Barbosa" userId="125fdd09ef5bdf39" providerId="LiveId" clId="{42D08CD9-892F-4D21-8A4D-408A0CE1CE29}" dt="2024-03-27T11:51:41.296" v="549" actId="27636"/>
        <pc:sldMkLst>
          <pc:docMk/>
          <pc:sldMk cId="2310600251" sldId="259"/>
        </pc:sldMkLst>
      </pc:sldChg>
      <pc:sldChg chg="add del">
        <pc:chgData name="Luís Filipe Leite Barbosa" userId="125fdd09ef5bdf39" providerId="LiveId" clId="{42D08CD9-892F-4D21-8A4D-408A0CE1CE29}" dt="2024-03-27T11:44:18.361" v="467" actId="2696"/>
        <pc:sldMkLst>
          <pc:docMk/>
          <pc:sldMk cId="247319920" sldId="260"/>
        </pc:sldMkLst>
      </pc:sldChg>
      <pc:sldChg chg="add del">
        <pc:chgData name="Luís Filipe Leite Barbosa" userId="125fdd09ef5bdf39" providerId="LiveId" clId="{42D08CD9-892F-4D21-8A4D-408A0CE1CE29}" dt="2024-03-27T11:44:18.361" v="467" actId="2696"/>
        <pc:sldMkLst>
          <pc:docMk/>
          <pc:sldMk cId="3551198998" sldId="261"/>
        </pc:sldMkLst>
      </pc:sldChg>
      <pc:sldChg chg="add del">
        <pc:chgData name="Luís Filipe Leite Barbosa" userId="125fdd09ef5bdf39" providerId="LiveId" clId="{42D08CD9-892F-4D21-8A4D-408A0CE1CE29}" dt="2024-03-27T11:44:23.514" v="468" actId="2696"/>
        <pc:sldMkLst>
          <pc:docMk/>
          <pc:sldMk cId="705257044" sldId="262"/>
        </pc:sldMkLst>
      </pc:sldChg>
      <pc:sldChg chg="add del">
        <pc:chgData name="Luís Filipe Leite Barbosa" userId="125fdd09ef5bdf39" providerId="LiveId" clId="{42D08CD9-892F-4D21-8A4D-408A0CE1CE29}" dt="2024-03-27T11:44:23.514" v="468" actId="2696"/>
        <pc:sldMkLst>
          <pc:docMk/>
          <pc:sldMk cId="2773713976" sldId="263"/>
        </pc:sldMkLst>
      </pc:sldChg>
      <pc:sldChg chg="add del">
        <pc:chgData name="Luís Filipe Leite Barbosa" userId="125fdd09ef5bdf39" providerId="LiveId" clId="{42D08CD9-892F-4D21-8A4D-408A0CE1CE29}" dt="2024-03-27T11:44:23.514" v="468" actId="2696"/>
        <pc:sldMkLst>
          <pc:docMk/>
          <pc:sldMk cId="3063603358" sldId="264"/>
        </pc:sldMkLst>
      </pc:sldChg>
      <pc:sldChg chg="add del">
        <pc:chgData name="Luís Filipe Leite Barbosa" userId="125fdd09ef5bdf39" providerId="LiveId" clId="{42D08CD9-892F-4D21-8A4D-408A0CE1CE29}" dt="2024-03-27T11:44:23.514" v="468" actId="2696"/>
        <pc:sldMkLst>
          <pc:docMk/>
          <pc:sldMk cId="453880652" sldId="265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4203916956" sldId="266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822628242" sldId="267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82422911" sldId="268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2797961759" sldId="269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931059269" sldId="270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2823687595" sldId="271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4245445917" sldId="272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234409781" sldId="273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3878073837" sldId="274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3936117922" sldId="275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896653044" sldId="276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807867534" sldId="277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61780649" sldId="278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723583554" sldId="279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3574473498" sldId="280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2486461697" sldId="281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3528348423" sldId="282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162080715" sldId="283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2677756188" sldId="284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602153596" sldId="285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3205516581" sldId="286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350266601" sldId="287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3776996466" sldId="288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461164134" sldId="289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2867394264" sldId="290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520938181" sldId="291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081640486" sldId="292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581448013" sldId="293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386484564" sldId="294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224659654" sldId="295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545539222" sldId="296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559536117" sldId="297"/>
        </pc:sldMkLst>
      </pc:sldChg>
      <pc:sldChg chg="modSp mod">
        <pc:chgData name="Luís Filipe Leite Barbosa" userId="125fdd09ef5bdf39" providerId="LiveId" clId="{42D08CD9-892F-4D21-8A4D-408A0CE1CE29}" dt="2024-03-27T11:31:42.226" v="464" actId="20577"/>
        <pc:sldMkLst>
          <pc:docMk/>
          <pc:sldMk cId="551426983" sldId="298"/>
        </pc:sldMkLst>
      </pc:sldChg>
      <pc:sldChg chg="modSp add mod">
        <pc:chgData name="Luís Filipe Leite Barbosa" userId="125fdd09ef5bdf39" providerId="LiveId" clId="{42D08CD9-892F-4D21-8A4D-408A0CE1CE29}" dt="2024-03-27T11:49:00.511" v="510" actId="20577"/>
        <pc:sldMkLst>
          <pc:docMk/>
          <pc:sldMk cId="1604828269" sldId="299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4271432548" sldId="299"/>
        </pc:sldMkLst>
      </pc:sldChg>
      <pc:sldChg chg="modSp add mod">
        <pc:chgData name="Luís Filipe Leite Barbosa" userId="125fdd09ef5bdf39" providerId="LiveId" clId="{42D08CD9-892F-4D21-8A4D-408A0CE1CE29}" dt="2024-03-27T11:51:32.180" v="547" actId="27636"/>
        <pc:sldMkLst>
          <pc:docMk/>
          <pc:sldMk cId="674875133" sldId="300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182651501" sldId="300"/>
        </pc:sldMkLst>
      </pc:sldChg>
      <pc:sldChg chg="modSp add mod">
        <pc:chgData name="Luís Filipe Leite Barbosa" userId="125fdd09ef5bdf39" providerId="LiveId" clId="{42D08CD9-892F-4D21-8A4D-408A0CE1CE29}" dt="2024-03-27T11:51:54.361" v="550" actId="20577"/>
        <pc:sldMkLst>
          <pc:docMk/>
          <pc:sldMk cId="2907081063" sldId="301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3435113428" sldId="301"/>
        </pc:sldMkLst>
      </pc:sldChg>
      <pc:sldChg chg="modSp add mod replId">
        <pc:chgData name="Luís Filipe Leite Barbosa" userId="125fdd09ef5bdf39" providerId="LiveId" clId="{42D08CD9-892F-4D21-8A4D-408A0CE1CE29}" dt="2024-03-27T11:52:45.561" v="555" actId="6549"/>
        <pc:sldMkLst>
          <pc:docMk/>
          <pc:sldMk cId="1377640678" sldId="302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1562672812" sldId="302"/>
        </pc:sldMkLst>
      </pc:sldChg>
      <pc:sldChg chg="modSp add mod">
        <pc:chgData name="Luís Filipe Leite Barbosa" userId="125fdd09ef5bdf39" providerId="LiveId" clId="{42D08CD9-892F-4D21-8A4D-408A0CE1CE29}" dt="2024-03-27T11:54:30.423" v="569" actId="6549"/>
        <pc:sldMkLst>
          <pc:docMk/>
          <pc:sldMk cId="416685716" sldId="303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3915877603" sldId="303"/>
        </pc:sldMkLst>
      </pc:sldChg>
      <pc:sldChg chg="modSp add mod">
        <pc:chgData name="Luís Filipe Leite Barbosa" userId="125fdd09ef5bdf39" providerId="LiveId" clId="{42D08CD9-892F-4D21-8A4D-408A0CE1CE29}" dt="2024-03-27T11:55:10.631" v="579" actId="6549"/>
        <pc:sldMkLst>
          <pc:docMk/>
          <pc:sldMk cId="3296674206" sldId="304"/>
        </pc:sldMkLst>
      </pc:sldChg>
      <pc:sldChg chg="add del">
        <pc:chgData name="Luís Filipe Leite Barbosa" userId="125fdd09ef5bdf39" providerId="LiveId" clId="{42D08CD9-892F-4D21-8A4D-408A0CE1CE29}" dt="2024-03-27T11:44:32.497" v="469" actId="2696"/>
        <pc:sldMkLst>
          <pc:docMk/>
          <pc:sldMk cId="3996754118" sldId="304"/>
        </pc:sldMkLst>
      </pc:sldChg>
      <pc:sldChg chg="modSp add mod replId">
        <pc:chgData name="Luís Filipe Leite Barbosa" userId="125fdd09ef5bdf39" providerId="LiveId" clId="{42D08CD9-892F-4D21-8A4D-408A0CE1CE29}" dt="2024-03-27T11:55:44.272" v="590" actId="20577"/>
        <pc:sldMkLst>
          <pc:docMk/>
          <pc:sldMk cId="1659460914" sldId="305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970566234" sldId="305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686317883" sldId="306"/>
        </pc:sldMkLst>
      </pc:sldChg>
      <pc:sldChg chg="modSp add mod">
        <pc:chgData name="Luís Filipe Leite Barbosa" userId="125fdd09ef5bdf39" providerId="LiveId" clId="{42D08CD9-892F-4D21-8A4D-408A0CE1CE29}" dt="2024-03-27T11:56:36.509" v="596" actId="20577"/>
        <pc:sldMkLst>
          <pc:docMk/>
          <pc:sldMk cId="2517034123" sldId="306"/>
        </pc:sldMkLst>
      </pc:sldChg>
      <pc:sldChg chg="modSp add mod replId">
        <pc:chgData name="Luís Filipe Leite Barbosa" userId="125fdd09ef5bdf39" providerId="LiveId" clId="{42D08CD9-892F-4D21-8A4D-408A0CE1CE29}" dt="2024-03-27T11:57:02.964" v="604" actId="20577"/>
        <pc:sldMkLst>
          <pc:docMk/>
          <pc:sldMk cId="662608568" sldId="307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789302325" sldId="307"/>
        </pc:sldMkLst>
      </pc:sldChg>
      <pc:sldChg chg="modSp add mod replId">
        <pc:chgData name="Luís Filipe Leite Barbosa" userId="125fdd09ef5bdf39" providerId="LiveId" clId="{42D08CD9-892F-4D21-8A4D-408A0CE1CE29}" dt="2024-03-27T11:57:28.422" v="617" actId="6549"/>
        <pc:sldMkLst>
          <pc:docMk/>
          <pc:sldMk cId="3179232304" sldId="308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438880987" sldId="308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94823794" sldId="309"/>
        </pc:sldMkLst>
      </pc:sldChg>
      <pc:sldChg chg="modSp add mod">
        <pc:chgData name="Luís Filipe Leite Barbosa" userId="125fdd09ef5bdf39" providerId="LiveId" clId="{42D08CD9-892F-4D21-8A4D-408A0CE1CE29}" dt="2024-03-27T11:57:56.876" v="630" actId="20577"/>
        <pc:sldMkLst>
          <pc:docMk/>
          <pc:sldMk cId="722718297" sldId="309"/>
        </pc:sldMkLst>
      </pc:sldChg>
      <pc:sldChg chg="modSp add mod replId">
        <pc:chgData name="Luís Filipe Leite Barbosa" userId="125fdd09ef5bdf39" providerId="LiveId" clId="{42D08CD9-892F-4D21-8A4D-408A0CE1CE29}" dt="2024-03-27T11:58:39.236" v="643"/>
        <pc:sldMkLst>
          <pc:docMk/>
          <pc:sldMk cId="590032415" sldId="310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1686717128" sldId="310"/>
        </pc:sldMkLst>
      </pc:sldChg>
      <pc:sldChg chg="modSp add mod replId">
        <pc:chgData name="Luís Filipe Leite Barbosa" userId="125fdd09ef5bdf39" providerId="LiveId" clId="{42D08CD9-892F-4D21-8A4D-408A0CE1CE29}" dt="2024-03-27T11:59:22.899" v="658" actId="20577"/>
        <pc:sldMkLst>
          <pc:docMk/>
          <pc:sldMk cId="2424793785" sldId="311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3228652432" sldId="311"/>
        </pc:sldMkLst>
      </pc:sldChg>
      <pc:sldChg chg="modSp add mod">
        <pc:chgData name="Luís Filipe Leite Barbosa" userId="125fdd09ef5bdf39" providerId="LiveId" clId="{42D08CD9-892F-4D21-8A4D-408A0CE1CE29}" dt="2024-03-27T11:59:49.092" v="666" actId="20577"/>
        <pc:sldMkLst>
          <pc:docMk/>
          <pc:sldMk cId="106124147" sldId="312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65081610" sldId="312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1361740231" sldId="313"/>
        </pc:sldMkLst>
      </pc:sldChg>
      <pc:sldChg chg="modSp add mod">
        <pc:chgData name="Luís Filipe Leite Barbosa" userId="125fdd09ef5bdf39" providerId="LiveId" clId="{42D08CD9-892F-4D21-8A4D-408A0CE1CE29}" dt="2024-03-27T12:00:43.671" v="683" actId="27636"/>
        <pc:sldMkLst>
          <pc:docMk/>
          <pc:sldMk cId="2816316926" sldId="313"/>
        </pc:sldMkLst>
      </pc:sldChg>
      <pc:sldChg chg="modSp add mod">
        <pc:chgData name="Luís Filipe Leite Barbosa" userId="125fdd09ef5bdf39" providerId="LiveId" clId="{42D08CD9-892F-4D21-8A4D-408A0CE1CE29}" dt="2024-03-27T12:00:16.728" v="674" actId="6549"/>
        <pc:sldMkLst>
          <pc:docMk/>
          <pc:sldMk cId="889142719" sldId="314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811651296" sldId="314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2378839776" sldId="315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677239001" sldId="316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063331796" sldId="317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192547774" sldId="318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2228037209" sldId="319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1036414668" sldId="320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1896695100" sldId="321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4230190040" sldId="322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424215736" sldId="323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571805591" sldId="324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885441520" sldId="325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3009600215" sldId="326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895084376" sldId="327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572110514" sldId="328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098564058" sldId="329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608181931" sldId="330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619118651" sldId="331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048447840" sldId="332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123690962" sldId="333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236813513" sldId="334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814324919" sldId="335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39659848" sldId="336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97841095" sldId="337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746127066" sldId="338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351080641" sldId="339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234888354" sldId="340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335185057" sldId="341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185990722" sldId="342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575035152" sldId="343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791065448" sldId="344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327821592" sldId="345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472534098" sldId="346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035835773" sldId="347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627015918" sldId="348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4110735218" sldId="349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248338914" sldId="350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626746583" sldId="351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303917286" sldId="352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475208566" sldId="353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512244193" sldId="354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937173938" sldId="355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746557726" sldId="356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746423690" sldId="357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137636155" sldId="358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762400908" sldId="359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2126618105" sldId="360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3323370948" sldId="361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954099453" sldId="362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2298392345" sldId="363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2588748415" sldId="364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961170886" sldId="365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753515741" sldId="366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445257131" sldId="367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1388440274" sldId="368"/>
        </pc:sldMkLst>
      </pc:sldChg>
      <pc:sldChg chg="add del">
        <pc:chgData name="Luís Filipe Leite Barbosa" userId="125fdd09ef5bdf39" providerId="LiveId" clId="{42D08CD9-892F-4D21-8A4D-408A0CE1CE29}" dt="2024-03-27T11:15:30.075" v="210"/>
        <pc:sldMkLst>
          <pc:docMk/>
          <pc:sldMk cId="956777912" sldId="369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91674298" sldId="370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713744417" sldId="371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778982437" sldId="372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640372499" sldId="373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711429926" sldId="374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432161946" sldId="375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524989899" sldId="376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1035662380" sldId="377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969427565" sldId="378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825920341" sldId="379"/>
        </pc:sldMkLst>
      </pc:sldChg>
      <pc:sldChg chg="modSp add del mod">
        <pc:chgData name="Luís Filipe Leite Barbosa" userId="125fdd09ef5bdf39" providerId="LiveId" clId="{42D08CD9-892F-4D21-8A4D-408A0CE1CE29}" dt="2024-03-27T11:15:30.075" v="210"/>
        <pc:sldMkLst>
          <pc:docMk/>
          <pc:sldMk cId="3325141095" sldId="380"/>
        </pc:sldMkLst>
      </pc:sldChg>
      <pc:sldMasterChg chg="modSldLayout">
        <pc:chgData name="Luís Filipe Leite Barbosa" userId="125fdd09ef5bdf39" providerId="LiveId" clId="{42D08CD9-892F-4D21-8A4D-408A0CE1CE29}" dt="2024-03-27T16:16:24.804" v="689" actId="478"/>
        <pc:sldMasterMkLst>
          <pc:docMk/>
          <pc:sldMasterMk cId="911166368" sldId="2147483648"/>
        </pc:sldMasterMkLst>
        <pc:sldLayoutChg chg="addSp delSp modSp mod">
          <pc:chgData name="Luís Filipe Leite Barbosa" userId="125fdd09ef5bdf39" providerId="LiveId" clId="{42D08CD9-892F-4D21-8A4D-408A0CE1CE29}" dt="2024-03-27T16:16:24.804" v="689" actId="478"/>
          <pc:sldLayoutMkLst>
            <pc:docMk/>
            <pc:sldMasterMk cId="911166368" sldId="2147483648"/>
            <pc:sldLayoutMk cId="2307837371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D7392-7A33-4C02-9F50-9827454FB1DE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06708-EAD0-4CEA-9601-4DA0FBC0EFC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118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06708-EAD0-4CEA-9601-4DA0FBC0EFC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231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574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053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851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783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008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517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441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961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365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807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63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13DC-642E-408B-9776-9EDE52141933}" type="datetimeFigureOut">
              <a:rPr lang="pt-PT" smtClean="0"/>
              <a:t>06/04/2025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EFD3-1FC7-44B6-9DAF-7F056E940FD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116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fb@utad.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b="1" dirty="0"/>
              <a:t>Laboratório de Projeto 24/25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1338"/>
          </a:xfrm>
        </p:spPr>
        <p:txBody>
          <a:bodyPr>
            <a:normAutofit/>
          </a:bodyPr>
          <a:lstStyle/>
          <a:p>
            <a:r>
              <a:rPr lang="pt-PT" sz="3600" dirty="0" err="1"/>
              <a:t>Pitch</a:t>
            </a:r>
            <a:endParaRPr lang="pt-PT" sz="3600" dirty="0"/>
          </a:p>
          <a:p>
            <a:pPr lvl="1"/>
            <a:r>
              <a:rPr lang="pt-PT" sz="3200" dirty="0"/>
              <a:t>1 Slide</a:t>
            </a:r>
          </a:p>
          <a:p>
            <a:pPr lvl="1"/>
            <a:r>
              <a:rPr lang="pt-PT" sz="3200" dirty="0"/>
              <a:t>2 minutos</a:t>
            </a:r>
          </a:p>
          <a:p>
            <a:pPr lvl="1"/>
            <a:endParaRPr lang="pt-PT" sz="3200" dirty="0"/>
          </a:p>
          <a:p>
            <a:r>
              <a:rPr lang="pt-PT" sz="3600" dirty="0"/>
              <a:t>112 Trabalhos</a:t>
            </a:r>
          </a:p>
          <a:p>
            <a:endParaRPr lang="pt-PT" sz="3600" dirty="0"/>
          </a:p>
          <a:p>
            <a:r>
              <a:rPr lang="pt-PT" sz="3600" dirty="0"/>
              <a:t>6 Turnos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929464" y="4736110"/>
            <a:ext cx="8009643" cy="170760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pt-PT" sz="2000" b="1" dirty="0">
                <a:solidFill>
                  <a:schemeClr val="tx1"/>
                </a:solidFill>
              </a:rPr>
              <a:t>Avaliação: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Qualidade da apresentação (individual)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Qualidade do projeto percecionada através da apresentação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Cumprimento das etapas da apresentação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pt-PT" sz="2000" dirty="0">
              <a:solidFill>
                <a:schemeClr val="tx1"/>
              </a:solidFill>
            </a:endParaRPr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 rot="708786">
            <a:off x="4693674" y="2228193"/>
            <a:ext cx="6804762" cy="26937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000" b="1" dirty="0"/>
              <a:t>O que dizer:</a:t>
            </a:r>
          </a:p>
          <a:p>
            <a:r>
              <a:rPr lang="pt-PT" sz="2000" dirty="0"/>
              <a:t>Qual o problema a resolver (enquadramento + problema) </a:t>
            </a:r>
          </a:p>
          <a:p>
            <a:r>
              <a:rPr lang="pt-PT" sz="2000" dirty="0"/>
              <a:t>Qual a solução proposta e quais os objetivos definidos</a:t>
            </a:r>
          </a:p>
          <a:p>
            <a:r>
              <a:rPr lang="pt-PT" sz="2000" dirty="0"/>
              <a:t>Qual o impacto previsto da solução (valor)</a:t>
            </a:r>
          </a:p>
          <a:p>
            <a:r>
              <a:rPr lang="pt-PT" sz="2000" dirty="0"/>
              <a:t>Quais as tarefas e desafios assumidos</a:t>
            </a:r>
          </a:p>
          <a:p>
            <a:r>
              <a:rPr lang="pt-PT" sz="2000" dirty="0"/>
              <a:t>Estado atual:</a:t>
            </a:r>
          </a:p>
          <a:p>
            <a:pPr lvl="1"/>
            <a:r>
              <a:rPr lang="pt-PT" sz="1600" dirty="0"/>
              <a:t>O que já foi feito</a:t>
            </a:r>
          </a:p>
          <a:p>
            <a:pPr lvl="1"/>
            <a:r>
              <a:rPr lang="pt-PT" sz="1600" dirty="0"/>
              <a:t>O que falta fazer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55142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6600" b="1" dirty="0"/>
              <a:t>Laboratório de Projeto 24/25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PT" sz="3600" dirty="0"/>
              <a:t>Cada grupo pode modificar o </a:t>
            </a:r>
            <a:r>
              <a:rPr lang="pt-PT" sz="3600" i="1" dirty="0" err="1"/>
              <a:t>template</a:t>
            </a:r>
            <a:r>
              <a:rPr lang="pt-PT" sz="3600" dirty="0"/>
              <a:t> do slide </a:t>
            </a:r>
            <a:r>
              <a:rPr lang="pt-PT" sz="3300" i="1" dirty="0"/>
              <a:t>(ver slide seguinte)</a:t>
            </a:r>
            <a:r>
              <a:rPr lang="pt-PT" sz="3600" dirty="0"/>
              <a:t> para que corresponda ao seu projeto:</a:t>
            </a:r>
          </a:p>
          <a:p>
            <a:pPr marL="450850" lvl="2" indent="463550">
              <a:lnSpc>
                <a:spcPct val="140000"/>
              </a:lnSpc>
            </a:pPr>
            <a:r>
              <a:rPr lang="pt-PT" sz="2800" dirty="0"/>
              <a:t>Podem ser modificados os textos e/ou acrescentadas figuras ou outros elementos;</a:t>
            </a:r>
            <a:endParaRPr lang="pt-PT" dirty="0"/>
          </a:p>
          <a:p>
            <a:pPr marL="450850" lvl="2" indent="463550">
              <a:lnSpc>
                <a:spcPct val="140000"/>
              </a:lnSpc>
            </a:pPr>
            <a:r>
              <a:rPr lang="pt-PT" sz="2800" dirty="0"/>
              <a:t>Não é permitido mais que um slide por grupo;</a:t>
            </a:r>
          </a:p>
          <a:p>
            <a:pPr marL="450850" lvl="2" indent="463550">
              <a:lnSpc>
                <a:spcPct val="140000"/>
              </a:lnSpc>
            </a:pPr>
            <a:r>
              <a:rPr lang="pt-PT" sz="2800" dirty="0"/>
              <a:t>A identificação do projeto tem de estar visível (Projeto ID);</a:t>
            </a:r>
          </a:p>
          <a:p>
            <a:pPr marL="450850" lvl="2" indent="463550">
              <a:lnSpc>
                <a:spcPct val="140000"/>
              </a:lnSpc>
            </a:pPr>
            <a:r>
              <a:rPr lang="pt-PT" sz="2800" dirty="0"/>
              <a:t>A identificação dos intervenientes tem de estar visível (pode ser abreviada);</a:t>
            </a:r>
          </a:p>
          <a:p>
            <a:pPr marL="450850" lvl="2" indent="463550">
              <a:lnSpc>
                <a:spcPct val="140000"/>
              </a:lnSpc>
            </a:pPr>
            <a:r>
              <a:rPr lang="pt-PT" sz="2800" dirty="0"/>
              <a:t>O slide alterado deve ser enviado por email para </a:t>
            </a:r>
            <a:r>
              <a:rPr lang="pt-PT" sz="2800" dirty="0">
                <a:hlinkClick r:id="rId2"/>
              </a:rPr>
              <a:t>lfb@utad.pt</a:t>
            </a:r>
            <a:r>
              <a:rPr lang="pt-PT" sz="2800" dirty="0"/>
              <a:t> </a:t>
            </a:r>
            <a:r>
              <a:rPr lang="pt-PT" sz="2800" u="sng" dirty="0"/>
              <a:t>até ao final do dia 7/abril</a:t>
            </a:r>
            <a:r>
              <a:rPr lang="pt-PT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5286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4325" y="54482"/>
            <a:ext cx="11316730" cy="803522"/>
          </a:xfrm>
        </p:spPr>
        <p:txBody>
          <a:bodyPr>
            <a:normAutofit/>
          </a:bodyPr>
          <a:lstStyle/>
          <a:p>
            <a:pPr algn="l"/>
            <a:r>
              <a:rPr lang="pt-PT" b="1" dirty="0">
                <a:solidFill>
                  <a:schemeClr val="bg1"/>
                </a:solidFill>
              </a:rPr>
              <a:t>Tema: </a:t>
            </a:r>
            <a:r>
              <a:rPr lang="pt-PT" i="1" dirty="0">
                <a:solidFill>
                  <a:schemeClr val="bg1"/>
                </a:solidFill>
              </a:rPr>
              <a:t>Aplicação de Gestão de Ginásios - </a:t>
            </a:r>
            <a:r>
              <a:rPr lang="pt-PT" i="1" dirty="0" err="1">
                <a:solidFill>
                  <a:schemeClr val="bg1"/>
                </a:solidFill>
              </a:rPr>
              <a:t>Backend</a:t>
            </a:r>
            <a:r>
              <a:rPr lang="pt-PT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2614" y="731393"/>
            <a:ext cx="8216590" cy="341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2000" b="1" dirty="0">
                <a:solidFill>
                  <a:schemeClr val="bg1"/>
                </a:solidFill>
              </a:rPr>
              <a:t>Aluno(s) : </a:t>
            </a:r>
            <a:r>
              <a:rPr lang="pt-PT" sz="2000" i="1" dirty="0">
                <a:solidFill>
                  <a:schemeClr val="bg1"/>
                </a:solidFill>
              </a:rPr>
              <a:t>Jordi Z. P. Mucuta – 75624 &amp; Tukayana S. O. Mandinga - 77370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8903677" y="6392497"/>
            <a:ext cx="3288323" cy="465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b="1" dirty="0">
                <a:solidFill>
                  <a:schemeClr val="bg1"/>
                </a:solidFill>
              </a:rPr>
              <a:t>Projeto ID : 202425014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BFB15E4-59B7-585D-FABC-F2E6F08F7D4E}"/>
              </a:ext>
            </a:extLst>
          </p:cNvPr>
          <p:cNvSpPr txBox="1">
            <a:spLocks/>
          </p:cNvSpPr>
          <p:nvPr/>
        </p:nvSpPr>
        <p:spPr>
          <a:xfrm>
            <a:off x="1" y="6392496"/>
            <a:ext cx="7740649" cy="465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400" dirty="0">
                <a:solidFill>
                  <a:schemeClr val="bg1"/>
                </a:solidFill>
              </a:rPr>
              <a:t>Laboratório de Projeto em Engenharia Informática 2024/2025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ECA422A-927D-AF17-4398-DEFC5CC15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01362"/>
              </p:ext>
            </p:extLst>
          </p:nvPr>
        </p:nvGraphicFramePr>
        <p:xfrm>
          <a:off x="767211" y="1124726"/>
          <a:ext cx="2115002" cy="210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15002">
                  <a:extLst>
                    <a:ext uri="{9D8B030D-6E8A-4147-A177-3AD203B41FA5}">
                      <a16:colId xmlns:a16="http://schemas.microsoft.com/office/drawing/2014/main" val="605746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1. Problema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36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PT" dirty="0"/>
                        <a:t>Dificuldades do ginásio em: gerir clientes, treinos, pagamentos e marcações de forma integrada e segura.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9649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778FA69-262D-B1B0-99FB-3EF3E10C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708058"/>
              </p:ext>
            </p:extLst>
          </p:nvPr>
        </p:nvGraphicFramePr>
        <p:xfrm>
          <a:off x="3382915" y="1135049"/>
          <a:ext cx="2115002" cy="210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5002">
                  <a:extLst>
                    <a:ext uri="{9D8B030D-6E8A-4147-A177-3AD203B41FA5}">
                      <a16:colId xmlns:a16="http://schemas.microsoft.com/office/drawing/2014/main" val="46351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2. Solução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PT" dirty="0"/>
                        <a:t>Criar um </a:t>
                      </a:r>
                      <a:r>
                        <a:rPr lang="pt-PT" dirty="0" err="1"/>
                        <a:t>backend</a:t>
                      </a:r>
                      <a:r>
                        <a:rPr lang="pt-PT" dirty="0"/>
                        <a:t> com API </a:t>
                      </a:r>
                      <a:r>
                        <a:rPr lang="pt-PT" dirty="0" err="1"/>
                        <a:t>RESTful</a:t>
                      </a:r>
                      <a:r>
                        <a:rPr lang="pt-PT" dirty="0"/>
                        <a:t> para gerir tudo isso, com autenticação, base de dados e segurança.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69169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D7EC092-F4B2-EA81-05F2-B5D503D74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1833"/>
              </p:ext>
            </p:extLst>
          </p:nvPr>
        </p:nvGraphicFramePr>
        <p:xfrm>
          <a:off x="5998619" y="1130549"/>
          <a:ext cx="2659188" cy="238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59188">
                  <a:extLst>
                    <a:ext uri="{9D8B030D-6E8A-4147-A177-3AD203B41FA5}">
                      <a16:colId xmlns:a16="http://schemas.microsoft.com/office/drawing/2014/main" val="46351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2.1. Objetivos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 err="1"/>
                        <a:t>Backend</a:t>
                      </a:r>
                      <a:r>
                        <a:rPr lang="pt-PT" dirty="0"/>
                        <a:t> moderno e seguro;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Gestão de acessos;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 err="1"/>
                        <a:t>Endpoints</a:t>
                      </a:r>
                      <a:r>
                        <a:rPr lang="pt-PT" dirty="0"/>
                        <a:t> para treinos, aulas e pagamentos;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Documentação e testes.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69169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A774CA84-438D-3950-E60A-9EB0303F7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64016"/>
              </p:ext>
            </p:extLst>
          </p:nvPr>
        </p:nvGraphicFramePr>
        <p:xfrm>
          <a:off x="9158509" y="1124726"/>
          <a:ext cx="261941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418">
                  <a:extLst>
                    <a:ext uri="{9D8B030D-6E8A-4147-A177-3AD203B41FA5}">
                      <a16:colId xmlns:a16="http://schemas.microsoft.com/office/drawing/2014/main" val="46351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3. Impacto Previsto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Facilita a gestão dos ginásios, melhora a experiência do utilizador e garante segurança dos dados.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69169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A498CEDD-C514-4D93-645F-B435B8797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60990"/>
              </p:ext>
            </p:extLst>
          </p:nvPr>
        </p:nvGraphicFramePr>
        <p:xfrm>
          <a:off x="767211" y="3885422"/>
          <a:ext cx="2115002" cy="2108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5002">
                  <a:extLst>
                    <a:ext uri="{9D8B030D-6E8A-4147-A177-3AD203B41FA5}">
                      <a16:colId xmlns:a16="http://schemas.microsoft.com/office/drawing/2014/main" val="46351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4.1. Tarefas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PT" dirty="0"/>
                        <a:t>Requisitos, arquitetura, base de dados, autenticação, API, pagamentos, testes e documentação.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69169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CF34157-CA36-D394-EF57-2362EA0D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76799"/>
              </p:ext>
            </p:extLst>
          </p:nvPr>
        </p:nvGraphicFramePr>
        <p:xfrm>
          <a:off x="3382914" y="3885422"/>
          <a:ext cx="2115001" cy="1285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15001">
                  <a:extLst>
                    <a:ext uri="{9D8B030D-6E8A-4147-A177-3AD203B41FA5}">
                      <a16:colId xmlns:a16="http://schemas.microsoft.com/office/drawing/2014/main" val="46351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4.2. Desafios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0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PT" dirty="0"/>
                        <a:t>Garantir segurança, escalabilidade e fiabilidade.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69169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EECE8236-2FCC-4394-6DCD-1FB74B972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52459"/>
              </p:ext>
            </p:extLst>
          </p:nvPr>
        </p:nvGraphicFramePr>
        <p:xfrm>
          <a:off x="5998616" y="3885422"/>
          <a:ext cx="2659188" cy="1833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59188">
                  <a:extLst>
                    <a:ext uri="{9D8B030D-6E8A-4147-A177-3AD203B41FA5}">
                      <a16:colId xmlns:a16="http://schemas.microsoft.com/office/drawing/2014/main" val="74811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5.1. Estado Atual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88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PT" dirty="0"/>
                        <a:t>Requisitos e arquitetura definidos.</a:t>
                      </a:r>
                      <a:br>
                        <a:rPr lang="pt-PT" dirty="0"/>
                      </a:br>
                      <a:r>
                        <a:rPr lang="pt-PT" dirty="0"/>
                        <a:t>A modelação da base de dados está quase concluída.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6888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0F87F042-DBB3-22EA-7C73-4D1D5185F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27717"/>
              </p:ext>
            </p:extLst>
          </p:nvPr>
        </p:nvGraphicFramePr>
        <p:xfrm>
          <a:off x="9158505" y="3899395"/>
          <a:ext cx="2659188" cy="1559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59188">
                  <a:extLst>
                    <a:ext uri="{9D8B030D-6E8A-4147-A177-3AD203B41FA5}">
                      <a16:colId xmlns:a16="http://schemas.microsoft.com/office/drawing/2014/main" val="106172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5.2. Por Fazer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4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Autenticação, </a:t>
                      </a:r>
                      <a:r>
                        <a:rPr lang="pt-PT" dirty="0" err="1"/>
                        <a:t>endpoints</a:t>
                      </a:r>
                      <a:r>
                        <a:rPr lang="pt-PT" dirty="0"/>
                        <a:t>, pagamentos, testes, documentação e apresentação final.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29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/>
    </mc:Choice>
    <mc:Fallback xmlns="">
      <p:transition spd="slow" advTm="18000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380</Words>
  <Application>Microsoft Office PowerPoint</Application>
  <PresentationFormat>Ecrã Panorâmico</PresentationFormat>
  <Paragraphs>51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Laboratório de Projeto 24/25</vt:lpstr>
      <vt:lpstr>Laboratório de Projeto 24/25</vt:lpstr>
      <vt:lpstr>Tema: Aplicação de Gestão de Ginásios - Backend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Barbosa</dc:creator>
  <cp:lastModifiedBy>JORDI ZEFERINO PINHEIRO MUCUTA</cp:lastModifiedBy>
  <cp:revision>57</cp:revision>
  <dcterms:created xsi:type="dcterms:W3CDTF">2018-04-05T09:16:04Z</dcterms:created>
  <dcterms:modified xsi:type="dcterms:W3CDTF">2025-04-07T00:36:09Z</dcterms:modified>
</cp:coreProperties>
</file>