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6a758578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6a758578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6a758578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6a758578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6a758578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6a758578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6a758578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6a758578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6a758578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6a758578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6a758578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6a758578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6a758578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6a758578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6a758578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6a758578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6a758578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6a758578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6a758578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6a758578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6a758578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6a758578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6a758578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6a758578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6a758578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6a758578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2900" y="399800"/>
            <a:ext cx="85206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Principal Component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1739" l="0" r="0" t="31358"/>
          <a:stretch/>
        </p:blipFill>
        <p:spPr>
          <a:xfrm>
            <a:off x="519651" y="1777521"/>
            <a:ext cx="8104700" cy="213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Algorithm behind PCA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152475"/>
            <a:ext cx="8390100" cy="1026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AutoNum type="arabicPeriod"/>
            </a:pP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Estandarización de datos: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1" marL="914400" rtl="0" algn="l"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AutoNum type="alphaLcPeriod"/>
            </a:pP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Normalizar los datos para que cada variable tenga media cero y varianza uno.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775" y="2344050"/>
            <a:ext cx="20764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Algorithm behind PCA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152475"/>
            <a:ext cx="8390100" cy="1026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 2.   Matriz de covarianza</a:t>
            </a: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1" marL="914400" rtl="0" algn="l"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AutoNum type="alphaLcPeriod"/>
            </a:pP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Cálculo de la matriz de covariaza para ver como varian las características entre sí.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650" y="2500525"/>
            <a:ext cx="61722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Algorithm behind PCA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390100" cy="1026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 3.   </a:t>
            </a: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Eigenvalues y Eigenvectors</a:t>
            </a: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1" marL="914400" rtl="0" algn="l"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AutoNum type="alphaLcPeriod"/>
            </a:pP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Cálculo de los valores propios (eigenvalues) y los vectores propios (eigenvectors) mediante diagonalización.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894" y="2571750"/>
            <a:ext cx="3002019" cy="12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152475"/>
            <a:ext cx="8390100" cy="1026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 4.  Ordenar los valores propios y seleccionar los  PC: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1" marL="914400" rtl="0" algn="l"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AutoNum type="alphaLcPeriod"/>
            </a:pP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Ordenación descendente de valores propios (a mayor valor, mayor varianza explicada)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1" marL="914400" rtl="0" algn="l"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AutoNum type="alphaLcPeriod"/>
            </a:pP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Selección de los k componentes con mayor magnitud (donde se busca que el ⅀ de la varianza explicada de los k seleccionados sea entorno a ~80%)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Algorithm behind PCA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186" y="2525175"/>
            <a:ext cx="3213625" cy="22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390100" cy="1026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 5.  Proyección de datos: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1" marL="914400" rtl="0" algn="l"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AutoNum type="alphaLcPeriod"/>
            </a:pPr>
            <a:r>
              <a:rPr lang="es-419" sz="1595">
                <a:latin typeface="Times New Roman"/>
                <a:ea typeface="Times New Roman"/>
                <a:cs typeface="Times New Roman"/>
                <a:sym typeface="Times New Roman"/>
              </a:rPr>
              <a:t>Se multiplican los datos originales estandarizados por la matriz de vectores propios para obtener los datos originales proyectados a las nuevas dimensiones. 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Algorithm behind PCA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125" y="2892075"/>
            <a:ext cx="31432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Example: Taking a Picture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678" y="1171300"/>
            <a:ext cx="4954649" cy="366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17826" l="1330" r="23101" t="11516"/>
          <a:stretch/>
        </p:blipFill>
        <p:spPr>
          <a:xfrm>
            <a:off x="232825" y="878400"/>
            <a:ext cx="6679250" cy="31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18877" r="0" t="6568"/>
          <a:stretch/>
        </p:blipFill>
        <p:spPr>
          <a:xfrm>
            <a:off x="1755975" y="611475"/>
            <a:ext cx="6105574" cy="39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550" y="554800"/>
            <a:ext cx="5532898" cy="4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675" y="899350"/>
            <a:ext cx="4200650" cy="33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977" y="952263"/>
            <a:ext cx="5430051" cy="32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263" y="869950"/>
            <a:ext cx="6141476" cy="340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52900" y="399800"/>
            <a:ext cx="85206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Dimensionality reduction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393" y="1516482"/>
            <a:ext cx="3755200" cy="28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