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34"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autoAdjust="0"/>
    <p:restoredTop sz="81088" autoAdjust="0"/>
  </p:normalViewPr>
  <p:slideViewPr>
    <p:cSldViewPr snapToGrid="0">
      <p:cViewPr varScale="1">
        <p:scale>
          <a:sx n="108" d="100"/>
          <a:sy n="108" d="100"/>
        </p:scale>
        <p:origin x="1064" y="19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8/26/20 3:07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GitHub Actions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olution architecture using Azure Kubernetes Service for hosting microservices, and CI/CD workflow using GitHub Actions.">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Words>
  <Application>Microsoft Macintosh PowerPoint</Application>
  <PresentationFormat>Widescreen</PresentationFormat>
  <Paragraphs>179</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2020-08-26T08:08:34Z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