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058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5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00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42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14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24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278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23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613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0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22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94F8-888C-46C8-9F9E-9C4115A03A53}" type="datetimeFigureOut">
              <a:rPr lang="nl-BE" smtClean="0"/>
              <a:t>30/10/2016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58D0-C773-4288-B71E-364A380994A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851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63" y="-815603"/>
            <a:ext cx="9522473" cy="8121473"/>
          </a:xfrm>
          <a:prstGeom prst="rect">
            <a:avLst/>
          </a:prstGeom>
        </p:spPr>
      </p:pic>
      <p:sp>
        <p:nvSpPr>
          <p:cNvPr id="14" name="Tekstvak 13"/>
          <p:cNvSpPr txBox="1"/>
          <p:nvPr/>
        </p:nvSpPr>
        <p:spPr>
          <a:xfrm>
            <a:off x="8472880" y="6233020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  <a:latin typeface="Conviction" panose="02000500000000000000" pitchFamily="2" charset="0"/>
              </a:rPr>
              <a:t>Luypaert Jordy</a:t>
            </a:r>
          </a:p>
        </p:txBody>
      </p:sp>
    </p:spTree>
    <p:extLst>
      <p:ext uri="{BB962C8B-B14F-4D97-AF65-F5344CB8AC3E}">
        <p14:creationId xmlns:p14="http://schemas.microsoft.com/office/powerpoint/2010/main" val="372059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ctr"/>
            <a:r>
              <a:rPr lang="nl-BE" sz="12000" dirty="0">
                <a:solidFill>
                  <a:srgbClr val="F59B83"/>
                </a:solidFill>
                <a:latin typeface="Conviction" panose="02000500000000000000" pitchFamily="2" charset="0"/>
              </a:rPr>
              <a:t>CONCEPT</a:t>
            </a:r>
          </a:p>
        </p:txBody>
      </p:sp>
      <p:sp>
        <p:nvSpPr>
          <p:cNvPr id="7" name="Rechthoek 6"/>
          <p:cNvSpPr/>
          <p:nvPr/>
        </p:nvSpPr>
        <p:spPr>
          <a:xfrm>
            <a:off x="1354821" y="2637865"/>
            <a:ext cx="2382306" cy="2521366"/>
          </a:xfrm>
          <a:prstGeom prst="rect">
            <a:avLst/>
          </a:prstGeom>
          <a:solidFill>
            <a:srgbClr val="FFF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54821" y="1943616"/>
            <a:ext cx="10515600" cy="4351338"/>
          </a:xfrm>
        </p:spPr>
        <p:txBody>
          <a:bodyPr>
            <a:normAutofit/>
          </a:bodyPr>
          <a:lstStyle/>
          <a:p>
            <a:r>
              <a:rPr lang="nl-BE" sz="4400" dirty="0" err="1">
                <a:solidFill>
                  <a:srgbClr val="FFF8B7"/>
                </a:solidFill>
                <a:latin typeface="Conviction" panose="02000500000000000000" pitchFamily="2" charset="0"/>
              </a:rPr>
              <a:t>Explore</a:t>
            </a:r>
            <a:r>
              <a:rPr lang="nl-BE" sz="4400" dirty="0">
                <a:solidFill>
                  <a:srgbClr val="FFF8B7"/>
                </a:solidFill>
                <a:latin typeface="Conviction" panose="02000500000000000000" pitchFamily="2" charset="0"/>
              </a:rPr>
              <a:t> </a:t>
            </a:r>
            <a:r>
              <a:rPr lang="nl-BE" sz="4400" dirty="0" err="1">
                <a:solidFill>
                  <a:srgbClr val="FFF8B7"/>
                </a:solidFill>
                <a:latin typeface="Conviction" panose="02000500000000000000" pitchFamily="2" charset="0"/>
              </a:rPr>
              <a:t>ghent</a:t>
            </a:r>
            <a:r>
              <a:rPr lang="nl-BE" sz="4400" dirty="0">
                <a:solidFill>
                  <a:srgbClr val="FFF8B7"/>
                </a:solidFill>
                <a:latin typeface="Conviction" panose="02000500000000000000" pitchFamily="2" charset="0"/>
              </a:rPr>
              <a:t> </a:t>
            </a:r>
            <a:r>
              <a:rPr lang="nl-BE" sz="4400" dirty="0" err="1">
                <a:solidFill>
                  <a:srgbClr val="FFF8B7"/>
                </a:solidFill>
                <a:latin typeface="Conviction" panose="02000500000000000000" pitchFamily="2" charset="0"/>
              </a:rPr>
              <a:t>By</a:t>
            </a:r>
            <a:r>
              <a:rPr lang="nl-BE" sz="4400" dirty="0">
                <a:solidFill>
                  <a:srgbClr val="FFF8B7"/>
                </a:solidFill>
                <a:latin typeface="Conviction" panose="02000500000000000000" pitchFamily="2" charset="0"/>
              </a:rPr>
              <a:t> </a:t>
            </a:r>
            <a:r>
              <a:rPr lang="nl-BE" sz="4400" dirty="0" err="1">
                <a:solidFill>
                  <a:srgbClr val="FFF8B7"/>
                </a:solidFill>
                <a:latin typeface="Conviction" panose="02000500000000000000" pitchFamily="2" charset="0"/>
              </a:rPr>
              <a:t>Yourself</a:t>
            </a:r>
            <a:endParaRPr lang="nl-BE" sz="4400" dirty="0">
              <a:solidFill>
                <a:srgbClr val="FFF8B7"/>
              </a:solidFill>
              <a:latin typeface="Conviction" panose="02000500000000000000" pitchFamily="2" charset="0"/>
            </a:endParaRPr>
          </a:p>
          <a:p>
            <a:pPr marL="0" indent="0">
              <a:buNone/>
            </a:pP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-</a:t>
            </a:r>
            <a:r>
              <a:rPr lang="nl-NL" sz="3600" dirty="0">
                <a:solidFill>
                  <a:srgbClr val="3CB8B0"/>
                </a:solidFill>
                <a:latin typeface="Conviction" panose="02000500000000000000" pitchFamily="2" charset="0"/>
              </a:rPr>
              <a:t> </a:t>
            </a: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Must See </a:t>
            </a:r>
            <a:r>
              <a:rPr lang="nl-NL" sz="3600" baseline="30000" dirty="0" err="1">
                <a:solidFill>
                  <a:srgbClr val="3CB8B0"/>
                </a:solidFill>
                <a:latin typeface="Conviction" panose="02000500000000000000" pitchFamily="2" charset="0"/>
              </a:rPr>
              <a:t>locations</a:t>
            </a: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- </a:t>
            </a:r>
            <a:r>
              <a:rPr lang="nl-NL" sz="3600" baseline="30000" dirty="0" err="1">
                <a:solidFill>
                  <a:srgbClr val="3CB8B0"/>
                </a:solidFill>
                <a:latin typeface="Conviction" panose="02000500000000000000" pitchFamily="2" charset="0"/>
              </a:rPr>
              <a:t>Current</a:t>
            </a: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 Events </a:t>
            </a:r>
          </a:p>
          <a:p>
            <a:pPr marL="0" indent="0">
              <a:buNone/>
            </a:pP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- Adventure</a:t>
            </a:r>
          </a:p>
          <a:p>
            <a:pPr marL="0" indent="0">
              <a:buNone/>
            </a:pP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- </a:t>
            </a:r>
            <a:r>
              <a:rPr lang="nl-NL" sz="3600" baseline="30000" dirty="0" err="1">
                <a:solidFill>
                  <a:srgbClr val="3CB8B0"/>
                </a:solidFill>
                <a:latin typeface="Conviction" panose="02000500000000000000" pitchFamily="2" charset="0"/>
              </a:rPr>
              <a:t>culinary</a:t>
            </a: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-</a:t>
            </a:r>
            <a:r>
              <a:rPr lang="nl-NL" sz="3600" dirty="0">
                <a:solidFill>
                  <a:srgbClr val="3CB8B0"/>
                </a:solidFill>
                <a:latin typeface="Conviction" panose="02000500000000000000" pitchFamily="2" charset="0"/>
              </a:rPr>
              <a:t> </a:t>
            </a:r>
            <a:r>
              <a:rPr lang="nl-NL" sz="3600" baseline="30000" dirty="0">
                <a:solidFill>
                  <a:srgbClr val="3CB8B0"/>
                </a:solidFill>
                <a:latin typeface="Conviction" panose="02000500000000000000" pitchFamily="2" charset="0"/>
              </a:rPr>
              <a:t>Information points</a:t>
            </a:r>
            <a:endParaRPr lang="nl-BE" sz="4400" dirty="0">
              <a:solidFill>
                <a:srgbClr val="3CB8B0"/>
              </a:solidFill>
              <a:latin typeface="Conviction" panose="02000500000000000000" pitchFamily="2" charset="0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8049" y="5383763"/>
            <a:ext cx="1564449" cy="1334278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818538" y="5952499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  <a:latin typeface="Conviction" panose="02000500000000000000" pitchFamily="2" charset="0"/>
              </a:rPr>
              <a:t>Luypaert Jordy</a:t>
            </a:r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pPr algn="ctr"/>
            <a:r>
              <a:rPr lang="nl-BE" sz="12000" dirty="0">
                <a:solidFill>
                  <a:srgbClr val="F59B83"/>
                </a:solidFill>
                <a:latin typeface="Conviction" panose="02000500000000000000" pitchFamily="2" charset="0"/>
              </a:rPr>
              <a:t>TITEL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8049" y="5383763"/>
            <a:ext cx="1564449" cy="1334278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7818538" y="5952499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  <a:latin typeface="Conviction" panose="02000500000000000000" pitchFamily="2" charset="0"/>
              </a:rPr>
              <a:t>Luypaert Jordy</a:t>
            </a:r>
          </a:p>
        </p:txBody>
      </p:sp>
    </p:spTree>
    <p:extLst>
      <p:ext uri="{BB962C8B-B14F-4D97-AF65-F5344CB8AC3E}">
        <p14:creationId xmlns:p14="http://schemas.microsoft.com/office/powerpoint/2010/main" val="179763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pPr algn="ctr"/>
            <a:r>
              <a:rPr lang="nl-BE" sz="12000" dirty="0">
                <a:solidFill>
                  <a:srgbClr val="F59B83"/>
                </a:solidFill>
                <a:latin typeface="Conviction" panose="02000500000000000000" pitchFamily="2" charset="0"/>
              </a:rPr>
              <a:t>TITEL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8049" y="5383763"/>
            <a:ext cx="1564449" cy="1334278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7818538" y="5952499"/>
            <a:ext cx="33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  <a:latin typeface="Conviction" panose="02000500000000000000" pitchFamily="2" charset="0"/>
              </a:rPr>
              <a:t>Luypaert Jordy</a:t>
            </a:r>
          </a:p>
        </p:txBody>
      </p:sp>
    </p:spTree>
    <p:extLst>
      <p:ext uri="{BB962C8B-B14F-4D97-AF65-F5344CB8AC3E}">
        <p14:creationId xmlns:p14="http://schemas.microsoft.com/office/powerpoint/2010/main" val="32753444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Breedbeeld</PresentationFormat>
  <Paragraphs>13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Conviction</vt:lpstr>
      <vt:lpstr>Kantoorthema</vt:lpstr>
      <vt:lpstr>PowerPoint-presentatie</vt:lpstr>
      <vt:lpstr>CONCEPT</vt:lpstr>
      <vt:lpstr>TITEL</vt:lpstr>
      <vt:lpstr>TITEL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jordy luypaert</dc:creator>
  <cp:lastModifiedBy>jordy luypaert</cp:lastModifiedBy>
  <cp:revision>6</cp:revision>
  <dcterms:created xsi:type="dcterms:W3CDTF">2016-10-30T11:57:23Z</dcterms:created>
  <dcterms:modified xsi:type="dcterms:W3CDTF">2016-10-30T12:35:07Z</dcterms:modified>
</cp:coreProperties>
</file>