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1718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3699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023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2811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8615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6663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1196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691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9908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04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12/17/23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45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12/17/23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92458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view of mint green workspace with laptop, coffee, notebook, pen, glasses, and mouse">
            <a:extLst>
              <a:ext uri="{FF2B5EF4-FFF2-40B4-BE49-F238E27FC236}">
                <a16:creationId xmlns:a16="http://schemas.microsoft.com/office/drawing/2014/main" id="{9C3B957F-33AD-9790-718D-55F9450BBAC8}"/>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3148D7B7-CAFA-4089-A365-6371A76FE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44236 w 12192000"/>
              <a:gd name="connsiteY0" fmla="*/ 859953 h 6858000"/>
              <a:gd name="connsiteX1" fmla="*/ 954990 w 12192000"/>
              <a:gd name="connsiteY1" fmla="*/ 3049201 h 6858000"/>
              <a:gd name="connsiteX2" fmla="*/ 954990 w 12192000"/>
              <a:gd name="connsiteY2" fmla="*/ 3317710 h 6858000"/>
              <a:gd name="connsiteX3" fmla="*/ 954990 w 12192000"/>
              <a:gd name="connsiteY3" fmla="*/ 6057900 h 6858000"/>
              <a:gd name="connsiteX4" fmla="*/ 5334000 w 12192000"/>
              <a:gd name="connsiteY4" fmla="*/ 6057900 h 6858000"/>
              <a:gd name="connsiteX5" fmla="*/ 5334000 w 12192000"/>
              <a:gd name="connsiteY5" fmla="*/ 3049201 h 6858000"/>
              <a:gd name="connsiteX6" fmla="*/ 3144755 w 12192000"/>
              <a:gd name="connsiteY6" fmla="*/ 859953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44236" y="859953"/>
                </a:moveTo>
                <a:cubicBezTo>
                  <a:pt x="1935127" y="859953"/>
                  <a:pt x="954990" y="1840119"/>
                  <a:pt x="954990" y="3049201"/>
                </a:cubicBezTo>
                <a:lnTo>
                  <a:pt x="954990" y="3317710"/>
                </a:lnTo>
                <a:lnTo>
                  <a:pt x="954990" y="6057900"/>
                </a:lnTo>
                <a:lnTo>
                  <a:pt x="5334000" y="6057900"/>
                </a:lnTo>
                <a:lnTo>
                  <a:pt x="5334000" y="3049201"/>
                </a:lnTo>
                <a:cubicBezTo>
                  <a:pt x="5334000" y="1840119"/>
                  <a:pt x="4353860" y="859953"/>
                  <a:pt x="3144755" y="859953"/>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A7EF23-8958-4107-3041-7A0F192A59D7}"/>
              </a:ext>
            </a:extLst>
          </p:cNvPr>
          <p:cNvSpPr>
            <a:spLocks noGrp="1"/>
          </p:cNvSpPr>
          <p:nvPr>
            <p:ph type="ctrTitle"/>
          </p:nvPr>
        </p:nvSpPr>
        <p:spPr>
          <a:xfrm>
            <a:off x="5985663" y="1161232"/>
            <a:ext cx="5004176" cy="2485479"/>
          </a:xfrm>
        </p:spPr>
        <p:txBody>
          <a:bodyPr anchor="b">
            <a:normAutofit/>
          </a:bodyPr>
          <a:lstStyle/>
          <a:p>
            <a:r>
              <a:rPr lang="en-US" dirty="0">
                <a:solidFill>
                  <a:srgbClr val="FFFFFF"/>
                </a:solidFill>
              </a:rPr>
              <a:t>Final Project CS-250</a:t>
            </a:r>
          </a:p>
        </p:txBody>
      </p:sp>
      <p:sp>
        <p:nvSpPr>
          <p:cNvPr id="3" name="Subtitle 2">
            <a:extLst>
              <a:ext uri="{FF2B5EF4-FFF2-40B4-BE49-F238E27FC236}">
                <a16:creationId xmlns:a16="http://schemas.microsoft.com/office/drawing/2014/main" id="{D508C8C0-5D49-DBE7-17A2-20521CABBEAA}"/>
              </a:ext>
            </a:extLst>
          </p:cNvPr>
          <p:cNvSpPr>
            <a:spLocks noGrp="1"/>
          </p:cNvSpPr>
          <p:nvPr>
            <p:ph type="subTitle" idx="1"/>
          </p:nvPr>
        </p:nvSpPr>
        <p:spPr>
          <a:xfrm>
            <a:off x="6683004" y="4993240"/>
            <a:ext cx="3694048" cy="1137107"/>
          </a:xfrm>
        </p:spPr>
        <p:txBody>
          <a:bodyPr anchor="b">
            <a:normAutofit/>
          </a:bodyPr>
          <a:lstStyle/>
          <a:p>
            <a:r>
              <a:rPr lang="en-US" dirty="0">
                <a:solidFill>
                  <a:srgbClr val="FFFFFF"/>
                </a:solidFill>
              </a:rPr>
              <a:t>Jordon Burris</a:t>
            </a:r>
          </a:p>
        </p:txBody>
      </p:sp>
      <p:cxnSp>
        <p:nvCxnSpPr>
          <p:cNvPr id="13" name="Straight Connector 12">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9851" y="400344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6D75-4901-2857-3A53-F7073B89BDCB}"/>
              </a:ext>
            </a:extLst>
          </p:cNvPr>
          <p:cNvSpPr>
            <a:spLocks noGrp="1"/>
          </p:cNvSpPr>
          <p:nvPr>
            <p:ph type="title"/>
          </p:nvPr>
        </p:nvSpPr>
        <p:spPr/>
        <p:txBody>
          <a:bodyPr/>
          <a:lstStyle/>
          <a:p>
            <a:r>
              <a:rPr lang="en-US" dirty="0"/>
              <a:t>Agile Team Roles</a:t>
            </a:r>
          </a:p>
        </p:txBody>
      </p:sp>
      <p:sp>
        <p:nvSpPr>
          <p:cNvPr id="3" name="Content Placeholder 2">
            <a:extLst>
              <a:ext uri="{FF2B5EF4-FFF2-40B4-BE49-F238E27FC236}">
                <a16:creationId xmlns:a16="http://schemas.microsoft.com/office/drawing/2014/main" id="{3239E0C7-0CA0-E9B0-12A1-D7AB3D63AF0F}"/>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There are various roles in the scrum development team, the first one being the product owner. The product owner would be the main communication between the customer and the development team, the product owner will discuss customer preferences and help the team understand what the dynamics are for the application.</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next on the list would be the scrum master, the scrum master would be the next under the product owner. The scrum master will help the product owner define values and key points in the process and deliver the information to the team. They also help manage backlog and helps with communication and meetings.</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Then we have the developers, the developers do all the ground work with development and report any issues back to the scrum master that they run into. The development team has to be very detail oriented and have great communication between themselves and the project leadership.</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13439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17D0-F85E-5652-DADA-6AB7BE00D9B2}"/>
              </a:ext>
            </a:extLst>
          </p:cNvPr>
          <p:cNvSpPr>
            <a:spLocks noGrp="1"/>
          </p:cNvSpPr>
          <p:nvPr>
            <p:ph type="title"/>
          </p:nvPr>
        </p:nvSpPr>
        <p:spPr/>
        <p:txBody>
          <a:bodyPr/>
          <a:lstStyle/>
          <a:p>
            <a:r>
              <a:rPr lang="en-US" dirty="0"/>
              <a:t>Agile Team Roles Cont.</a:t>
            </a:r>
          </a:p>
        </p:txBody>
      </p:sp>
      <p:sp>
        <p:nvSpPr>
          <p:cNvPr id="3" name="Content Placeholder 2">
            <a:extLst>
              <a:ext uri="{FF2B5EF4-FFF2-40B4-BE49-F238E27FC236}">
                <a16:creationId xmlns:a16="http://schemas.microsoft.com/office/drawing/2014/main" id="{E0859E78-76CC-96D3-5F43-D95BA158AEC5}"/>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last role we went over was the tester, the tester is near the end of development and will help find and work our bugs within the code.</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9033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051C-5151-7E4B-B5AE-A4CB45D6E6CC}"/>
              </a:ext>
            </a:extLst>
          </p:cNvPr>
          <p:cNvSpPr>
            <a:spLocks noGrp="1"/>
          </p:cNvSpPr>
          <p:nvPr>
            <p:ph type="title"/>
          </p:nvPr>
        </p:nvSpPr>
        <p:spPr/>
        <p:txBody>
          <a:bodyPr/>
          <a:lstStyle/>
          <a:p>
            <a:r>
              <a:rPr lang="en-US" dirty="0"/>
              <a:t>SDLC Phases</a:t>
            </a:r>
          </a:p>
        </p:txBody>
      </p:sp>
      <p:sp>
        <p:nvSpPr>
          <p:cNvPr id="3" name="Content Placeholder 2">
            <a:extLst>
              <a:ext uri="{FF2B5EF4-FFF2-40B4-BE49-F238E27FC236}">
                <a16:creationId xmlns:a16="http://schemas.microsoft.com/office/drawing/2014/main" id="{96799E9E-E4F3-5953-3C50-AF4C9CAA6E8E}"/>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first phase is the idea phase, this is where ideas for the application are created from the customer and communicated to the product owner. Then the product owner will start working on a development plan with the scrum master.</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Next is the development phase, this phase is the meat and potatoes, where all the development gets completed per customer specifications.</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Then, testing will start, this is where bugs will be found and reported back to the development team. If there are any compatibility issues, the team will need to come up with a new game plan.</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Lastly the deployment phase, this is where the final product is handed over to the customer.</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259943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DF7D-E6E9-84A8-3F57-17A4436C89B2}"/>
              </a:ext>
            </a:extLst>
          </p:cNvPr>
          <p:cNvSpPr>
            <a:spLocks noGrp="1"/>
          </p:cNvSpPr>
          <p:nvPr>
            <p:ph type="title"/>
          </p:nvPr>
        </p:nvSpPr>
        <p:spPr/>
        <p:txBody>
          <a:bodyPr/>
          <a:lstStyle/>
          <a:p>
            <a:r>
              <a:rPr lang="en-US" dirty="0"/>
              <a:t>Waterfall v. Agile</a:t>
            </a:r>
          </a:p>
        </p:txBody>
      </p:sp>
      <p:sp>
        <p:nvSpPr>
          <p:cNvPr id="3" name="Content Placeholder 2">
            <a:extLst>
              <a:ext uri="{FF2B5EF4-FFF2-40B4-BE49-F238E27FC236}">
                <a16:creationId xmlns:a16="http://schemas.microsoft.com/office/drawing/2014/main" id="{AA979562-8D65-7722-8E26-71350A6FD268}"/>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main difference in the waterfall method compared to the agile method is the flow, looking at what I have see from some test cases with waterfall, the development seems very linear. With agile, there is more flexibility and involves the entire team in a more interactive process.</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When choosing my approach I would consider the amount of work, size of the team, type of project, and the timeline. All of these factors would play a big role in the development process, and also weather you have the flexibility or not.</a:t>
            </a:r>
            <a:endParaRPr lang="en-US" sz="1800" dirty="0">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16760197"/>
      </p:ext>
    </p:extLst>
  </p:cSld>
  <p:clrMapOvr>
    <a:masterClrMapping/>
  </p:clrMapOvr>
</p:sld>
</file>

<file path=ppt/theme/theme1.xml><?xml version="1.0" encoding="utf-8"?>
<a:theme xmlns:a="http://schemas.openxmlformats.org/drawingml/2006/main" name="Vault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5</TotalTime>
  <Words>439</Words>
  <Application>Microsoft Macintosh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Georgia Pro Light</vt:lpstr>
      <vt:lpstr>Times New Roman</vt:lpstr>
      <vt:lpstr>VaultVTI</vt:lpstr>
      <vt:lpstr>Final Project CS-250</vt:lpstr>
      <vt:lpstr>Agile Team Roles</vt:lpstr>
      <vt:lpstr>Agile Team Roles Cont.</vt:lpstr>
      <vt:lpstr>SDLC Phases</vt:lpstr>
      <vt:lpstr>Waterfall v. Agile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CS-250</dc:title>
  <dc:creator>Jordon Burris</dc:creator>
  <cp:lastModifiedBy>Jordon Burris</cp:lastModifiedBy>
  <cp:revision>1</cp:revision>
  <dcterms:created xsi:type="dcterms:W3CDTF">2023-12-18T03:02:11Z</dcterms:created>
  <dcterms:modified xsi:type="dcterms:W3CDTF">2023-12-18T03:07:41Z</dcterms:modified>
</cp:coreProperties>
</file>