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59" r:id="rId4"/>
    <p:sldId id="258" r:id="rId5"/>
    <p:sldId id="264" r:id="rId6"/>
    <p:sldId id="262" r:id="rId7"/>
    <p:sldId id="260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6D82-D9A2-4E78-9A6C-109DBA71C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5F03-2FA5-4795-A91E-A8A7BB99C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66DDB-79C2-49B7-8E40-E1528D79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1E67E-34FA-4E13-B542-3E343FD5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1C69F-1563-417E-B4A2-3BD4A001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8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3C56-7633-440D-A161-649BD2B2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754D7-AA7A-433D-99A8-022332903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B1D4C-BE06-45C3-B07C-C010D1CE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3E4D8-C7C7-478C-A621-A20869EF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E7833-6B86-4F01-AC7E-F69EE46F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1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D7AD7F-98A1-43C3-829B-D4B74272F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31569-C636-4782-93A1-5C9BA6483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B6783-1800-459E-A011-A51A62A9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721E1-A928-4252-A6E6-3D52CE47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B0053-E36B-4F85-AC45-4FEC6AC4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8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37E4-2F2E-484B-896E-75FB89ED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7C005-D046-4A6E-936E-59BD13F1A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1EA26-06C8-4449-9E7F-A3F32416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8F5F-E771-41C7-A7AA-F87CD991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FCAD7-512B-41EB-9E3C-C6B5E169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4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7657-34FA-447B-9A17-966853E96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A743C-1B3E-493D-92D7-DBEA8EBBB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02F9A-7388-42F7-9AA2-54B77327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A71D1-1F13-4CEA-8663-CE5C0A62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B07BF-4F3E-4100-9C45-7118463D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371A-E212-48F8-8D29-C7D84E2E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17A46-6BD2-4765-A62B-A4636545F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14118-BBEB-450E-BFE1-2F96E44C0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EC643-6C49-4BBD-9C1F-4F7D7A42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E3210-1BA7-4BBA-9867-8FB6B3A3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498C4-09D0-4ECB-8AFB-8EF3311C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D621-A97D-4D3C-B209-856314FF0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154F0-E956-4375-A83C-E5CB91B48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36E8F-2A87-4561-A317-759F20D1A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E9D98-451C-4599-B5AA-73C5DB2EE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14F6C4-6D86-4DA0-B2EB-6542F261B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8F17FE-8BF2-4847-810D-0039D83E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B2F20-8241-45B6-B5AF-91328416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CEEE4-36D0-4EA6-B90F-69131DE7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9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17D8-EB46-44BB-BA86-F83BE588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9FD8D-FB9C-42AE-9F45-A8FC9ED0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D0BAC-4A04-4C46-9818-F73939A2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E0D22-5557-488B-AA93-E51B1F0B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2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0C4A9-8F2F-40C7-B70D-91329013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ECF78-2E69-4653-A8E9-FD12F3B9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3F44-A080-438C-9373-5670436F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3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E9B9-0D7D-4C7A-9603-FC1D6271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20F98-0626-42D1-A148-79DBA5C5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19FD8-EC90-477E-931F-A9E3DAE79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FCED6-7E10-4CE5-9600-F8BFCA1B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D7DA5-2EFD-479A-A13B-865AC763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95194-CF15-4164-8596-B6F7BBB9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7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BF563-352D-452B-8F0F-9BCE5D771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8F623-BBDC-41A3-BDBA-FE11D495A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B4899-E767-4DF5-BA98-2D33075B1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57706-6DB9-4325-8750-EA7FC6B7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876E1-CCF4-4805-B983-8A386678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13A62-CAFD-4C9E-AF1E-0E6681A4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3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DFBF-B5B2-4384-9661-58D694EE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DE693-4A7D-4451-8340-AC812FB00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8399A-FE89-4D97-80E5-47DA7A582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203A-B7A7-410A-8A0D-DC4D30057A5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D0F96-F488-4693-AFC5-FAE2428C4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E1BE8-0021-4653-B5CE-4830D9400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9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BF60-5AC8-49C0-A909-7E35DD371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COVID-19 Cases Per State:</a:t>
            </a:r>
          </a:p>
        </p:txBody>
      </p:sp>
    </p:spTree>
    <p:extLst>
      <p:ext uri="{BB962C8B-B14F-4D97-AF65-F5344CB8AC3E}">
        <p14:creationId xmlns:p14="http://schemas.microsoft.com/office/powerpoint/2010/main" val="166916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3A5954-55AD-4847-B5C2-30C642D2E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8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766E01-D9C3-4F7E-96B7-1393A184EE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0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2917F3-7863-4B5A-82EF-F3F83B7D9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6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B498-7C8F-4E3E-9C2F-AB054199B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Percent of State Population Infected with COVID-19</a:t>
            </a:r>
          </a:p>
        </p:txBody>
      </p:sp>
    </p:spTree>
    <p:extLst>
      <p:ext uri="{BB962C8B-B14F-4D97-AF65-F5344CB8AC3E}">
        <p14:creationId xmlns:p14="http://schemas.microsoft.com/office/powerpoint/2010/main" val="41100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854C0B-1D2E-41F3-BA1E-B7248AB912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1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1968D2F-8BDF-415E-882F-E6F882DE1A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8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B745A1-288A-4933-BB86-2AA49B394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6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12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COVID-19 Cases Per State:</vt:lpstr>
      <vt:lpstr>PowerPoint Presentation</vt:lpstr>
      <vt:lpstr>PowerPoint Presentation</vt:lpstr>
      <vt:lpstr>PowerPoint Presentation</vt:lpstr>
      <vt:lpstr>Percent of State Population Infected with COVID-19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Cases Per State:</dc:title>
  <dc:creator>Jordan Whitaker</dc:creator>
  <cp:lastModifiedBy>Jordan Whitaker</cp:lastModifiedBy>
  <cp:revision>1</cp:revision>
  <dcterms:created xsi:type="dcterms:W3CDTF">2020-04-02T15:31:33Z</dcterms:created>
  <dcterms:modified xsi:type="dcterms:W3CDTF">2020-04-03T20:06:42Z</dcterms:modified>
</cp:coreProperties>
</file>