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9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4" r:id="rId15"/>
    <p:sldId id="262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82-D9A2-4E78-9A6C-109DBA71C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5F03-2FA5-4795-A91E-A8A7BB99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6DDB-79C2-49B7-8E40-E1528D79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67E-34FA-4E13-B542-3E343FD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C69F-1563-417E-B4A2-3BD4A00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C56-7633-440D-A161-649BD2B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754D7-AA7A-433D-99A8-02233290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1D4C-BE06-45C3-B07C-C010D1C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E4D8-C7C7-478C-A621-A20869EF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833-6B86-4F01-AC7E-F69EE46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7AD7F-98A1-43C3-829B-D4B74272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31569-C636-4782-93A1-5C9BA648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6783-1800-459E-A011-A51A62A9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21E1-A928-4252-A6E6-3D52CE47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053-E36B-4F85-AC45-4FEC6AC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7E4-2F2E-484B-896E-75FB89ED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C005-D046-4A6E-936E-59BD13F1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EA26-06C8-4449-9E7F-A3F32416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8F5F-E771-41C7-A7AA-F87CD99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CAD7-512B-41EB-9E3C-C6B5E169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657-34FA-447B-9A17-966853E9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A743C-1B3E-493D-92D7-DBEA8EBB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2F9A-7388-42F7-9AA2-54B77327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71D1-1F13-4CEA-8663-CE5C0A62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07BF-4F3E-4100-9C45-7118463D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71A-E212-48F8-8D29-C7D84E2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A46-6BD2-4765-A62B-A4636545F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4118-BBEB-450E-BFE1-2F96E44C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C643-6C49-4BBD-9C1F-4F7D7A4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E3210-1BA7-4BBA-9867-8FB6B3A3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98C4-09D0-4ECB-8AFB-8EF3311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621-A97D-4D3C-B209-856314FF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54F0-E956-4375-A83C-E5CB91B4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36E8F-2A87-4561-A317-759F20D1A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E9D98-451C-4599-B5AA-73C5DB2E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F6C4-6D86-4DA0-B2EB-6542F26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F17FE-8BF2-4847-810D-0039D83E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B2F20-8241-45B6-B5AF-91328416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CEEE4-36D0-4EA6-B90F-69131DE7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17D8-EB46-44BB-BA86-F83BE58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9FD8D-FB9C-42AE-9F45-A8FC9ED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D0BAC-4A04-4C46-9818-F73939A2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E0D22-5557-488B-AA93-E51B1F0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0C4A9-8F2F-40C7-B70D-91329013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ECF78-2E69-4653-A8E9-FD12F3B9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3F44-A080-438C-9373-5670436F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3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9B9-0D7D-4C7A-9603-FC1D627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20F98-0626-42D1-A148-79DBA5C5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9FD8-EC90-477E-931F-A9E3DAE79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CED6-7E10-4CE5-9600-F8BFCA1B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D7DA5-2EFD-479A-A13B-865AC763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95194-CF15-4164-8596-B6F7BBB9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F563-352D-452B-8F0F-9BCE5D77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F623-BBDC-41A3-BDBA-FE11D495A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B4899-E767-4DF5-BA98-2D33075B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7706-6DB9-4325-8750-EA7FC6B7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876E1-CCF4-4805-B983-8A386678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62-CAFD-4C9E-AF1E-0E6681A4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DFBF-B5B2-4384-9661-58D694EE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E693-4A7D-4451-8340-AC812FB0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399A-FE89-4D97-80E5-47DA7A58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203A-B7A7-410A-8A0D-DC4D30057A5B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0F96-F488-4693-AFC5-FAE2428C4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1BE8-0021-4653-B5CE-4830D9400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EBF4-D524-4F4F-8F51-4F18AF05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9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icture containing cake, decorated, sitting, close&#10;&#10;Description automatically generated">
            <a:extLst>
              <a:ext uri="{FF2B5EF4-FFF2-40B4-BE49-F238E27FC236}">
                <a16:creationId xmlns:a16="http://schemas.microsoft.com/office/drawing/2014/main" id="{2E0BD6F2-A822-4D7A-BB54-450D4A520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" r="-1" b="7590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6" name="Picture 5" descr="A picture containing person, indoor, standing, luggage&#10;&#10;Description automatically generated">
            <a:extLst>
              <a:ext uri="{FF2B5EF4-FFF2-40B4-BE49-F238E27FC236}">
                <a16:creationId xmlns:a16="http://schemas.microsoft.com/office/drawing/2014/main" id="{478DD6E1-34D0-4314-9EBC-E75562DC1D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1" r="-1" b="24482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BF60-5AC8-49C0-A909-7E35DD371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COVID-19 Cases Per State: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163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6A07C-F7B4-4834-A216-612C4C95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-880534"/>
            <a:ext cx="12125325" cy="89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03743-0D89-4D1F-A721-F8E6A6B33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2" b="11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3E641F-198C-45D9-A26B-A5E553D2D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92" b="119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1B880558-6428-4338-A543-CDBCD7451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57" b="120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4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498-7C8F-4E3E-9C2F-AB054199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Percent of State Population Infected with COVID-19</a:t>
            </a:r>
          </a:p>
        </p:txBody>
      </p:sp>
    </p:spTree>
    <p:extLst>
      <p:ext uri="{BB962C8B-B14F-4D97-AF65-F5344CB8AC3E}">
        <p14:creationId xmlns:p14="http://schemas.microsoft.com/office/powerpoint/2010/main" val="411004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54C0B-1D2E-41F3-BA1E-B7248AB91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1968D2F-8BDF-415E-882F-E6F882DE1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45A1-288A-4933-BB86-2AA49B394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3AB02-3B17-4335-8B17-1C3268BCC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C81C8-8227-4060-A4F7-CE35C864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9756AE-F8A4-4552-B47E-788961D48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6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F247D5A-2C4B-41F8-8C35-E0A996819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3B976-482F-4ECC-822F-82246109B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" t="10612" r="1452" b="8421"/>
          <a:stretch/>
        </p:blipFill>
        <p:spPr>
          <a:xfrm>
            <a:off x="76200" y="56306"/>
            <a:ext cx="12115800" cy="67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53978-673F-45E1-93BA-1FA02CFA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1040"/>
            <a:ext cx="12372975" cy="83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46462-24AB-44CD-9427-31D0B43D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01040"/>
            <a:ext cx="12115800" cy="82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C2172-966F-49DD-876D-8D5A25230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3" b="12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4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COVID-19 Cases Per State: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Percent of State Population Infected with COVID-19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Cases Per State:</dc:title>
  <dc:creator>Jordan Whitaker</dc:creator>
  <cp:lastModifiedBy>Jordan Whitaker</cp:lastModifiedBy>
  <cp:revision>2</cp:revision>
  <dcterms:created xsi:type="dcterms:W3CDTF">2020-05-12T12:07:44Z</dcterms:created>
  <dcterms:modified xsi:type="dcterms:W3CDTF">2020-05-12T12:08:43Z</dcterms:modified>
</cp:coreProperties>
</file>