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8" r:id="rId5"/>
    <p:sldId id="264" r:id="rId6"/>
    <p:sldId id="262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82-D9A2-4E78-9A6C-109DBA71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5F03-2FA5-4795-A91E-A8A7BB99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6DDB-79C2-49B7-8E40-E1528D7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67E-34FA-4E13-B542-3E343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C69F-1563-417E-B4A2-3BD4A00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C56-7633-440D-A161-649BD2B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54D7-AA7A-433D-99A8-0223329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D4C-BE06-45C3-B07C-C010D1C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E4D8-C7C7-478C-A621-A20869E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833-6B86-4F01-AC7E-F69EE46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7AD7F-98A1-43C3-829B-D4B74272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1569-C636-4782-93A1-5C9BA648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783-1800-459E-A011-A51A62A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1E1-A928-4252-A6E6-3D52CE4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053-E36B-4F85-AC45-4FEC6A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7E4-2F2E-484B-896E-75FB89E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005-D046-4A6E-936E-59BD13F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EA26-06C8-4449-9E7F-A3F3241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8F5F-E771-41C7-A7AA-F87CD99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CAD7-512B-41EB-9E3C-C6B5E16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57-34FA-447B-9A17-966853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43C-1B3E-493D-92D7-DBEA8EB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2F9A-7388-42F7-9AA2-54B7732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71D1-1F13-4CEA-8663-CE5C0A6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07BF-4F3E-4100-9C45-7118463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71A-E212-48F8-8D29-C7D84E2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A46-6BD2-4765-A62B-A4636545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4118-BBEB-450E-BFE1-2F96E44C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643-6C49-4BBD-9C1F-4F7D7A4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3210-1BA7-4BBA-9867-8FB6B3A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98C4-09D0-4ECB-8AFB-8EF3311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621-A97D-4D3C-B209-856314F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4F0-E956-4375-A83C-E5CB91B4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6E8F-2A87-4561-A317-759F20D1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9D98-451C-4599-B5AA-73C5DB2E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F6C4-6D86-4DA0-B2EB-6542F26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17FE-8BF2-4847-810D-0039D83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2F20-8241-45B6-B5AF-91328416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EEE4-36D0-4EA6-B90F-69131DE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7D8-EB46-44BB-BA86-F83BE58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FD8D-FB9C-42AE-9F45-A8FC9ED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0BAC-4A04-4C46-9818-F73939A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D22-5557-488B-AA93-E51B1F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C4A9-8F2F-40C7-B70D-9132901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CF78-2E69-4653-A8E9-FD12F3B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3F44-A080-438C-9373-5670436F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9B9-0D7D-4C7A-9603-FC1D627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0F98-0626-42D1-A148-79DBA5C5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9FD8-EC90-477E-931F-A9E3DAE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CED6-7E10-4CE5-9600-F8BFCA1B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7DA5-2EFD-479A-A13B-865AC76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5194-CF15-4164-8596-B6F7BBB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F563-352D-452B-8F0F-9BCE5D7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F623-BBDC-41A3-BDBA-FE11D495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4899-E767-4DF5-BA98-2D33075B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7706-6DB9-4325-8750-EA7FC6B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76E1-CCF4-4805-B983-8A38667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62-CAFD-4C9E-AF1E-0E6681A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DFBF-B5B2-4384-9661-58D694E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E693-4A7D-4451-8340-AC812FB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399A-FE89-4D97-80E5-47DA7A58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203A-B7A7-410A-8A0D-DC4D30057A5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0F96-F488-4693-AFC5-FAE2428C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BE8-0021-4653-B5CE-4830D940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F60-5AC8-49C0-A909-7E35DD3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COVID-19 Cases Per State:</a:t>
            </a:r>
          </a:p>
        </p:txBody>
      </p:sp>
    </p:spTree>
    <p:extLst>
      <p:ext uri="{BB962C8B-B14F-4D97-AF65-F5344CB8AC3E}">
        <p14:creationId xmlns:p14="http://schemas.microsoft.com/office/powerpoint/2010/main" val="16691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A5954-55AD-4847-B5C2-30C642D2E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66E01-D9C3-4F7E-96B7-1393A184E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CE82C-6E27-4434-9F10-A2FC96F0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498-7C8F-4E3E-9C2F-AB05419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Percent of State Population Infected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4110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54C0B-1D2E-41F3-BA1E-B7248AB9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968D2F-8BDF-415E-882F-E6F882DE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A69C61F2-2AEF-485C-9B12-1AADB37C8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COVID-19 Cases Per State:</vt:lpstr>
      <vt:lpstr>PowerPoint Presentation</vt:lpstr>
      <vt:lpstr>PowerPoint Presentation</vt:lpstr>
      <vt:lpstr>PowerPoint Presentation</vt:lpstr>
      <vt:lpstr>Percent of State Population Infected with COVID-19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Per State:</dc:title>
  <dc:creator>Jordan Whitaker</dc:creator>
  <cp:lastModifiedBy>Jordan Whitaker</cp:lastModifiedBy>
  <cp:revision>1</cp:revision>
  <dcterms:created xsi:type="dcterms:W3CDTF">2020-04-02T15:16:10Z</dcterms:created>
  <dcterms:modified xsi:type="dcterms:W3CDTF">2020-04-02T15:18:14Z</dcterms:modified>
</cp:coreProperties>
</file>