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CA38C-E433-E540-15C1-E691183DB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CB9B90-63FC-4D6E-BEB7-96DD38A6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08E18-3E8C-E9EE-ABF8-3682114D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AE42E-B829-3B04-49A1-D310957B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45C2F-189B-8913-F82A-33D0F464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23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77B07-2F1B-0D1B-D048-2C31ED43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C90D39-2247-1190-2B47-9A2EBD37E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7F12A-6C0F-67C0-F8BD-67C1AF8A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51456-20C0-3D43-6E95-459D4192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F59A2-CDEE-F906-60C7-E9406AB0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51201A-68AC-F115-C605-F2D3F8EB8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32001-F326-5658-EDA6-7B07D781B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59419-5EDE-2D35-1857-7E2FB2C4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6222-08C0-894F-9633-0C9A3802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29FD0-5459-398D-0C33-5E917D0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48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5ABB2-3779-0657-6200-F2034964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4CA85-BB25-4061-A37B-993B8D29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05B3A-32B7-895D-6758-E716294A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AF529-27C6-C96D-DF84-09A3CD90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A8560-0112-5264-FDD7-3D6D3E91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FD530-5856-C9A8-BF6A-E83E634C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897CF-2CB8-53F1-43AD-9E5507CF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BD78F-10B7-C642-1BE4-E0BBB6FA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516B6-921B-EDFA-5771-04F51FC5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EB0EA-8D5F-3992-2B18-207CF49B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3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802B-E1AA-94CC-6F68-B35C0426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8EE6E-F793-B84A-74E6-E97063E18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370B87-4E39-106F-BEFE-E89CCD0C1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B74E02-7CDB-C0CE-166A-3A9EDBEE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1477B-623F-1F91-4868-D2A41AAC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23D66-2C01-0F7B-CDB4-E98B8351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3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909F-AC2F-3E60-4627-844866CD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1B00F-35CD-6578-DD19-801663D0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4E195-1FA5-1130-CFC2-7A09A6D2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06C37-3950-F4D1-DCF1-3FA42573F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A3286A-12DE-305A-3BAB-203CF83BB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FE9E9-4369-C447-3FAB-F1C46B77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69D34C-C327-E031-D03D-76C8D69A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4776C8-5223-EBA8-C24E-DF40DAFC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5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D8A0-3295-A815-BDCF-E344A16B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BB3F4A-2513-6B98-0B34-E33D97D6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989EB2-47EA-851A-6324-E4B1C104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7CCD4-6D50-60A1-4802-F3CE1B79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9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64790-9CE3-6C16-4C88-086ACBD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40ADE9-511D-9E61-B3E0-5CB71A03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BF052-F6CF-6FC5-3ACC-DF0F2952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2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E8C44-A6C2-5001-3582-A9B99FAD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7F4D0-4572-7512-CE88-590B9E6FE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9A719-E7BA-9259-1255-E16EECAE2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11807-147F-00DA-2F5E-35530106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869C03-48F7-4384-3C2A-D2FA256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DBCDE-BED6-E3EE-7B96-ED4E0C70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6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F096A-FC76-16D9-4CAE-3222ABF4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224F93-C2B2-5D7D-1338-218924337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54719-6A12-D1F4-054F-C2A54963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39F08-C927-8575-5B3B-ACFE6FE5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0B89B-540F-DB8C-CBD2-4CDA8077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DEBF6-8ED2-634E-2C7B-582F75DA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51CB4E-76A5-617D-E393-52153DA4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4FAF4-AC1A-4722-9654-0D9D859D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AB7DE-375D-7D43-8F88-2B04D327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F9B23-344F-40E0-9EA1-0FF57740264A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06820-0D5B-51E3-E2E5-1E16EBEC3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296B1-85A8-5AEA-B3B8-9930FA5A6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65BE-37F0-46C2-983A-6EC9F2A6D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8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333DB791-C570-988E-C1E5-B071240907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00534"/>
              </p:ext>
            </p:extLst>
          </p:nvPr>
        </p:nvGraphicFramePr>
        <p:xfrm>
          <a:off x="1075396" y="207400"/>
          <a:ext cx="10345368" cy="64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995797" imgH="16908223" progId="">
                  <p:embed/>
                </p:oleObj>
              </mc:Choice>
              <mc:Fallback>
                <p:oleObj r:id="rId2" imgW="26995797" imgH="16908223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5396" y="207400"/>
                        <a:ext cx="10345368" cy="64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4B3806-EA11-27C7-9DF2-6800284B0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324"/>
              </p:ext>
            </p:extLst>
          </p:nvPr>
        </p:nvGraphicFramePr>
        <p:xfrm>
          <a:off x="1075391" y="207398"/>
          <a:ext cx="10345376" cy="257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96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128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192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2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224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25E3B2-65CE-0BF7-11AD-CB33D98A1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68998"/>
              </p:ext>
            </p:extLst>
          </p:nvPr>
        </p:nvGraphicFramePr>
        <p:xfrm>
          <a:off x="1075391" y="2785942"/>
          <a:ext cx="10345376" cy="3901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93">
                  <a:extLst>
                    <a:ext uri="{9D8B030D-6E8A-4147-A177-3AD203B41FA5}">
                      <a16:colId xmlns:a16="http://schemas.microsoft.com/office/drawing/2014/main" val="227854886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730635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638982317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672914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94275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3941218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845845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90699273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822586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0908830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058852859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1674937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4783697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18735010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03726832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78315661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42450931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900698623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84508442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990760702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10811723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4962375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35292704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667937345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55761145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83984542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44292045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3360911170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767916198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026515196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2928722711"/>
                    </a:ext>
                  </a:extLst>
                </a:gridCol>
                <a:gridCol w="323293">
                  <a:extLst>
                    <a:ext uri="{9D8B030D-6E8A-4147-A177-3AD203B41FA5}">
                      <a16:colId xmlns:a16="http://schemas.microsoft.com/office/drawing/2014/main" val="158701667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256</a:t>
                      </a:r>
                      <a:endParaRPr lang="ko-KR" altLang="en-US" sz="600" b="1" dirty="0"/>
                    </a:p>
                  </a:txBody>
                  <a:tcPr marL="0" marR="0" marT="0" marB="0"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28926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288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2133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3906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352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76992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384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425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410955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448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825668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480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517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311410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544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723524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579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588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24382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609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611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612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613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614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615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616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617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618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619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/>
                        <a:t>620</a:t>
                      </a:r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1" dirty="0"/>
                    </a:p>
                  </a:txBody>
                  <a:tcPr anchor="ctr"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3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78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106</Words>
  <Application>Microsoft Office PowerPoint</Application>
  <PresentationFormat>와이드스크린</PresentationFormat>
  <Paragraphs>106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0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Jordy Jordy</dc:creator>
  <cp:lastModifiedBy>Jordy Jordy</cp:lastModifiedBy>
  <cp:revision>1</cp:revision>
  <dcterms:created xsi:type="dcterms:W3CDTF">2024-11-10T13:56:36Z</dcterms:created>
  <dcterms:modified xsi:type="dcterms:W3CDTF">2024-11-10T14:15:30Z</dcterms:modified>
</cp:coreProperties>
</file>