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B8B6C-959F-B759-228F-E7CA133DE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DBA5D4-A49A-A88D-B9F3-AD2A29B6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F16AA-7BF9-967E-538D-68CCD7CB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6A564-5E43-F95A-E131-2C6863D3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148D7-1D07-A938-F85E-3C2EDED8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9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B4451-0E23-C3D3-18FA-AF8F14C8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B1D965-5BD4-2B78-CC7D-D6D42224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B66E3-72A9-8B26-9922-36569D6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E82FB-A39E-A9CD-A5F3-F31C7461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B54AF-9CFD-1382-584E-EAAD9238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4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AFAE8E-E940-61FB-EA9C-97298449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AD08E-B9C8-F5D4-F400-CC7535D7B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15C62-C5C9-E037-3938-351DDDA0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41A5D-C1CC-3176-F9C6-E857C325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E33E23-FB50-F4C6-54DD-D90BF7DE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53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B1D3B-3FA3-DD44-457C-AB166AC3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56266-F014-79BD-A291-FFD955AD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1FC1A7-7CB5-CFBB-50E2-EBB44E7D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57685-6CFE-D9B6-7F95-299AF407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1F551-AF65-AD37-FE8F-B8B61BAC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9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D4D93-1275-C29C-404C-4C338BB1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1D736D-C606-EBAF-BD03-41AAFD66C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3D455-C31E-6FD8-ED28-90482DC6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5785CE-DB8A-06CF-0208-2BDB0AA3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60A01-0823-2FCE-1ADF-1D969624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12CB3-6FC9-D9A2-22AB-7D02DB28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D0354E-1E38-7F47-C699-BA9ADD465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7D2665-284D-E99E-2BF7-ADE04D76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CF17C3-D21C-CA62-D938-AEBDBE9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87521-8B3E-F53F-CDB4-8451EBFF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65B63-9469-6437-5C91-3B14A26D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0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D85B3-4CB7-1CE0-C4CD-395D0D2A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9E484-D202-223F-155D-430873A74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D53BE-105E-DFBE-210B-450E074C1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7558BC-C88A-70A2-1EAF-1AA099E96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C187A7-72AD-0E2A-878B-72F02AB9B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F81F6D-1161-992E-C2B2-77599A13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89C2BC-42A3-148D-3F0E-A74D1285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269AE-51B8-17F3-1FD6-2575BD90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E5162-D19A-0BCD-F7F9-81CF602A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73F56-F64B-B838-18BD-14A3032C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EC3086-4DD9-6667-0080-99D5449C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4216A3-8A4D-441C-5BC9-78F1F500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4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E89DB8-0AB1-3F87-2E58-9D4F66D7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2AA31-7989-8A79-5388-4075708C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90AB80-D4BC-C798-EBEA-9EAA7CF7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9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DF69E-2AF5-3B00-61D3-51A40B28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E855A-9BF5-66D3-F20F-3A077E76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28D88-16DC-BEB0-B48A-5C973EF83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8E85C-D2AE-D53A-30C0-D2064C38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60F1EC-22B0-1B15-0AFB-6346A599C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730FE-C29E-F11E-7A12-0F38CED4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94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45D39-FB4B-696A-97E9-431C84949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FC7D92-E6CB-AD6B-E4AA-3CABBA505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F4865F-FE00-0ED8-6ECE-91B5E867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F04EC-6861-947C-C318-813936E3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4FCFB6-4E18-BBB2-E560-329A9795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E8D395-53EC-B6FF-DA9A-7F7E4632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7D0185-2F89-8CF8-32BC-622BE8F9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083A8-2FAF-2D84-FDB0-8E8310969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24A58-C0F3-3C01-F251-31C8125E8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293A3-9B2D-447A-9F82-49E16FE7577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F1883-9A3C-AF02-19A3-5EFF70C24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DE661-DF6C-24E2-731D-7473A2D3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39E0D-C7AF-4AC7-A65A-B60DF26913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21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70B45C-5681-C562-9892-6E28B17E1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59306"/>
              </p:ext>
            </p:extLst>
          </p:nvPr>
        </p:nvGraphicFramePr>
        <p:xfrm>
          <a:off x="640805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E594738-071E-C2AF-DAF3-1875395AC1FB}"/>
              </a:ext>
            </a:extLst>
          </p:cNvPr>
          <p:cNvGrpSpPr/>
          <p:nvPr/>
        </p:nvGrpSpPr>
        <p:grpSpPr>
          <a:xfrm>
            <a:off x="1581186" y="3052286"/>
            <a:ext cx="2821142" cy="1880761"/>
            <a:chOff x="2074681" y="2889000"/>
            <a:chExt cx="3240000" cy="216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AB0AFF-9EA4-7869-939E-8A2A449AFC8B}"/>
                </a:ext>
              </a:extLst>
            </p:cNvPr>
            <p:cNvSpPr/>
            <p:nvPr/>
          </p:nvSpPr>
          <p:spPr>
            <a:xfrm>
              <a:off x="3154681" y="396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9097D9-2386-62ED-3DCD-E2C5200BC120}"/>
                </a:ext>
              </a:extLst>
            </p:cNvPr>
            <p:cNvSpPr/>
            <p:nvPr/>
          </p:nvSpPr>
          <p:spPr>
            <a:xfrm>
              <a:off x="3154681" y="288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회전축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4E4B810-FCBC-0C2C-5F1C-A46C75E9DD09}"/>
                </a:ext>
              </a:extLst>
            </p:cNvPr>
            <p:cNvSpPr/>
            <p:nvPr/>
          </p:nvSpPr>
          <p:spPr>
            <a:xfrm>
              <a:off x="4234681" y="288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635959-581D-D636-7BE5-CBB17AC9BC4F}"/>
                </a:ext>
              </a:extLst>
            </p:cNvPr>
            <p:cNvSpPr/>
            <p:nvPr/>
          </p:nvSpPr>
          <p:spPr>
            <a:xfrm>
              <a:off x="2074681" y="288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B419094-7172-6887-01DE-AF0B760C6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859306"/>
              </p:ext>
            </p:extLst>
          </p:nvPr>
        </p:nvGraphicFramePr>
        <p:xfrm>
          <a:off x="6849290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BE235D-F2B2-4433-9712-E15F12218F0B}"/>
              </a:ext>
            </a:extLst>
          </p:cNvPr>
          <p:cNvGrpSpPr/>
          <p:nvPr/>
        </p:nvGrpSpPr>
        <p:grpSpPr>
          <a:xfrm rot="5400000">
            <a:off x="7319481" y="2577178"/>
            <a:ext cx="2821142" cy="1880761"/>
            <a:chOff x="2074681" y="2889000"/>
            <a:chExt cx="3240000" cy="216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434CE8-2C61-A34F-DB5D-A75FCE81A309}"/>
                </a:ext>
              </a:extLst>
            </p:cNvPr>
            <p:cNvSpPr/>
            <p:nvPr/>
          </p:nvSpPr>
          <p:spPr>
            <a:xfrm>
              <a:off x="3154681" y="396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3886BA-69B0-D907-9A34-F841A4FC51A7}"/>
                </a:ext>
              </a:extLst>
            </p:cNvPr>
            <p:cNvSpPr/>
            <p:nvPr/>
          </p:nvSpPr>
          <p:spPr>
            <a:xfrm>
              <a:off x="3154681" y="288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회전축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6CBD60-2BD8-749E-0867-C168E2E7DDC6}"/>
                </a:ext>
              </a:extLst>
            </p:cNvPr>
            <p:cNvSpPr/>
            <p:nvPr/>
          </p:nvSpPr>
          <p:spPr>
            <a:xfrm>
              <a:off x="4234681" y="288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EFBB7E-11C4-018D-6F56-7FA0168DAC2B}"/>
                </a:ext>
              </a:extLst>
            </p:cNvPr>
            <p:cNvSpPr/>
            <p:nvPr/>
          </p:nvSpPr>
          <p:spPr>
            <a:xfrm>
              <a:off x="2074681" y="2889000"/>
              <a:ext cx="1080000" cy="108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1A978168-823F-F9D3-1990-ABC7B031452F}"/>
              </a:ext>
            </a:extLst>
          </p:cNvPr>
          <p:cNvSpPr/>
          <p:nvPr/>
        </p:nvSpPr>
        <p:spPr>
          <a:xfrm>
            <a:off x="5567281" y="2769440"/>
            <a:ext cx="1087918" cy="1652888"/>
          </a:xfrm>
          <a:prstGeom prst="rightArrow">
            <a:avLst>
              <a:gd name="adj1" fmla="val 50000"/>
              <a:gd name="adj2" fmla="val 4339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35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1ECF2-20F7-D0C8-3616-14488BD20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AE141E-2F6C-0FA6-BE93-2E792B6C2BC1}"/>
              </a:ext>
            </a:extLst>
          </p:cNvPr>
          <p:cNvGraphicFramePr>
            <a:graphicFrameLocks noGrp="1"/>
          </p:cNvGraphicFramePr>
          <p:nvPr/>
        </p:nvGraphicFramePr>
        <p:xfrm>
          <a:off x="640805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72E20AB-0DAC-0922-4CFD-527BA24108AA}"/>
              </a:ext>
            </a:extLst>
          </p:cNvPr>
          <p:cNvGraphicFramePr>
            <a:graphicFrameLocks noGrp="1"/>
          </p:cNvGraphicFramePr>
          <p:nvPr/>
        </p:nvGraphicFramePr>
        <p:xfrm>
          <a:off x="6849290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B2A64781-D7BE-F433-1594-8B776915A0BC}"/>
              </a:ext>
            </a:extLst>
          </p:cNvPr>
          <p:cNvSpPr/>
          <p:nvPr/>
        </p:nvSpPr>
        <p:spPr>
          <a:xfrm>
            <a:off x="2521566" y="2111905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61844-99DC-6DC7-448C-B8EA20A493A5}"/>
              </a:ext>
            </a:extLst>
          </p:cNvPr>
          <p:cNvSpPr/>
          <p:nvPr/>
        </p:nvSpPr>
        <p:spPr>
          <a:xfrm>
            <a:off x="2521567" y="3052286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회전축</a:t>
            </a:r>
            <a:endParaRPr lang="en-US" altLang="ko-KR" dirty="0"/>
          </a:p>
          <a:p>
            <a:pPr algn="ctr"/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9158A3-FE7E-81FE-225A-625F86D66A0D}"/>
              </a:ext>
            </a:extLst>
          </p:cNvPr>
          <p:cNvSpPr/>
          <p:nvPr/>
        </p:nvSpPr>
        <p:spPr>
          <a:xfrm>
            <a:off x="3461947" y="3052286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(1, 0)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16DB6F-CE6E-4D19-FA7B-70E706F9EE92}"/>
              </a:ext>
            </a:extLst>
          </p:cNvPr>
          <p:cNvSpPr/>
          <p:nvPr/>
        </p:nvSpPr>
        <p:spPr>
          <a:xfrm>
            <a:off x="1581186" y="3052286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(-1, 0)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A84DDAB-1EE6-3E19-5F93-86B852DB7E17}"/>
              </a:ext>
            </a:extLst>
          </p:cNvPr>
          <p:cNvSpPr/>
          <p:nvPr/>
        </p:nvSpPr>
        <p:spPr>
          <a:xfrm>
            <a:off x="8730052" y="2111905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AB530F-89CE-4AD1-EFC4-49B9BCF586D9}"/>
              </a:ext>
            </a:extLst>
          </p:cNvPr>
          <p:cNvSpPr/>
          <p:nvPr/>
        </p:nvSpPr>
        <p:spPr>
          <a:xfrm>
            <a:off x="8730053" y="3052286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회전축</a:t>
            </a:r>
            <a:endParaRPr lang="en-US" altLang="ko-KR" dirty="0"/>
          </a:p>
          <a:p>
            <a:pPr algn="ctr"/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3E4118-0DFD-1401-9AAC-8DB0749D4F13}"/>
              </a:ext>
            </a:extLst>
          </p:cNvPr>
          <p:cNvSpPr/>
          <p:nvPr/>
        </p:nvSpPr>
        <p:spPr>
          <a:xfrm>
            <a:off x="9670433" y="3052286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(1, 0)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5D36017-267D-730E-AA90-5996D23843E1}"/>
              </a:ext>
            </a:extLst>
          </p:cNvPr>
          <p:cNvSpPr/>
          <p:nvPr/>
        </p:nvSpPr>
        <p:spPr>
          <a:xfrm>
            <a:off x="7789672" y="2111904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(-1, 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5499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C5942-D81B-6115-F9E1-01CF0547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D60EA2-2D79-E086-A4D6-33A7B993D863}"/>
              </a:ext>
            </a:extLst>
          </p:cNvPr>
          <p:cNvGraphicFramePr>
            <a:graphicFrameLocks noGrp="1"/>
          </p:cNvGraphicFramePr>
          <p:nvPr/>
        </p:nvGraphicFramePr>
        <p:xfrm>
          <a:off x="640805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D8C3209-3903-2364-3198-F28359421390}"/>
              </a:ext>
            </a:extLst>
          </p:cNvPr>
          <p:cNvGraphicFramePr>
            <a:graphicFrameLocks noGrp="1"/>
          </p:cNvGraphicFramePr>
          <p:nvPr/>
        </p:nvGraphicFramePr>
        <p:xfrm>
          <a:off x="6849290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A40A4E8-D8BC-5CCF-E311-945AB240BF08}"/>
              </a:ext>
            </a:extLst>
          </p:cNvPr>
          <p:cNvSpPr/>
          <p:nvPr/>
        </p:nvSpPr>
        <p:spPr>
          <a:xfrm>
            <a:off x="2521566" y="2111905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45D1EC-8056-9FB4-D1C6-6467D8721A7E}"/>
              </a:ext>
            </a:extLst>
          </p:cNvPr>
          <p:cNvSpPr/>
          <p:nvPr/>
        </p:nvSpPr>
        <p:spPr>
          <a:xfrm>
            <a:off x="2521567" y="3052286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회전축</a:t>
            </a:r>
            <a:endParaRPr lang="en-US" altLang="ko-KR" dirty="0"/>
          </a:p>
          <a:p>
            <a:pPr algn="ctr"/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CB0F16-081D-6B00-84A3-5CFA4B8D4DB2}"/>
              </a:ext>
            </a:extLst>
          </p:cNvPr>
          <p:cNvSpPr/>
          <p:nvPr/>
        </p:nvSpPr>
        <p:spPr>
          <a:xfrm>
            <a:off x="2521566" y="3990207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-1)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9DBE0D-2D80-CDD5-66AE-5F70CB128215}"/>
              </a:ext>
            </a:extLst>
          </p:cNvPr>
          <p:cNvSpPr/>
          <p:nvPr/>
        </p:nvSpPr>
        <p:spPr>
          <a:xfrm>
            <a:off x="1581186" y="2111904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(-1, 1)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F36202-943A-0799-A82B-F170525B9FDE}"/>
              </a:ext>
            </a:extLst>
          </p:cNvPr>
          <p:cNvSpPr/>
          <p:nvPr/>
        </p:nvSpPr>
        <p:spPr>
          <a:xfrm>
            <a:off x="8730051" y="2111905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(0, 1)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7E5445-5060-5495-4CAA-4B4EAF74701C}"/>
              </a:ext>
            </a:extLst>
          </p:cNvPr>
          <p:cNvSpPr/>
          <p:nvPr/>
        </p:nvSpPr>
        <p:spPr>
          <a:xfrm>
            <a:off x="8730052" y="3052286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회전축</a:t>
            </a:r>
            <a:endParaRPr lang="en-US" altLang="ko-KR" dirty="0"/>
          </a:p>
          <a:p>
            <a:pPr algn="ctr"/>
            <a:r>
              <a:rPr lang="en-US" altLang="ko-KR" dirty="0"/>
              <a:t>(0, 0)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444500-6EB7-6A16-E855-0140CFEAD9EB}"/>
              </a:ext>
            </a:extLst>
          </p:cNvPr>
          <p:cNvSpPr/>
          <p:nvPr/>
        </p:nvSpPr>
        <p:spPr>
          <a:xfrm>
            <a:off x="8730051" y="3990207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-1)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052F8B-EEDB-8753-640F-460314326A04}"/>
              </a:ext>
            </a:extLst>
          </p:cNvPr>
          <p:cNvSpPr/>
          <p:nvPr/>
        </p:nvSpPr>
        <p:spPr>
          <a:xfrm>
            <a:off x="8730050" y="1171523"/>
            <a:ext cx="940381" cy="940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(0, 2)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10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BBA59-F007-D16D-4664-9A32EF8F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765F6C2-B5A0-9DC7-0898-591DE133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07999"/>
              </p:ext>
            </p:extLst>
          </p:nvPr>
        </p:nvGraphicFramePr>
        <p:xfrm>
          <a:off x="640805" y="1571554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9345B6A-F84D-C811-EF7B-E97B6A17D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909115"/>
              </p:ext>
            </p:extLst>
          </p:nvPr>
        </p:nvGraphicFramePr>
        <p:xfrm>
          <a:off x="6849290" y="1571554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BD92BC0-62DE-0997-FCCA-C8CEFAFD0CD4}"/>
              </a:ext>
            </a:extLst>
          </p:cNvPr>
          <p:cNvSpPr/>
          <p:nvPr/>
        </p:nvSpPr>
        <p:spPr>
          <a:xfrm>
            <a:off x="5682343" y="3115491"/>
            <a:ext cx="978408" cy="143691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1427A-27B1-DD98-FADB-3E608DA3EBEA}"/>
              </a:ext>
            </a:extLst>
          </p:cNvPr>
          <p:cNvSpPr txBox="1"/>
          <p:nvPr/>
        </p:nvSpPr>
        <p:spPr>
          <a:xfrm>
            <a:off x="3967051" y="418012"/>
            <a:ext cx="42578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/>
              <a:t>이상적인 모습</a:t>
            </a:r>
          </a:p>
        </p:txBody>
      </p:sp>
    </p:spTree>
    <p:extLst>
      <p:ext uri="{BB962C8B-B14F-4D97-AF65-F5344CB8AC3E}">
        <p14:creationId xmlns:p14="http://schemas.microsoft.com/office/powerpoint/2010/main" val="279581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49673-2AFC-8490-A136-B5523D6ED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07D0CF-FFFF-3C16-1580-03F1AE77187D}"/>
              </a:ext>
            </a:extLst>
          </p:cNvPr>
          <p:cNvGraphicFramePr>
            <a:graphicFrameLocks noGrp="1"/>
          </p:cNvGraphicFramePr>
          <p:nvPr/>
        </p:nvGraphicFramePr>
        <p:xfrm>
          <a:off x="640805" y="1571554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7D3DED6-CF95-991E-FC7A-A598AA540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62723"/>
              </p:ext>
            </p:extLst>
          </p:nvPr>
        </p:nvGraphicFramePr>
        <p:xfrm>
          <a:off x="6849290" y="1571554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7E987E-3880-D03C-861A-F84CA163CA8A}"/>
              </a:ext>
            </a:extLst>
          </p:cNvPr>
          <p:cNvSpPr/>
          <p:nvPr/>
        </p:nvSpPr>
        <p:spPr>
          <a:xfrm>
            <a:off x="5682343" y="3115491"/>
            <a:ext cx="978408" cy="143691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FDE30-F1EE-1670-3355-6D57F5568009}"/>
              </a:ext>
            </a:extLst>
          </p:cNvPr>
          <p:cNvSpPr txBox="1"/>
          <p:nvPr/>
        </p:nvSpPr>
        <p:spPr>
          <a:xfrm>
            <a:off x="4430782" y="418012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/>
              <a:t>현재 문제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2806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368E-B247-0F19-13C6-925FD0EF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9B9B24-63A6-3F40-3F48-8D6C2AEF79C1}"/>
              </a:ext>
            </a:extLst>
          </p:cNvPr>
          <p:cNvGraphicFramePr>
            <a:graphicFrameLocks noGrp="1"/>
          </p:cNvGraphicFramePr>
          <p:nvPr/>
        </p:nvGraphicFramePr>
        <p:xfrm>
          <a:off x="640805" y="1571554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087240-CFAA-5339-F348-93B410985A88}"/>
              </a:ext>
            </a:extLst>
          </p:cNvPr>
          <p:cNvGraphicFramePr>
            <a:graphicFrameLocks noGrp="1"/>
          </p:cNvGraphicFramePr>
          <p:nvPr/>
        </p:nvGraphicFramePr>
        <p:xfrm>
          <a:off x="6849290" y="1571554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304FFCB-676F-39AD-AAD7-CDF98F523105}"/>
              </a:ext>
            </a:extLst>
          </p:cNvPr>
          <p:cNvSpPr/>
          <p:nvPr/>
        </p:nvSpPr>
        <p:spPr>
          <a:xfrm>
            <a:off x="5682343" y="3115491"/>
            <a:ext cx="978408" cy="143691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BE10F-2E7F-7F2E-C65C-395AF75FA78A}"/>
              </a:ext>
            </a:extLst>
          </p:cNvPr>
          <p:cNvSpPr txBox="1"/>
          <p:nvPr/>
        </p:nvSpPr>
        <p:spPr>
          <a:xfrm>
            <a:off x="4430782" y="418012"/>
            <a:ext cx="29754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/>
              <a:t>현재 문제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102778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CF4F6-764D-058E-67B4-8382F04EC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24C00F-187A-4548-A1B8-3B3FFB112517}"/>
              </a:ext>
            </a:extLst>
          </p:cNvPr>
          <p:cNvGraphicFramePr>
            <a:graphicFrameLocks noGrp="1"/>
          </p:cNvGraphicFramePr>
          <p:nvPr/>
        </p:nvGraphicFramePr>
        <p:xfrm>
          <a:off x="640805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C28AB0D-4B1C-50A1-FE65-079814BC9FB6}"/>
              </a:ext>
            </a:extLst>
          </p:cNvPr>
          <p:cNvGraphicFramePr>
            <a:graphicFrameLocks noGrp="1"/>
          </p:cNvGraphicFramePr>
          <p:nvPr/>
        </p:nvGraphicFramePr>
        <p:xfrm>
          <a:off x="6849290" y="1166606"/>
          <a:ext cx="4701905" cy="470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381">
                  <a:extLst>
                    <a:ext uri="{9D8B030D-6E8A-4147-A177-3AD203B41FA5}">
                      <a16:colId xmlns:a16="http://schemas.microsoft.com/office/drawing/2014/main" val="1406729124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71197466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3249317289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981712161"/>
                    </a:ext>
                  </a:extLst>
                </a:gridCol>
                <a:gridCol w="940381">
                  <a:extLst>
                    <a:ext uri="{9D8B030D-6E8A-4147-A177-3AD203B41FA5}">
                      <a16:colId xmlns:a16="http://schemas.microsoft.com/office/drawing/2014/main" val="2286493243"/>
                    </a:ext>
                  </a:extLst>
                </a:gridCol>
              </a:tblGrid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662462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928873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969885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910644"/>
                  </a:ext>
                </a:extLst>
              </a:tr>
              <a:tr h="940381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marL="79619" marR="79619" marT="39809" marB="398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80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87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와이드스크린</PresentationFormat>
  <Paragraphs>25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Jordy J.</dc:creator>
  <cp:lastModifiedBy>Jordy J.</cp:lastModifiedBy>
  <cp:revision>1</cp:revision>
  <dcterms:created xsi:type="dcterms:W3CDTF">2025-03-25T16:26:51Z</dcterms:created>
  <dcterms:modified xsi:type="dcterms:W3CDTF">2025-03-25T16:27:25Z</dcterms:modified>
</cp:coreProperties>
</file>