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3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1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0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11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13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65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4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9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50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1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63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3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0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406E53-235A-44C1-BA12-03B6D918EBEB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06931E-A7E5-43DA-9CCC-B401CEB1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800414"/>
            <a:ext cx="8915399" cy="2262781"/>
          </a:xfrm>
        </p:spPr>
        <p:txBody>
          <a:bodyPr/>
          <a:lstStyle/>
          <a:p>
            <a:r>
              <a:rPr lang="en-US" sz="4800" b="1" dirty="0" err="1" smtClean="0"/>
              <a:t>Hoomee</a:t>
            </a:r>
            <a:r>
              <a:rPr lang="en-US" sz="4800" b="1" dirty="0" smtClean="0"/>
              <a:t> Café Cashier Application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629" y="3089276"/>
            <a:ext cx="9144000" cy="242320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Kelompok</a:t>
            </a:r>
            <a:r>
              <a:rPr lang="en-US" b="1" dirty="0" smtClean="0"/>
              <a:t> 6</a:t>
            </a:r>
          </a:p>
          <a:p>
            <a:r>
              <a:rPr lang="en-US" dirty="0" smtClean="0"/>
              <a:t>I </a:t>
            </a:r>
            <a:r>
              <a:rPr lang="en-US" dirty="0" err="1" smtClean="0"/>
              <a:t>Gusti</a:t>
            </a:r>
            <a:r>
              <a:rPr lang="en-US" dirty="0" smtClean="0"/>
              <a:t> </a:t>
            </a:r>
            <a:r>
              <a:rPr lang="en-US" dirty="0" err="1" smtClean="0"/>
              <a:t>Ketut</a:t>
            </a:r>
            <a:r>
              <a:rPr lang="en-US" dirty="0" smtClean="0"/>
              <a:t> </a:t>
            </a:r>
            <a:r>
              <a:rPr lang="en-US" dirty="0" err="1" smtClean="0"/>
              <a:t>Anom</a:t>
            </a:r>
            <a:r>
              <a:rPr lang="en-US" dirty="0" smtClean="0"/>
              <a:t>		5111100084</a:t>
            </a:r>
          </a:p>
          <a:p>
            <a:r>
              <a:rPr lang="en-US" dirty="0" smtClean="0"/>
              <a:t>Jordy </a:t>
            </a:r>
            <a:r>
              <a:rPr lang="en-US" dirty="0" err="1" smtClean="0"/>
              <a:t>Adhityo</a:t>
            </a:r>
            <a:r>
              <a:rPr lang="en-US" dirty="0" smtClean="0"/>
              <a:t> </a:t>
            </a:r>
            <a:r>
              <a:rPr lang="en-US" dirty="0" err="1" smtClean="0"/>
              <a:t>Pradono</a:t>
            </a:r>
            <a:r>
              <a:rPr lang="en-US" dirty="0" smtClean="0"/>
              <a:t>		5111100101</a:t>
            </a:r>
          </a:p>
          <a:p>
            <a:r>
              <a:rPr lang="en-US" dirty="0" smtClean="0"/>
              <a:t>Jordy Adith Praditya		5111100151</a:t>
            </a:r>
          </a:p>
          <a:p>
            <a:r>
              <a:rPr lang="en-US" dirty="0" err="1" smtClean="0"/>
              <a:t>Nyoman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Pratistha</a:t>
            </a:r>
            <a:r>
              <a:rPr lang="en-US" dirty="0" smtClean="0"/>
              <a:t>	5111100169</a:t>
            </a:r>
          </a:p>
          <a:p>
            <a:r>
              <a:rPr lang="en-US" dirty="0" smtClean="0"/>
              <a:t>Bryan </a:t>
            </a:r>
            <a:r>
              <a:rPr lang="en-US" dirty="0" err="1" smtClean="0"/>
              <a:t>Alfadhori</a:t>
            </a:r>
            <a:r>
              <a:rPr lang="en-US" dirty="0" smtClean="0"/>
              <a:t>			5111100175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Pembagian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Jobdesc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Jordy		: Project Manager</a:t>
            </a:r>
          </a:p>
          <a:p>
            <a:r>
              <a:rPr lang="en-US" sz="3200" dirty="0" err="1" smtClean="0"/>
              <a:t>Anom</a:t>
            </a:r>
            <a:r>
              <a:rPr lang="en-US" sz="3200" dirty="0" smtClean="0"/>
              <a:t>		: Analyst, Designer, Tester</a:t>
            </a:r>
          </a:p>
          <a:p>
            <a:r>
              <a:rPr lang="en-US" sz="3200" dirty="0" err="1" smtClean="0"/>
              <a:t>Nyoman</a:t>
            </a:r>
            <a:r>
              <a:rPr lang="en-US" sz="3200" dirty="0" smtClean="0"/>
              <a:t>	: Programmer, Designer</a:t>
            </a:r>
          </a:p>
          <a:p>
            <a:r>
              <a:rPr lang="en-US" sz="3200" dirty="0" err="1" smtClean="0"/>
              <a:t>Oddy</a:t>
            </a:r>
            <a:r>
              <a:rPr lang="en-US" sz="3200" dirty="0" smtClean="0"/>
              <a:t>		: Analyst, Tester</a:t>
            </a:r>
          </a:p>
          <a:p>
            <a:r>
              <a:rPr lang="en-US" sz="3200" dirty="0" smtClean="0"/>
              <a:t>Bryan		: Programmer, Tester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87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pengelola</a:t>
            </a:r>
            <a:r>
              <a:rPr lang="en-US" dirty="0" smtClean="0"/>
              <a:t> </a:t>
            </a:r>
            <a:r>
              <a:rPr lang="en-US" dirty="0" err="1" smtClean="0"/>
              <a:t>Hoomee</a:t>
            </a:r>
            <a:r>
              <a:rPr lang="en-US" dirty="0" smtClean="0"/>
              <a:t> </a:t>
            </a:r>
            <a:r>
              <a:rPr lang="en-US" dirty="0" err="1" smtClean="0"/>
              <a:t>Kafe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r>
              <a:rPr lang="en-US" dirty="0" smtClean="0"/>
              <a:t>, </a:t>
            </a:r>
            <a:r>
              <a:rPr lang="en-US" dirty="0" err="1" smtClean="0"/>
              <a:t>memanage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rutin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 </a:t>
            </a:r>
            <a:r>
              <a:rPr lang="en-US" dirty="0" err="1" smtClean="0"/>
              <a:t>serta</a:t>
            </a:r>
            <a:r>
              <a:rPr lang="en-US" dirty="0" smtClean="0"/>
              <a:t> 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2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Batasan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Aplikasi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err="1" smtClean="0"/>
              <a:t>Aplikasi</a:t>
            </a:r>
            <a:r>
              <a:rPr lang="en-US" sz="3200" dirty="0" smtClean="0"/>
              <a:t> </a:t>
            </a:r>
            <a:r>
              <a:rPr lang="en-US" sz="3200" dirty="0" err="1" smtClean="0"/>
              <a:t>keuangan</a:t>
            </a:r>
            <a:r>
              <a:rPr lang="en-US" sz="3200" dirty="0" smtClean="0"/>
              <a:t> </a:t>
            </a:r>
            <a:r>
              <a:rPr lang="en-US" sz="3200" dirty="0" err="1" smtClean="0"/>
              <a:t>kafe</a:t>
            </a:r>
            <a:r>
              <a:rPr lang="en-US" sz="3200" dirty="0" smtClean="0"/>
              <a:t> </a:t>
            </a:r>
            <a:r>
              <a:rPr lang="en-US" sz="3200" dirty="0" err="1" smtClean="0"/>
              <a:t>meliputi</a:t>
            </a:r>
            <a:r>
              <a:rPr lang="en-US" sz="3200" dirty="0" smtClean="0"/>
              <a:t>:</a:t>
            </a:r>
          </a:p>
          <a:p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kasir</a:t>
            </a:r>
            <a:endParaRPr lang="en-US" sz="3200" dirty="0" smtClean="0"/>
          </a:p>
          <a:p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laporan</a:t>
            </a:r>
            <a:r>
              <a:rPr lang="en-US" sz="3200" dirty="0" smtClean="0"/>
              <a:t> </a:t>
            </a:r>
            <a:r>
              <a:rPr lang="en-US" sz="3200" dirty="0" err="1" smtClean="0"/>
              <a:t>keuangan</a:t>
            </a:r>
            <a:r>
              <a:rPr lang="en-US" sz="3200" dirty="0" smtClean="0"/>
              <a:t> </a:t>
            </a:r>
            <a:r>
              <a:rPr lang="en-US" sz="3200" dirty="0" err="1" smtClean="0"/>
              <a:t>berjangka</a:t>
            </a:r>
            <a:r>
              <a:rPr lang="en-US" sz="3200" dirty="0" smtClean="0"/>
              <a:t>, </a:t>
            </a:r>
            <a:r>
              <a:rPr lang="en-US" sz="3200" dirty="0" err="1" smtClean="0"/>
              <a:t>yaitu</a:t>
            </a:r>
            <a:r>
              <a:rPr lang="en-US" sz="3200" dirty="0" smtClean="0"/>
              <a:t> </a:t>
            </a:r>
            <a:r>
              <a:rPr lang="en-US" sz="3200" dirty="0" err="1" smtClean="0"/>
              <a:t>harian</a:t>
            </a:r>
            <a:r>
              <a:rPr lang="en-US" sz="3200" dirty="0" smtClean="0"/>
              <a:t>, </a:t>
            </a:r>
            <a:r>
              <a:rPr lang="en-US" sz="3200" dirty="0" err="1" smtClean="0"/>
              <a:t>mingguan</a:t>
            </a:r>
            <a:r>
              <a:rPr lang="en-US" sz="3200" dirty="0" smtClean="0"/>
              <a:t>, </a:t>
            </a:r>
            <a:r>
              <a:rPr lang="en-US" sz="3200" dirty="0" err="1" smtClean="0"/>
              <a:t>bulanan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tahunan</a:t>
            </a:r>
            <a:endParaRPr lang="en-US" sz="3200" dirty="0" smtClean="0"/>
          </a:p>
          <a:p>
            <a:r>
              <a:rPr lang="en-US" sz="3200" dirty="0" err="1"/>
              <a:t>F</a:t>
            </a:r>
            <a:r>
              <a:rPr lang="en-US" sz="3200" dirty="0" err="1" smtClean="0"/>
              <a:t>ungsi</a:t>
            </a:r>
            <a:r>
              <a:rPr lang="en-US" sz="3200" dirty="0" smtClean="0"/>
              <a:t> list order</a:t>
            </a:r>
            <a:endParaRPr lang="en-US" sz="3200" dirty="0" smtClean="0"/>
          </a:p>
          <a:p>
            <a:r>
              <a:rPr lang="en-US" sz="3200" dirty="0" err="1" smtClean="0"/>
              <a:t>Dijalankan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Windows 7/8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5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90" y="2951513"/>
            <a:ext cx="9532219" cy="2745279"/>
          </a:xfrm>
        </p:spPr>
      </p:pic>
    </p:spTree>
    <p:extLst>
      <p:ext uri="{BB962C8B-B14F-4D97-AF65-F5344CB8AC3E}">
        <p14:creationId xmlns:p14="http://schemas.microsoft.com/office/powerpoint/2010/main" val="13964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285999"/>
            <a:ext cx="8915400" cy="377762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Spesifikasi</a:t>
            </a:r>
            <a:r>
              <a:rPr lang="en-US" sz="3200" dirty="0" smtClean="0"/>
              <a:t>: </a:t>
            </a:r>
            <a:r>
              <a:rPr lang="en-US" sz="3200" dirty="0" err="1" smtClean="0"/>
              <a:t>Mendapatkan</a:t>
            </a:r>
            <a:r>
              <a:rPr lang="en-US" sz="3200" dirty="0" smtClean="0"/>
              <a:t> </a:t>
            </a:r>
            <a:r>
              <a:rPr lang="en-US" sz="3200" dirty="0" err="1" smtClean="0"/>
              <a:t>catatan</a:t>
            </a:r>
            <a:r>
              <a:rPr lang="en-US" sz="3200" dirty="0" smtClean="0"/>
              <a:t> final yang </a:t>
            </a:r>
            <a:r>
              <a:rPr lang="en-US" sz="3200" dirty="0" err="1" smtClean="0"/>
              <a:t>meliputi</a:t>
            </a:r>
            <a:r>
              <a:rPr lang="en-US" sz="3200" dirty="0" smtClean="0"/>
              <a:t> </a:t>
            </a:r>
            <a:r>
              <a:rPr lang="en-US" sz="3200" dirty="0" err="1" smtClean="0"/>
              <a:t>kebutuhan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fungsional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dibutuhkan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user</a:t>
            </a:r>
          </a:p>
          <a:p>
            <a:r>
              <a:rPr lang="en-US" sz="3200" dirty="0" err="1" smtClean="0"/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Perancangan</a:t>
            </a:r>
            <a:r>
              <a:rPr lang="en-US" sz="3200" dirty="0" smtClean="0"/>
              <a:t>: </a:t>
            </a:r>
            <a:r>
              <a:rPr lang="en-US" sz="3200" dirty="0" err="1" smtClean="0"/>
              <a:t>Spesifikasi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Kebutuhan</a:t>
            </a:r>
            <a:r>
              <a:rPr lang="en-US" sz="3200" dirty="0" smtClean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Lunak</a:t>
            </a:r>
            <a:r>
              <a:rPr lang="en-US" sz="3200" dirty="0" smtClean="0"/>
              <a:t> </a:t>
            </a:r>
            <a:r>
              <a:rPr lang="en-US" sz="3200" dirty="0" err="1" smtClean="0"/>
              <a:t>serta</a:t>
            </a:r>
            <a:r>
              <a:rPr lang="en-US" sz="3200" dirty="0" smtClean="0"/>
              <a:t> </a:t>
            </a:r>
            <a:r>
              <a:rPr lang="en-US" sz="3200" dirty="0" err="1" smtClean="0"/>
              <a:t>Deskripsi</a:t>
            </a:r>
            <a:r>
              <a:rPr lang="en-US" sz="3200" dirty="0" smtClean="0"/>
              <a:t> </a:t>
            </a:r>
            <a:r>
              <a:rPr lang="en-US" sz="3200" dirty="0" err="1" smtClean="0"/>
              <a:t>Perancangan</a:t>
            </a:r>
            <a:r>
              <a:rPr lang="en-US" sz="3200" dirty="0" smtClean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Lunak</a:t>
            </a:r>
            <a:endParaRPr lang="en-US" sz="3200" dirty="0" smtClean="0"/>
          </a:p>
          <a:p>
            <a:r>
              <a:rPr lang="en-US" sz="3200" dirty="0" err="1" smtClean="0"/>
              <a:t>Implementasi</a:t>
            </a:r>
            <a:r>
              <a:rPr lang="en-US" sz="3200" dirty="0" smtClean="0"/>
              <a:t>: </a:t>
            </a:r>
            <a:r>
              <a:rPr lang="en-US" sz="3200" dirty="0" err="1" smtClean="0"/>
              <a:t>Aplikasi</a:t>
            </a:r>
            <a:endParaRPr lang="en-US" sz="3200" dirty="0" smtClean="0"/>
          </a:p>
          <a:p>
            <a:r>
              <a:rPr lang="en-US" sz="3200" dirty="0" smtClean="0"/>
              <a:t>Testing: </a:t>
            </a:r>
            <a:r>
              <a:rPr lang="en-US" sz="3200" dirty="0" err="1" smtClean="0"/>
              <a:t>Dokumentasi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Final version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8097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118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Hoomee Café Cashier Application</vt:lpstr>
      <vt:lpstr>Pembagian Jobdesc</vt:lpstr>
      <vt:lpstr>Deskripsi Aplikasi</vt:lpstr>
      <vt:lpstr>Batasan Aplikasi</vt:lpstr>
      <vt:lpstr>Diagram Kasus Penggunaan</vt:lpstr>
      <vt:lpstr>Deliverables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Jordy Adith Praditya</dc:creator>
  <cp:lastModifiedBy>Jordy Adith Praditya</cp:lastModifiedBy>
  <cp:revision>12</cp:revision>
  <dcterms:created xsi:type="dcterms:W3CDTF">2015-02-23T03:33:48Z</dcterms:created>
  <dcterms:modified xsi:type="dcterms:W3CDTF">2015-02-23T04:51:49Z</dcterms:modified>
</cp:coreProperties>
</file>