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72" r:id="rId27"/>
    <p:sldId id="274" r:id="rId28"/>
    <p:sldId id="275" r:id="rId29"/>
    <p:sldId id="277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AC4D6E-69FF-4AFE-84AB-3EF3325B980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69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72"/>
            <p14:sldId id="274"/>
            <p14:sldId id="275"/>
            <p14:sldId id="277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6BD7-3785-4695-ABBB-6D30D53AE2C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F1633-5829-4690-A761-435DCF8E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Kurang</a:t>
            </a:r>
            <a:r>
              <a:rPr lang="en-US" baseline="0" dirty="0" smtClean="0"/>
              <a:t> quantity, total di menu </a:t>
            </a:r>
            <a:r>
              <a:rPr lang="en-US" baseline="0" dirty="0" err="1" smtClean="0"/>
              <a:t>transaksi</a:t>
            </a:r>
            <a:r>
              <a:rPr lang="en-US" baseline="0" dirty="0" smtClean="0"/>
              <a:t>, foreign key </a:t>
            </a:r>
            <a:r>
              <a:rPr lang="en-US" baseline="0" dirty="0" err="1" smtClean="0"/>
              <a:t>meja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lunas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transaksi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diskon</a:t>
            </a:r>
            <a:r>
              <a:rPr lang="en-US" baseline="0" dirty="0" smtClean="0"/>
              <a:t> di table </a:t>
            </a:r>
            <a:r>
              <a:rPr lang="en-US" baseline="0" dirty="0" err="1" smtClean="0"/>
              <a:t>transaksi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table), </a:t>
            </a:r>
            <a:r>
              <a:rPr lang="en-US" baseline="0" dirty="0" err="1" smtClean="0"/>
              <a:t>pembeda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makanan-minuman</a:t>
            </a:r>
            <a:r>
              <a:rPr lang="en-US" baseline="0" dirty="0" smtClean="0"/>
              <a:t> (status) di table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F1633-5829-4690-A761-435DCF8E26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2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9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4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5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0E8930-13A4-4D7B-B6B0-5D066E0BB2B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5B8DF2-C7F2-4005-A1E6-E568F1CFE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Hoomee</a:t>
            </a:r>
            <a:r>
              <a:rPr lang="en-US" dirty="0" smtClean="0"/>
              <a:t> Café</a:t>
            </a:r>
            <a:br>
              <a:rPr lang="en-US" dirty="0" smtClean="0"/>
            </a:br>
            <a:r>
              <a:rPr lang="en-US" dirty="0"/>
              <a:t>A</a:t>
            </a:r>
            <a:r>
              <a:rPr lang="en-US" dirty="0" smtClean="0"/>
              <a:t>ccounting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3 by Group E.06</a:t>
            </a:r>
          </a:p>
          <a:p>
            <a:r>
              <a:rPr lang="en-US" dirty="0" err="1" smtClean="0"/>
              <a:t>Anom</a:t>
            </a:r>
            <a:r>
              <a:rPr lang="en-US" dirty="0" smtClean="0"/>
              <a:t>-</a:t>
            </a:r>
            <a:r>
              <a:rPr lang="en-US" dirty="0" err="1" smtClean="0"/>
              <a:t>Oddy</a:t>
            </a:r>
            <a:r>
              <a:rPr lang="en-US" dirty="0" smtClean="0"/>
              <a:t>-Jordy-</a:t>
            </a:r>
            <a:r>
              <a:rPr lang="en-US" dirty="0" err="1" smtClean="0"/>
              <a:t>Komang</a:t>
            </a:r>
            <a:r>
              <a:rPr lang="en-US" dirty="0" smtClean="0"/>
              <a:t>-Bryan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49" y="1933995"/>
            <a:ext cx="7293217" cy="46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24" y="1991640"/>
            <a:ext cx="8504393" cy="44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Data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27" y="1871477"/>
            <a:ext cx="6447079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51" y="2438399"/>
            <a:ext cx="591363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085" y="2749486"/>
            <a:ext cx="3549121" cy="13716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Rancangan</a:t>
            </a:r>
            <a:r>
              <a:rPr lang="en-US" sz="4400" dirty="0" smtClean="0"/>
              <a:t> Nota </a:t>
            </a:r>
            <a:r>
              <a:rPr lang="en-US" sz="4400" dirty="0" err="1" smtClean="0"/>
              <a:t>Pembayaran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145" y="56644"/>
            <a:ext cx="2432255" cy="6757284"/>
          </a:xfrm>
        </p:spPr>
      </p:pic>
    </p:spTree>
    <p:extLst>
      <p:ext uri="{BB962C8B-B14F-4D97-AF65-F5344CB8AC3E}">
        <p14:creationId xmlns:p14="http://schemas.microsoft.com/office/powerpoint/2010/main" val="1246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, </a:t>
            </a:r>
            <a:r>
              <a:rPr lang="en-US" dirty="0" err="1" smtClean="0"/>
              <a:t>tim</a:t>
            </a:r>
            <a:r>
              <a:rPr lang="en-US" dirty="0" smtClean="0"/>
              <a:t> developer </a:t>
            </a:r>
            <a:r>
              <a:rPr lang="en-US" dirty="0" err="1" smtClean="0"/>
              <a:t>mengimplementasikan</a:t>
            </a:r>
            <a:r>
              <a:rPr lang="en-US" dirty="0" smtClean="0"/>
              <a:t> data-data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User Interface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Login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56" y="1838325"/>
            <a:ext cx="4105275" cy="2800350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Menu Manager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31" y="1414462"/>
            <a:ext cx="3819525" cy="36480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Login </a:t>
            </a:r>
            <a:r>
              <a:rPr lang="en-US" dirty="0" err="1" smtClean="0"/>
              <a:t>Pegawai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314128"/>
            <a:ext cx="6240462" cy="384874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tim</a:t>
            </a:r>
            <a:r>
              <a:rPr lang="en-US" dirty="0" smtClean="0"/>
              <a:t> developer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</a:t>
            </a:r>
            <a:r>
              <a:rPr lang="en-US" dirty="0" err="1" smtClean="0"/>
              <a:t>selengkap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agar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Database Menu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321089"/>
            <a:ext cx="6240462" cy="383482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56" y="942975"/>
            <a:ext cx="6086475" cy="45910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920307"/>
            <a:ext cx="6240462" cy="263638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List </a:t>
            </a:r>
            <a:r>
              <a:rPr lang="en-US" dirty="0" err="1" smtClean="0"/>
              <a:t>Meja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339229"/>
            <a:ext cx="6240462" cy="37985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Pemesanan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651127"/>
            <a:ext cx="6240462" cy="317474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Pembayaran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737693"/>
            <a:ext cx="6240462" cy="500161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Microsoft PowerPoint</a:t>
            </a:r>
          </a:p>
          <a:p>
            <a:r>
              <a:rPr lang="en-US" dirty="0" smtClean="0"/>
              <a:t>Microsoft Visual Studio</a:t>
            </a:r>
          </a:p>
          <a:p>
            <a:r>
              <a:rPr lang="en-US" dirty="0" smtClean="0"/>
              <a:t>Notepad</a:t>
            </a:r>
          </a:p>
          <a:p>
            <a:r>
              <a:rPr lang="en-US" dirty="0" smtClean="0"/>
              <a:t>Star UML</a:t>
            </a:r>
          </a:p>
          <a:p>
            <a:r>
              <a:rPr lang="en-US" dirty="0" smtClean="0"/>
              <a:t>Pencil</a:t>
            </a:r>
          </a:p>
          <a:p>
            <a:r>
              <a:rPr lang="en-US" dirty="0" smtClean="0"/>
              <a:t>Power Designer 15.0</a:t>
            </a:r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Dokumentasi</a:t>
            </a:r>
            <a:r>
              <a:rPr lang="en-US" dirty="0" smtClean="0"/>
              <a:t> proses </a:t>
            </a:r>
            <a:r>
              <a:rPr lang="en-US" dirty="0" err="1" smtClean="0"/>
              <a:t>pengerjaan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Hoomee</a:t>
            </a:r>
            <a:r>
              <a:rPr lang="en-US" dirty="0" smtClean="0"/>
              <a:t> Cafe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978940"/>
              </p:ext>
            </p:extLst>
          </p:nvPr>
        </p:nvGraphicFramePr>
        <p:xfrm>
          <a:off x="1484313" y="2667000"/>
          <a:ext cx="100187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Tanggal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Pengerjaan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Aktivitas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Kamis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26 </a:t>
                      </a:r>
                      <a:r>
                        <a:rPr lang="en-US" baseline="0" dirty="0" err="1" smtClean="0"/>
                        <a:t>Maret</a:t>
                      </a:r>
                      <a:r>
                        <a:rPr lang="en-US" baseline="0" dirty="0" smtClean="0"/>
                        <a:t>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Spesifikasi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Hoomee</a:t>
                      </a:r>
                      <a:r>
                        <a:rPr lang="en-US" dirty="0" smtClean="0"/>
                        <a:t> Café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Jumat</a:t>
                      </a:r>
                      <a:r>
                        <a:rPr lang="en-US" dirty="0" smtClean="0"/>
                        <a:t>, 27 </a:t>
                      </a:r>
                      <a:r>
                        <a:rPr lang="en-US" dirty="0" err="1" smtClean="0"/>
                        <a:t>Maret</a:t>
                      </a:r>
                      <a:r>
                        <a:rPr lang="en-US" dirty="0" smtClean="0"/>
                        <a:t>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Desain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Implementasi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Rumah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Anom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Hoomee</a:t>
                      </a:r>
                      <a:r>
                        <a:rPr lang="en-US" dirty="0" smtClean="0"/>
                        <a:t> Café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Maret</a:t>
                      </a:r>
                      <a:r>
                        <a:rPr lang="en-US" baseline="0" dirty="0" smtClean="0"/>
                        <a:t>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Implementasi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Dokumentasi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Hoomee</a:t>
                      </a:r>
                      <a:r>
                        <a:rPr lang="en-US" dirty="0" smtClean="0"/>
                        <a:t> Café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82" y="2062502"/>
            <a:ext cx="4626769" cy="4626769"/>
          </a:xfrm>
        </p:spPr>
      </p:pic>
    </p:spTree>
    <p:extLst>
      <p:ext uri="{BB962C8B-B14F-4D97-AF65-F5344CB8AC3E}">
        <p14:creationId xmlns:p14="http://schemas.microsoft.com/office/powerpoint/2010/main" val="5700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Hoomee</a:t>
            </a:r>
            <a:r>
              <a:rPr lang="en-US" dirty="0" smtClean="0"/>
              <a:t> Café?</a:t>
            </a:r>
          </a:p>
          <a:p>
            <a:r>
              <a:rPr lang="en-US" dirty="0" err="1" smtClean="0"/>
              <a:t>Penggambaran</a:t>
            </a:r>
            <a:r>
              <a:rPr lang="en-US" dirty="0" smtClean="0"/>
              <a:t> </a:t>
            </a:r>
            <a:r>
              <a:rPr lang="en-US" dirty="0" err="1" smtClean="0"/>
              <a:t>denah</a:t>
            </a:r>
            <a:r>
              <a:rPr lang="en-US" dirty="0" smtClean="0"/>
              <a:t> </a:t>
            </a:r>
            <a:r>
              <a:rPr lang="en-US" dirty="0" err="1" smtClean="0"/>
              <a:t>meja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Hoomee</a:t>
            </a:r>
            <a:r>
              <a:rPr lang="en-US" dirty="0" smtClean="0"/>
              <a:t> Café?</a:t>
            </a:r>
          </a:p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sajakah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Manager </a:t>
            </a:r>
            <a:r>
              <a:rPr lang="en-US" dirty="0" err="1" smtClean="0"/>
              <a:t>Hoomee</a:t>
            </a:r>
            <a:r>
              <a:rPr lang="en-US" dirty="0" smtClean="0"/>
              <a:t> Café?</a:t>
            </a:r>
          </a:p>
          <a:p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sajakah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MPPL </a:t>
            </a:r>
            <a:r>
              <a:rPr lang="en-US" dirty="0" err="1" smtClean="0"/>
              <a:t>Kelompok</a:t>
            </a:r>
            <a:r>
              <a:rPr lang="en-US" dirty="0" smtClean="0"/>
              <a:t> E06</a:t>
            </a:r>
          </a:p>
          <a:p>
            <a:r>
              <a:rPr lang="en-US" dirty="0" err="1" smtClean="0"/>
              <a:t>Anom</a:t>
            </a:r>
            <a:r>
              <a:rPr lang="en-US" dirty="0" smtClean="0"/>
              <a:t>-</a:t>
            </a:r>
            <a:r>
              <a:rPr lang="en-US" dirty="0" err="1" smtClean="0"/>
              <a:t>Oddy</a:t>
            </a:r>
            <a:r>
              <a:rPr lang="en-US" dirty="0" smtClean="0"/>
              <a:t>-Jordy-</a:t>
            </a:r>
            <a:r>
              <a:rPr lang="en-US" dirty="0" err="1" smtClean="0"/>
              <a:t>Komang</a:t>
            </a:r>
            <a:r>
              <a:rPr lang="en-US" dirty="0" smtClean="0"/>
              <a:t>-Bryan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3674" y="2062842"/>
            <a:ext cx="4239986" cy="4239986"/>
          </a:xfrm>
        </p:spPr>
      </p:pic>
    </p:spTree>
    <p:extLst>
      <p:ext uri="{BB962C8B-B14F-4D97-AF65-F5344CB8AC3E}">
        <p14:creationId xmlns:p14="http://schemas.microsoft.com/office/powerpoint/2010/main" val="17580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75113"/>
            <a:ext cx="10018713" cy="435428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Hoomee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di Surabaya.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supplier, </a:t>
            </a:r>
            <a:r>
              <a:rPr lang="en-US" dirty="0" err="1"/>
              <a:t>pegawai</a:t>
            </a:r>
            <a:r>
              <a:rPr lang="en-US" dirty="0"/>
              <a:t>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manager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Manager </a:t>
            </a:r>
            <a:r>
              <a:rPr lang="en-US" dirty="0" err="1"/>
              <a:t>menyusun</a:t>
            </a:r>
            <a:r>
              <a:rPr lang="en-US" dirty="0"/>
              <a:t> menu </a:t>
            </a:r>
            <a:r>
              <a:rPr lang="en-US" dirty="0" err="1"/>
              <a:t>hidangan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mendata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duduknya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customer </a:t>
            </a:r>
            <a:r>
              <a:rPr lang="en-US" dirty="0" err="1"/>
              <a:t>datang</a:t>
            </a:r>
            <a:r>
              <a:rPr lang="en-US" dirty="0"/>
              <a:t>, </a:t>
            </a:r>
            <a:r>
              <a:rPr lang="en-US" dirty="0" err="1"/>
              <a:t>pelayan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menu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di </a:t>
            </a:r>
            <a:r>
              <a:rPr lang="en-US" dirty="0" err="1"/>
              <a:t>kertas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pelayan</a:t>
            </a:r>
            <a:r>
              <a:rPr lang="en-US" dirty="0"/>
              <a:t> </a:t>
            </a:r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form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, </a:t>
            </a:r>
            <a:r>
              <a:rPr lang="en-US" dirty="0" err="1"/>
              <a:t>pelayan</a:t>
            </a:r>
            <a:r>
              <a:rPr lang="en-US" dirty="0"/>
              <a:t> </a:t>
            </a:r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dapur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menu yang </a:t>
            </a:r>
            <a:r>
              <a:rPr lang="en-US" dirty="0" err="1"/>
              <a:t>dipesan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, customer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customer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(</a:t>
            </a:r>
            <a:r>
              <a:rPr lang="en-US" dirty="0" err="1"/>
              <a:t>diskon</a:t>
            </a:r>
            <a:r>
              <a:rPr lang="en-US" dirty="0"/>
              <a:t>) </a:t>
            </a:r>
            <a:r>
              <a:rPr lang="en-US" dirty="0" err="1"/>
              <a:t>pada</a:t>
            </a:r>
            <a:r>
              <a:rPr lang="en-US" dirty="0"/>
              <a:t> billing customer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penjualannya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Manager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 Dan Manager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Denah</a:t>
            </a:r>
            <a:r>
              <a:rPr lang="en-US" dirty="0" smtClean="0"/>
              <a:t> </a:t>
            </a:r>
            <a:r>
              <a:rPr lang="en-US" dirty="0" err="1" smtClean="0"/>
              <a:t>Meja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37409" y="2209126"/>
            <a:ext cx="2257678" cy="186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5087" y="2209126"/>
            <a:ext cx="2638002" cy="186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95087" y="4070294"/>
            <a:ext cx="1974456" cy="176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69544" y="4070294"/>
            <a:ext cx="2621820" cy="176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20473" y="2357477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99611" y="2357477"/>
            <a:ext cx="517890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99611" y="2794447"/>
            <a:ext cx="517890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99610" y="3231417"/>
            <a:ext cx="509799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20473" y="2794447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20472" y="3231417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29516" y="4215267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51770" y="4215266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87356" y="4215266"/>
            <a:ext cx="515867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87356" y="4685939"/>
            <a:ext cx="515867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51770" y="4685939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254506" y="5441226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42898" y="5441226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36812" y="2468746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15949" y="2468745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41146" y="3052883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215949" y="3052882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5454322" y="1992661"/>
            <a:ext cx="339866" cy="69051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454322" y="3710855"/>
            <a:ext cx="339866" cy="69051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5490" y="3725035"/>
            <a:ext cx="339866" cy="69051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5400000">
            <a:off x="4918315" y="3466432"/>
            <a:ext cx="339866" cy="69051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41146" y="3641757"/>
            <a:ext cx="760073" cy="325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24213"/>
              </p:ext>
            </p:extLst>
          </p:nvPr>
        </p:nvGraphicFramePr>
        <p:xfrm>
          <a:off x="1484312" y="2013857"/>
          <a:ext cx="100187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/>
                <a:gridCol w="5009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Aktivitas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Pendataan</a:t>
                      </a:r>
                      <a:r>
                        <a:rPr lang="en-US" dirty="0" smtClean="0"/>
                        <a:t> 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Pengelolaan</a:t>
                      </a:r>
                      <a:r>
                        <a:rPr lang="en-US" baseline="0" dirty="0" smtClean="0"/>
                        <a:t> Database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Pendataan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Masuk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Pegawai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Kasir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Pemesanan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Pegawai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Kasir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Pembayaran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Pegawai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Kasir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Laporan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Pendapatan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Laporan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Pendapatan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Mingguan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Laporan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Pendapatan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Bulanan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Laporan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Pendapatan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Laporan</a:t>
                      </a:r>
                      <a:r>
                        <a:rPr lang="en-US" dirty="0" smtClean="0"/>
                        <a:t> Trend </a:t>
                      </a:r>
                      <a:r>
                        <a:rPr lang="en-US" dirty="0" err="1" smtClean="0"/>
                        <a:t>Penjualan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7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Notebook Dell Alienware M15X</a:t>
            </a:r>
          </a:p>
          <a:p>
            <a:r>
              <a:rPr lang="it-IT" dirty="0"/>
              <a:t>Intel Core i7-720QM 1.6 GHz (Intel Core i7)</a:t>
            </a:r>
          </a:p>
          <a:p>
            <a:r>
              <a:rPr lang="en-US" dirty="0"/>
              <a:t>NVIDIA GeForce GTX 260M - 1024 MB, Core: 550 MHz</a:t>
            </a:r>
          </a:p>
          <a:p>
            <a:r>
              <a:rPr lang="en-US" dirty="0"/>
              <a:t>4096 MB - 2x 2048 </a:t>
            </a:r>
            <a:r>
              <a:rPr lang="en-US" dirty="0" err="1"/>
              <a:t>MByte</a:t>
            </a:r>
            <a:r>
              <a:rPr lang="en-US" dirty="0"/>
              <a:t>, DDR3-1333</a:t>
            </a:r>
          </a:p>
          <a:p>
            <a:r>
              <a:rPr lang="en-US" dirty="0"/>
              <a:t>Windows 8.1 </a:t>
            </a:r>
            <a:r>
              <a:rPr lang="en-US" dirty="0" smtClean="0"/>
              <a:t>64bit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&amp;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</a:t>
            </a:r>
            <a:r>
              <a:rPr lang="en-US" dirty="0" err="1" smtClean="0"/>
              <a:t>spesifikasi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522</TotalTime>
  <Words>450</Words>
  <Application>Microsoft Office PowerPoint</Application>
  <PresentationFormat>Widescreen</PresentationFormat>
  <Paragraphs>109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Corbel</vt:lpstr>
      <vt:lpstr>Parallax</vt:lpstr>
      <vt:lpstr>Hoomee Café Accounting Application</vt:lpstr>
      <vt:lpstr>Specification</vt:lpstr>
      <vt:lpstr>Pertanyaan Wawancara</vt:lpstr>
      <vt:lpstr>Dokumentasi Wawancara</vt:lpstr>
      <vt:lpstr>Hasil Wawancara</vt:lpstr>
      <vt:lpstr>Denah Meja</vt:lpstr>
      <vt:lpstr>Tabel Aktivitas</vt:lpstr>
      <vt:lpstr>System Requirement</vt:lpstr>
      <vt:lpstr>Analysis &amp; Design</vt:lpstr>
      <vt:lpstr>Context Diagram</vt:lpstr>
      <vt:lpstr>Decomposition Diagram</vt:lpstr>
      <vt:lpstr>Conceptual Data Model</vt:lpstr>
      <vt:lpstr>Physical Data Model</vt:lpstr>
      <vt:lpstr>Rancangan Nota Pembayaran</vt:lpstr>
      <vt:lpstr>Implementasi</vt:lpstr>
      <vt:lpstr>Rancangan User Interface</vt:lpstr>
      <vt:lpstr>Form Login</vt:lpstr>
      <vt:lpstr>Form Menu Manager</vt:lpstr>
      <vt:lpstr>Form Data Login Pegawai</vt:lpstr>
      <vt:lpstr>Form Database Menu</vt:lpstr>
      <vt:lpstr>Form Penerimaan Barang</vt:lpstr>
      <vt:lpstr>Form Laporan Keuangan</vt:lpstr>
      <vt:lpstr>Form List Meja</vt:lpstr>
      <vt:lpstr>Form Pemesanan</vt:lpstr>
      <vt:lpstr>Form Pembayaran</vt:lpstr>
      <vt:lpstr>Tools</vt:lpstr>
      <vt:lpstr>Documentation</vt:lpstr>
      <vt:lpstr>Jadwal Pengerjaan</vt:lpstr>
      <vt:lpstr>Dokumentasi Pengerjaan Proyek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Hoomee Café Accounting Application</dc:title>
  <dc:creator>Jordy Adith Praditya</dc:creator>
  <cp:lastModifiedBy>Jordy Adith Praditya</cp:lastModifiedBy>
  <cp:revision>23</cp:revision>
  <dcterms:created xsi:type="dcterms:W3CDTF">2015-02-27T14:49:59Z</dcterms:created>
  <dcterms:modified xsi:type="dcterms:W3CDTF">2015-03-07T06:59:57Z</dcterms:modified>
</cp:coreProperties>
</file>