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7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31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48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10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2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493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49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604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6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96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AEE884-9925-4325-95C5-0730AB55A79D}" type="datetimeFigureOut">
              <a:rPr lang="es-PE" smtClean="0"/>
              <a:t>1/09/2020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EE8186-D231-4C53-A76C-42AC913D0D5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3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8E78D3-1F27-4049-9A1D-38D05CBAEDF1}"/>
              </a:ext>
            </a:extLst>
          </p:cNvPr>
          <p:cNvSpPr/>
          <p:nvPr/>
        </p:nvSpPr>
        <p:spPr>
          <a:xfrm>
            <a:off x="0" y="0"/>
            <a:ext cx="12192000" cy="5493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&lt;IF&lt;UL</a:t>
            </a:r>
            <a:r>
              <a:rPr lang="es-PE" dirty="0"/>
              <a:t>&gt;											</a:t>
            </a:r>
            <a:r>
              <a:rPr lang="es-PE" dirty="0" smtClean="0"/>
              <a:t>&lt;/</a:t>
            </a:r>
            <a:r>
              <a:rPr lang="es-PE" dirty="0"/>
              <a:t>UL</a:t>
            </a:r>
            <a:r>
              <a:rPr lang="es-PE" dirty="0" smtClean="0"/>
              <a:t>&gt;&lt;/IF&gt;</a:t>
            </a:r>
            <a:endParaRPr lang="es-PE" dirty="0"/>
          </a:p>
          <a:p>
            <a:endParaRPr lang="es-P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992CE-DA73-4208-AABE-F63C2E6280BE}"/>
              </a:ext>
            </a:extLst>
          </p:cNvPr>
          <p:cNvSpPr/>
          <p:nvPr/>
        </p:nvSpPr>
        <p:spPr>
          <a:xfrm>
            <a:off x="1536910" y="102328"/>
            <a:ext cx="2317898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</a:t>
            </a:r>
            <a:r>
              <a:rPr lang="es-PE" dirty="0" err="1"/>
              <a:t>li</a:t>
            </a:r>
            <a:r>
              <a:rPr lang="es-PE" dirty="0"/>
              <a:t>&gt;…&lt;a&gt;..&lt;/</a:t>
            </a:r>
            <a:r>
              <a:rPr lang="es-PE" dirty="0" err="1"/>
              <a:t>li</a:t>
            </a:r>
            <a:r>
              <a:rPr lang="es-PE" dirty="0"/>
              <a:t>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C86BB-5AB7-46EF-BA3B-C301A4941F34}"/>
              </a:ext>
            </a:extLst>
          </p:cNvPr>
          <p:cNvSpPr/>
          <p:nvPr/>
        </p:nvSpPr>
        <p:spPr>
          <a:xfrm>
            <a:off x="4640658" y="113263"/>
            <a:ext cx="2441945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</a:t>
            </a:r>
            <a:r>
              <a:rPr lang="es-PE" dirty="0" err="1"/>
              <a:t>li</a:t>
            </a:r>
            <a:r>
              <a:rPr lang="es-PE" dirty="0"/>
              <a:t>&gt;…&lt;a&gt;..&lt;/</a:t>
            </a:r>
            <a:r>
              <a:rPr lang="es-PE" dirty="0" err="1"/>
              <a:t>li</a:t>
            </a:r>
            <a:r>
              <a:rPr lang="es-PE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785D70-8D16-45E4-82EA-D5D7494D3C0E}"/>
              </a:ext>
            </a:extLst>
          </p:cNvPr>
          <p:cNvSpPr/>
          <p:nvPr/>
        </p:nvSpPr>
        <p:spPr>
          <a:xfrm>
            <a:off x="7748623" y="96438"/>
            <a:ext cx="2317897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</a:t>
            </a:r>
            <a:r>
              <a:rPr lang="es-PE" dirty="0" err="1"/>
              <a:t>li</a:t>
            </a:r>
            <a:r>
              <a:rPr lang="es-PE" dirty="0"/>
              <a:t>&gt;…&lt;a&gt;..&lt;/</a:t>
            </a:r>
            <a:r>
              <a:rPr lang="es-PE" dirty="0" err="1"/>
              <a:t>li</a:t>
            </a:r>
            <a:r>
              <a:rPr lang="es-PE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6F733-FF31-4D49-BFB5-3D28C1D089D9}"/>
              </a:ext>
            </a:extLst>
          </p:cNvPr>
          <p:cNvSpPr/>
          <p:nvPr/>
        </p:nvSpPr>
        <p:spPr>
          <a:xfrm>
            <a:off x="0" y="606055"/>
            <a:ext cx="12192000" cy="5493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&lt;NAV&gt;												&lt;/NAV&gt;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29265-4F1E-46AB-8B0F-81DFD5E02BEC}"/>
              </a:ext>
            </a:extLst>
          </p:cNvPr>
          <p:cNvSpPr/>
          <p:nvPr/>
        </p:nvSpPr>
        <p:spPr>
          <a:xfrm>
            <a:off x="1063254" y="737190"/>
            <a:ext cx="2753833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Logo etiqueta &lt;a&gt; y  &lt;</a:t>
            </a:r>
            <a:r>
              <a:rPr lang="es-PE" dirty="0" err="1"/>
              <a:t>img</a:t>
            </a:r>
            <a:r>
              <a:rPr lang="es-PE" dirty="0"/>
              <a:t>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DBC1A4-ECAB-492D-8984-429D8F7E9F99}"/>
              </a:ext>
            </a:extLst>
          </p:cNvPr>
          <p:cNvSpPr/>
          <p:nvPr/>
        </p:nvSpPr>
        <p:spPr>
          <a:xfrm>
            <a:off x="3930500" y="723013"/>
            <a:ext cx="2154865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/>
              <a:t>&lt;li&gt;…&lt;a&gt;..&lt;/li&gt;</a:t>
            </a:r>
            <a:endParaRPr lang="es-P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15590-8A93-47C2-AD01-005E93BB6B37}"/>
              </a:ext>
            </a:extLst>
          </p:cNvPr>
          <p:cNvSpPr/>
          <p:nvPr/>
        </p:nvSpPr>
        <p:spPr>
          <a:xfrm>
            <a:off x="6694970" y="723011"/>
            <a:ext cx="2083984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button</a:t>
            </a:r>
            <a:endParaRPr lang="es-PE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AB099-1B73-4346-A951-A4FB5F1CEE2B}"/>
              </a:ext>
            </a:extLst>
          </p:cNvPr>
          <p:cNvSpPr/>
          <p:nvPr/>
        </p:nvSpPr>
        <p:spPr>
          <a:xfrm>
            <a:off x="8878188" y="723011"/>
            <a:ext cx="2083984" cy="28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button</a:t>
            </a:r>
            <a:endParaRPr lang="es-PE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616D8-AB16-464C-9E1C-05250557EFC8}"/>
              </a:ext>
            </a:extLst>
          </p:cNvPr>
          <p:cNvSpPr/>
          <p:nvPr/>
        </p:nvSpPr>
        <p:spPr>
          <a:xfrm>
            <a:off x="1" y="1155406"/>
            <a:ext cx="12192000" cy="287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44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SLIDE&gt;      &lt;/</a:t>
            </a:r>
            <a:r>
              <a:rPr lang="en-US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SLIDE&gt;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s-PE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902F4C-DCC9-46DD-B308-21231A6DDA31}"/>
              </a:ext>
            </a:extLst>
          </p:cNvPr>
          <p:cNvSpPr/>
          <p:nvPr/>
        </p:nvSpPr>
        <p:spPr>
          <a:xfrm>
            <a:off x="10962172" y="1967023"/>
            <a:ext cx="967558" cy="109515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4C32BB0-9ABA-44C3-9376-B70490524D87}"/>
              </a:ext>
            </a:extLst>
          </p:cNvPr>
          <p:cNvSpPr/>
          <p:nvPr/>
        </p:nvSpPr>
        <p:spPr>
          <a:xfrm rot="10800000">
            <a:off x="262270" y="1967023"/>
            <a:ext cx="1148317" cy="109515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BEBB93-82F9-4E93-8878-A9F8687501B3}"/>
              </a:ext>
            </a:extLst>
          </p:cNvPr>
          <p:cNvSpPr/>
          <p:nvPr/>
        </p:nvSpPr>
        <p:spPr>
          <a:xfrm>
            <a:off x="0" y="4146698"/>
            <a:ext cx="12192000" cy="27113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sz="3600" dirty="0"/>
              <a:t>&lt;SECTION</a:t>
            </a:r>
            <a:r>
              <a:rPr lang="es-PE" sz="3600" dirty="0" smtClean="0"/>
              <a:t>&gt;    &lt;/</a:t>
            </a:r>
            <a:r>
              <a:rPr lang="es-PE" sz="3600" dirty="0"/>
              <a:t>SECTION&gt;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6A4E8A-DE03-45BB-AB13-1EA90B673493}"/>
              </a:ext>
            </a:extLst>
          </p:cNvPr>
          <p:cNvSpPr/>
          <p:nvPr/>
        </p:nvSpPr>
        <p:spPr>
          <a:xfrm>
            <a:off x="631753" y="4983714"/>
            <a:ext cx="1587794" cy="1619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&lt;ARTICLE&gt;</a:t>
            </a:r>
          </a:p>
          <a:p>
            <a:pPr algn="ctr"/>
            <a:r>
              <a:rPr lang="es-PE" dirty="0"/>
              <a:t>&lt;/ARTICLE&gt;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ACF002-7411-455E-A41A-AC8436EEA2FA}"/>
              </a:ext>
            </a:extLst>
          </p:cNvPr>
          <p:cNvSpPr/>
          <p:nvPr/>
        </p:nvSpPr>
        <p:spPr>
          <a:xfrm>
            <a:off x="4273837" y="5012071"/>
            <a:ext cx="1587794" cy="160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&lt;ARTICLE&gt;</a:t>
            </a:r>
          </a:p>
          <a:p>
            <a:pPr algn="ctr"/>
            <a:r>
              <a:rPr lang="es-PE" dirty="0"/>
              <a:t>&lt;/ARTICLE&gt;</a:t>
            </a:r>
          </a:p>
          <a:p>
            <a:pPr algn="ctr"/>
            <a:endParaRPr lang="es-P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D137B5-B821-4A81-ACEC-6490E019E848}"/>
              </a:ext>
            </a:extLst>
          </p:cNvPr>
          <p:cNvSpPr/>
          <p:nvPr/>
        </p:nvSpPr>
        <p:spPr>
          <a:xfrm>
            <a:off x="6099560" y="5019161"/>
            <a:ext cx="1587794" cy="1605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&lt;ARTICLE&gt;</a:t>
            </a:r>
          </a:p>
          <a:p>
            <a:pPr algn="ctr"/>
            <a:r>
              <a:rPr lang="es-PE" dirty="0"/>
              <a:t>&lt;/ARTICLE&gt;</a:t>
            </a:r>
          </a:p>
          <a:p>
            <a:pPr algn="ctr"/>
            <a:endParaRPr lang="es-PE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F83093-BE5F-4422-8B01-622A1B1CAC8A}"/>
              </a:ext>
            </a:extLst>
          </p:cNvPr>
          <p:cNvSpPr/>
          <p:nvPr/>
        </p:nvSpPr>
        <p:spPr>
          <a:xfrm>
            <a:off x="7936770" y="5019161"/>
            <a:ext cx="1587794" cy="1619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&lt;ARTICLE&gt;</a:t>
            </a:r>
          </a:p>
          <a:p>
            <a:pPr algn="ctr"/>
            <a:r>
              <a:rPr lang="es-PE" dirty="0"/>
              <a:t>&lt;/ARTICLE&gt;</a:t>
            </a:r>
          </a:p>
          <a:p>
            <a:pPr algn="ctr"/>
            <a:endParaRPr lang="es-PE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AE0A9B-FF14-4843-9C3F-98374FB21023}"/>
              </a:ext>
            </a:extLst>
          </p:cNvPr>
          <p:cNvSpPr/>
          <p:nvPr/>
        </p:nvSpPr>
        <p:spPr>
          <a:xfrm>
            <a:off x="9874118" y="5019161"/>
            <a:ext cx="1587794" cy="158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&lt;ARTICLE&gt;</a:t>
            </a:r>
          </a:p>
          <a:p>
            <a:pPr algn="ctr"/>
            <a:r>
              <a:rPr lang="es-PE" dirty="0"/>
              <a:t>&lt;/ARTICLE&gt;</a:t>
            </a:r>
          </a:p>
          <a:p>
            <a:pPr algn="ctr"/>
            <a:endParaRPr lang="es-PE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CD20FCE-AF1E-4F31-9B72-E4274E112491}"/>
              </a:ext>
            </a:extLst>
          </p:cNvPr>
          <p:cNvSpPr/>
          <p:nvPr/>
        </p:nvSpPr>
        <p:spPr>
          <a:xfrm>
            <a:off x="2457006" y="5004982"/>
            <a:ext cx="1587794" cy="1619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&lt;ARTICLE&gt;</a:t>
            </a:r>
          </a:p>
          <a:p>
            <a:pPr algn="ctr"/>
            <a:r>
              <a:rPr lang="es-PE" dirty="0"/>
              <a:t>&lt;/ARTICLE&gt;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25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97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Consolas</vt:lpstr>
      <vt:lpstr>Retrospección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</dc:creator>
  <cp:lastModifiedBy>Jordy</cp:lastModifiedBy>
  <cp:revision>8</cp:revision>
  <dcterms:created xsi:type="dcterms:W3CDTF">2020-09-02T03:45:30Z</dcterms:created>
  <dcterms:modified xsi:type="dcterms:W3CDTF">2020-09-02T04:37:49Z</dcterms:modified>
</cp:coreProperties>
</file>