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Average"/>
      <p:regular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verage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swald-bold.fntdata"/><Relationship Id="rId12" Type="http://schemas.openxmlformats.org/officeDocument/2006/relationships/slide" Target="slides/slide7.xml"/><Relationship Id="rId56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28845d3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228845d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d6efe3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d6efe3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28845d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228845d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d6efe3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d6efe3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228845d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228845d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5d6efe3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5d6efe3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228845d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228845d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228845d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228845d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5d6efe3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5d6efe3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5d6efe3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5d6efe3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d6efe3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d6efe3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228845d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228845d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5d6efe3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5d6efe3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5d6efe36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5d6efe36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d6efe36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5d6efe36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5d6efe36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5d6efe36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5d6efe3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5d6efe3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d6efe36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5d6efe36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5d6efe36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5d6efe36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5d6efe36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5d6efe36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5d6efe36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5d6efe3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5d6efe3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5d6efe3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5d6efe36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5d6efe36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228845d3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228845d3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228845d3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228845d3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228845d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228845d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35144ba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35144ba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228845d3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228845d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228845d3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228845d3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228845d3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228845d3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228845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228845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228845d3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228845d3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228845d3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228845d3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228845d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228845d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228845d3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228845d3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228845d3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228845d3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228845d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228845d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228845d3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228845d3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228845d3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2228845d3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228845d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2228845d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28845d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228845d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d6efe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d6efe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28845d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228845d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228845d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228845d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228845d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228845d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 the four memory segments, the two most important ones are The Stack and The Heap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way each one of these is behaves is </a:t>
            </a:r>
            <a:r>
              <a:rPr i="1" lang="en">
                <a:solidFill>
                  <a:schemeClr val="dk1"/>
                </a:solidFill>
              </a:rPr>
              <a:t>very different</a:t>
            </a:r>
            <a:r>
              <a:rPr lang="en">
                <a:solidFill>
                  <a:schemeClr val="dk1"/>
                </a:solidFill>
              </a:rPr>
              <a:t> than the other, but C doesn’t make a major syntactic distinction between them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big source of confusion!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first talk about the stack, since we’ve already been looking at it for function calls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Remember how the stack is used in function calls: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To store data that might be clobbered during function calls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To store return addresses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950" y="1211224"/>
            <a:ext cx="2252575" cy="31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Additionally, </a:t>
            </a:r>
            <a:r>
              <a:rPr i="1" lang="en">
                <a:solidFill>
                  <a:schemeClr val="dk1"/>
                </a:solidFill>
              </a:rPr>
              <a:t>local variables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temporary variables </a:t>
            </a:r>
            <a:r>
              <a:rPr lang="en">
                <a:solidFill>
                  <a:schemeClr val="dk1"/>
                </a:solidFill>
              </a:rPr>
              <a:t> in C tend to be stored on the 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stack is the natural place to store any data associated with a function call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Hence the term “The Stack Frame”: the area where a given function call stores its information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950" y="1211224"/>
            <a:ext cx="2252575" cy="31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C, the stack is managed by the C runtime, rather than </a:t>
            </a:r>
            <a:r>
              <a:rPr lang="en">
                <a:solidFill>
                  <a:schemeClr val="dk1"/>
                </a:solidFill>
              </a:rPr>
              <a:t>explicitly</a:t>
            </a:r>
            <a:r>
              <a:rPr lang="en">
                <a:solidFill>
                  <a:schemeClr val="dk1"/>
                </a:solidFill>
              </a:rPr>
              <a:t> as in assembly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Remember, this is a big reason why C became so popular so quickly: it provided a good </a:t>
            </a:r>
            <a:r>
              <a:rPr i="1" lang="en">
                <a:solidFill>
                  <a:schemeClr val="dk1"/>
                </a:solidFill>
              </a:rPr>
              <a:t>abstraction</a:t>
            </a:r>
            <a:r>
              <a:rPr lang="en">
                <a:solidFill>
                  <a:schemeClr val="dk1"/>
                </a:solidFill>
              </a:rPr>
              <a:t> for function calls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1550"/>
            <a:ext cx="4572000" cy="329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Remember when we saw the stack pointer being incremented and decremented in assembly?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was establishing the “Stack Frame”, that is, the memory available on the stack for this particular function call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1550"/>
            <a:ext cx="4572000" cy="329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the function completes, the stack frame is deallocated and the CPU jumps back to the return location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“deallocated” just means: the stack pointer is incremented up and the data below it becomes “garbage”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1550"/>
            <a:ext cx="4572000" cy="329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memory for local variables is “automatically” reclaimed in 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sort of garbage collection!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don’t need to worry about allocating memory and deallocating memory for local variables in C, right?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stack is why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1550"/>
            <a:ext cx="4572000" cy="329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although we tend to think of stacks growing </a:t>
            </a:r>
            <a:r>
              <a:rPr i="1" lang="en">
                <a:solidFill>
                  <a:schemeClr val="dk1"/>
                </a:solidFill>
              </a:rPr>
              <a:t>up</a:t>
            </a:r>
            <a:r>
              <a:rPr lang="en">
                <a:solidFill>
                  <a:schemeClr val="dk1"/>
                </a:solidFill>
              </a:rPr>
              <a:t>, in C (and in most programming environments) the stack tends to grow </a:t>
            </a:r>
            <a:r>
              <a:rPr i="1" lang="en">
                <a:solidFill>
                  <a:schemeClr val="dk1"/>
                </a:solidFill>
              </a:rPr>
              <a:t>down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how it works on the LMSM too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1550"/>
            <a:ext cx="4572000" cy="329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recursive function demo will help demonstrate things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Notice that each function call has its own copies of the parameter i and the local variable i_address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do you notice about i_address?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950" y="1211224"/>
            <a:ext cx="2252575" cy="31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addresses are going </a:t>
            </a:r>
            <a:r>
              <a:rPr i="1" lang="en">
                <a:solidFill>
                  <a:schemeClr val="dk1"/>
                </a:solidFill>
              </a:rPr>
              <a:t>down</a:t>
            </a:r>
            <a:r>
              <a:rPr lang="en">
                <a:solidFill>
                  <a:schemeClr val="dk1"/>
                </a:solidFill>
              </a:rPr>
              <a:t> in value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this is because in C on x86, the stack starts at a high number and grows </a:t>
            </a:r>
            <a:r>
              <a:rPr i="1" lang="en">
                <a:solidFill>
                  <a:schemeClr val="dk1"/>
                </a:solidFill>
              </a:rPr>
              <a:t>downward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debugger in CLion shows the more intuitive upward layout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-3634" l="15964" r="23881" t="14116"/>
          <a:stretch/>
        </p:blipFill>
        <p:spPr>
          <a:xfrm>
            <a:off x="6126875" y="908138"/>
            <a:ext cx="2343400" cy="37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Stack, The Heap &amp; Pointers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Glorified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So, that’s The Stack, and it’s very cool, it even garbage collects itself!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it’s so great, why don’t we </a:t>
            </a:r>
            <a:r>
              <a:rPr i="1" lang="en">
                <a:solidFill>
                  <a:schemeClr val="dk1"/>
                </a:solidFill>
              </a:rPr>
              <a:t>only</a:t>
            </a:r>
            <a:r>
              <a:rPr lang="en">
                <a:solidFill>
                  <a:schemeClr val="dk1"/>
                </a:solidFill>
              </a:rPr>
              <a:t> use the stack to store stuff?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325" y="863548"/>
            <a:ext cx="238862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stack *is* great and should be used for as much as possible, but the problem with the stack comes from the same places as its strength: it is tied to function invocations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if data needs to live longer than a function invocation?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325" y="863548"/>
            <a:ext cx="238862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Heap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Enter The Heap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Heap is another section of memory that is not nearly as structured as the Stack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75" y="1650336"/>
            <a:ext cx="3426224" cy="22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Heap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think of the Heap as a huge pool of memory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take a handful of memory out whenever you’d like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But</a:t>
            </a:r>
            <a:r>
              <a:rPr lang="en">
                <a:solidFill>
                  <a:schemeClr val="dk1"/>
                </a:solidFill>
              </a:rPr>
              <a:t>, and here’s the hard part, you had better put that memory back when you are done with 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75" y="1650336"/>
            <a:ext cx="3426224" cy="22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Heap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C, working with the heap usually means using two functions: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malloc()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free()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these functions are part of &lt;stdlib.h&gt; they are </a:t>
            </a:r>
            <a:r>
              <a:rPr i="1" lang="en">
                <a:solidFill>
                  <a:schemeClr val="dk1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part of the C programming language!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75" y="1650336"/>
            <a:ext cx="3426224" cy="22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malloc()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an example using malloc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have a pointer to a string in the data segment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allocate a 15 byte chunk of memory from the heap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copy the string into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print it out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Finally, we free the memory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04734"/>
            <a:ext cx="4572000" cy="142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malloc()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Things to notice: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had to pass in the amount of memory we wanted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What if we under-allocated?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sizeof operator is commonly paired with malloc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Returns the number of bytes required by the given data type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04734"/>
            <a:ext cx="4572000" cy="142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malloc()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Since the argument to malloc() is a variable, the size of the allocated memory can be dynamic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E.g. based on user input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 value returned by malloc </a:t>
            </a:r>
            <a:r>
              <a:rPr i="1" lang="en">
                <a:solidFill>
                  <a:schemeClr val="dk1"/>
                </a:solidFill>
              </a:rPr>
              <a:t>is a pointer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talk about pointers in a sec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04734"/>
            <a:ext cx="4572000" cy="142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calloc()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Another thing to note is that malloc() makes no guarantees about the memory it handed back to you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E.g. It could have garbage data from previous usages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want data zeroed, you can use the </a:t>
            </a:r>
            <a:r>
              <a:rPr i="1" lang="en">
                <a:solidFill>
                  <a:schemeClr val="dk1"/>
                </a:solidFill>
              </a:rPr>
              <a:t>calloc()</a:t>
            </a:r>
            <a:r>
              <a:rPr lang="en">
                <a:solidFill>
                  <a:schemeClr val="dk1"/>
                </a:solidFill>
              </a:rPr>
              <a:t> function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you pass two arguments to calloc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Worse is Better!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902"/>
            <a:ext cx="4572001" cy="117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malloc()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Alternatively, if you wanted to achieve the same guarantee with malloc, you would need to use use the </a:t>
            </a:r>
            <a:r>
              <a:rPr i="1" lang="en">
                <a:solidFill>
                  <a:schemeClr val="dk1"/>
                </a:solidFill>
              </a:rPr>
              <a:t>memset()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after you have allocated some memory.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902"/>
            <a:ext cx="4572001" cy="117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 Mental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think of C programs as being along the lines of programs in the LMSM: a giant array of bytes in memory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Like on the LMSM, C programs have different </a:t>
            </a:r>
            <a:r>
              <a:rPr i="1" lang="en">
                <a:solidFill>
                  <a:schemeClr val="dk1"/>
                </a:solidFill>
              </a:rPr>
              <a:t>segments</a:t>
            </a:r>
            <a:r>
              <a:rPr lang="en">
                <a:solidFill>
                  <a:schemeClr val="dk1"/>
                </a:solidFill>
              </a:rPr>
              <a:t> of memory used for different things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free()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 that you allocate on The Heap needs to be </a:t>
            </a:r>
            <a:r>
              <a:rPr i="1" lang="en">
                <a:solidFill>
                  <a:schemeClr val="dk1"/>
                </a:solidFill>
              </a:rPr>
              <a:t>explicitly</a:t>
            </a:r>
            <a:r>
              <a:rPr lang="en">
                <a:solidFill>
                  <a:schemeClr val="dk1"/>
                </a:solidFill>
              </a:rPr>
              <a:t> freed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Unlike the stack, there is no stack pointer to clean things up for you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don’t free your data properly, you will get memory leaks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902"/>
            <a:ext cx="4572001" cy="117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free()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 additional danger is that if you free your data more than once, you will get double free error messages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general, this means that when you allocate an object, you need to think about “who” </a:t>
            </a:r>
            <a:r>
              <a:rPr i="1" lang="en">
                <a:solidFill>
                  <a:schemeClr val="dk1"/>
                </a:solidFill>
              </a:rPr>
              <a:t>owns </a:t>
            </a:r>
            <a:r>
              <a:rPr lang="en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Who is going to free this?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902"/>
            <a:ext cx="4572001" cy="117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Behind The Scenes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Behind the scenes, a memory allocator is doing the work of finding memory chunks that satisfy your malloc() requests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memory allocator (malloc, get it?) is keeping track of what </a:t>
            </a:r>
            <a:r>
              <a:rPr lang="en">
                <a:solidFill>
                  <a:schemeClr val="dk1"/>
                </a:solidFill>
              </a:rPr>
              <a:t>chunks</a:t>
            </a:r>
            <a:r>
              <a:rPr lang="en">
                <a:solidFill>
                  <a:schemeClr val="dk1"/>
                </a:solidFill>
              </a:rPr>
              <a:t> of memory it has handed out and which have been handed back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4047"/>
            <a:ext cx="4572000" cy="232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Behind The Scenes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1" name="Google Shape;281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Underneath it all is just a big chunk of memory “owned” by the memory allocator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there isn’t any real enforcement of this, it’s just convention!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4047"/>
            <a:ext cx="4572000" cy="232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Behind The Scenes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8" name="Google Shape;288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“big chunk of memory” is actually managed by the operating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the memory allocator needs to grow the heap for more memory, it calls the lower level brk() and sbrk() methods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 rotWithShape="1">
          <a:blip r:embed="rId3">
            <a:alphaModFix/>
          </a:blip>
          <a:srcRect b="-3634" l="15964" r="23881" t="14116"/>
          <a:stretch/>
        </p:blipFill>
        <p:spPr>
          <a:xfrm>
            <a:off x="6126875" y="908138"/>
            <a:ext cx="2343400" cy="37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Behind The Scenes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5" name="Google Shape;295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brk() and sbrk() directly manipulate the “program break value” which is the boundary of the heap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brk() sets the address to an explicit value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sbrk() increments it by a certain amount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 rotWithShape="1">
          <a:blip r:embed="rId3">
            <a:alphaModFix/>
          </a:blip>
          <a:srcRect b="-3634" l="15964" r="23881" t="14116"/>
          <a:stretch/>
        </p:blipFill>
        <p:spPr>
          <a:xfrm>
            <a:off x="6126875" y="908138"/>
            <a:ext cx="2343400" cy="37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Malloc/Free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Google Shape;302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allocator uses the system calls </a:t>
            </a:r>
            <a:r>
              <a:rPr i="1" lang="en">
                <a:solidFill>
                  <a:schemeClr val="dk1"/>
                </a:solidFill>
              </a:rPr>
              <a:t>sbrk()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brk() </a:t>
            </a:r>
            <a:r>
              <a:rPr lang="en">
                <a:solidFill>
                  <a:schemeClr val="dk1"/>
                </a:solidFill>
              </a:rPr>
              <a:t>to ask for more heap memory if necessary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Turns out that you can use the brk and sbrk to play directly with memory allocations if you’d like!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NB: this can really screw with malloc()!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1462"/>
            <a:ext cx="4572000" cy="348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Malloc/Free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9" name="Google Shape;309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allocator uses the system calls </a:t>
            </a:r>
            <a:r>
              <a:rPr i="1" lang="en">
                <a:solidFill>
                  <a:schemeClr val="dk1"/>
                </a:solidFill>
              </a:rPr>
              <a:t>sbrk()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brk() </a:t>
            </a:r>
            <a:r>
              <a:rPr lang="en">
                <a:solidFill>
                  <a:schemeClr val="dk1"/>
                </a:solidFill>
              </a:rPr>
              <a:t>to ask for more heap memory if necessary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Turns out that you can use the brk and sbrk to play directly with memory allocations if you’d like!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NB: this can really screw with malloc()!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1462"/>
            <a:ext cx="4572000" cy="348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6" name="Google Shape;316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pointer</a:t>
            </a:r>
            <a:r>
              <a:rPr lang="en">
                <a:solidFill>
                  <a:schemeClr val="dk1"/>
                </a:solidFill>
              </a:rPr>
              <a:t> is a variable that contains the </a:t>
            </a:r>
            <a:r>
              <a:rPr i="1" lang="en">
                <a:solidFill>
                  <a:schemeClr val="dk1"/>
                </a:solidFill>
              </a:rPr>
              <a:t>memory address</a:t>
            </a:r>
            <a:r>
              <a:rPr lang="en">
                <a:solidFill>
                  <a:schemeClr val="dk1"/>
                </a:solidFill>
              </a:rPr>
              <a:t> of something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Pointers are difficult for many beginners to understand because they aren’t close to the hardware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we have pointers in the LMSM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stack pointer!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1185"/>
            <a:ext cx="4572000" cy="9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3" name="Google Shape;323;p5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Pointers aren’t </a:t>
            </a:r>
            <a:r>
              <a:rPr i="1" lang="en">
                <a:solidFill>
                  <a:schemeClr val="dk1"/>
                </a:solidFill>
              </a:rPr>
              <a:t>so</a:t>
            </a:r>
            <a:r>
              <a:rPr lang="en">
                <a:solidFill>
                  <a:schemeClr val="dk1"/>
                </a:solidFill>
              </a:rPr>
              <a:t> bad as long as you have low level experience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 fact, for assembly programmers, they are obvious: how else would you refer to a big chunk of memory?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4" name="Google Shape;3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1185"/>
            <a:ext cx="4572000" cy="9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 Mental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“code” segment (aka Text Segment) - the instructions of the program are stored here, typically read only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Corresponds to the low memory locations in the LMSM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0" name="Google Shape;330;p5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has good support for pointers, but, unfortunately, they made what I consider some bad syntactic choices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* character is used to </a:t>
            </a:r>
            <a:r>
              <a:rPr i="1" lang="en">
                <a:solidFill>
                  <a:schemeClr val="dk1"/>
                </a:solidFill>
              </a:rPr>
              <a:t>declare</a:t>
            </a:r>
            <a:r>
              <a:rPr lang="en">
                <a:solidFill>
                  <a:schemeClr val="dk1"/>
                </a:solidFill>
              </a:rPr>
              <a:t> and also to </a:t>
            </a:r>
            <a:r>
              <a:rPr i="1" lang="en">
                <a:solidFill>
                  <a:schemeClr val="dk1"/>
                </a:solidFill>
              </a:rPr>
              <a:t>derefrence </a:t>
            </a:r>
            <a:r>
              <a:rPr lang="en">
                <a:solidFill>
                  <a:schemeClr val="dk1"/>
                </a:solidFill>
              </a:rPr>
              <a:t>pointers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Very </a:t>
            </a:r>
            <a:r>
              <a:rPr lang="en">
                <a:solidFill>
                  <a:schemeClr val="dk1"/>
                </a:solidFill>
              </a:rPr>
              <a:t>confusing!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function at right shows both uses of the * operator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1" name="Google Shape;3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1185"/>
            <a:ext cx="4572000" cy="9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7" name="Google Shape;337;p5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Sometimes we want to go the other way: given a thing, get a </a:t>
            </a:r>
            <a:r>
              <a:rPr i="1" lang="en">
                <a:solidFill>
                  <a:schemeClr val="dk1"/>
                </a:solidFill>
              </a:rPr>
              <a:t>pointer</a:t>
            </a:r>
            <a:r>
              <a:rPr lang="en">
                <a:solidFill>
                  <a:schemeClr val="dk1"/>
                </a:solidFill>
              </a:rPr>
              <a:t> to that thing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For this we use the &amp; operator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we can get the address of </a:t>
            </a:r>
            <a:r>
              <a:rPr i="1" lang="en">
                <a:solidFill>
                  <a:schemeClr val="dk1"/>
                </a:solidFill>
              </a:rPr>
              <a:t>anything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stack-allocated variable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heap-allocated variable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 difference!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43873"/>
            <a:ext cx="4572000" cy="125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4" name="Google Shape;344;p5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are the advantages of pointers?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They are small (just an integer)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You can pass around a reference to a large chunk of data, rather than the data itself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You can do pointer </a:t>
            </a:r>
            <a:r>
              <a:rPr lang="en">
                <a:solidFill>
                  <a:schemeClr val="dk1"/>
                </a:solidFill>
              </a:rPr>
              <a:t>arithmetic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They are what malloc() returns :)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5" name="Google Shape;3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43873"/>
            <a:ext cx="4572000" cy="125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Arrays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1" name="Google Shape;351;p5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Arrays are usually easier for people to understand in 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Arrays are usually stack-allocated in 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Familiar </a:t>
            </a:r>
            <a:r>
              <a:rPr i="1" lang="en">
                <a:solidFill>
                  <a:schemeClr val="dk1"/>
                </a:solidFill>
              </a:rPr>
              <a:t>array-indexing</a:t>
            </a:r>
            <a:r>
              <a:rPr lang="en">
                <a:solidFill>
                  <a:schemeClr val="dk1"/>
                </a:solidFill>
              </a:rPr>
              <a:t> syntax we are all used to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arrays in C </a:t>
            </a:r>
            <a:r>
              <a:rPr i="1" lang="en">
                <a:solidFill>
                  <a:schemeClr val="dk1"/>
                </a:solidFill>
              </a:rPr>
              <a:t>do not encode their length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You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>
                <a:solidFill>
                  <a:schemeClr val="dk1"/>
                </a:solidFill>
              </a:rPr>
              <a:t> to know how large an array is to iterate over it properly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2" name="Google Shape;3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3076"/>
            <a:ext cx="4572000" cy="11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Pointer/Array Correspondence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8" name="Google Shape;358;p5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Pointers and arrays are deeply related to one another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becomes apparent  as you delve into pointer arithmetic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add to and subtract from pointers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is known as “pointer arithmetic”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+ and - operations bump the address n “slots”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3076"/>
            <a:ext cx="4572000" cy="11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Pointer/Array Correspondence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5" name="Google Shape;365;p5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C, an array can be assigned to a pointer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value of the pointer becomes the address of the first value in the array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However, pointers cannot be assigned to arrays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Nor can arrays be returned or passed into functions!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6" name="Google Shape;36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3076"/>
            <a:ext cx="4572000" cy="11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Pointer/Array Correspondence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2" name="Google Shape;372;p5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restrictions are part of the reason why pointers tend to be used so heavily in C: they are just more flexible and allowed in more situations, and you can always convert an array to them easily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3" name="Google Shape;3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3076"/>
            <a:ext cx="4572000" cy="11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Pointers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9" name="Google Shape;379;p5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again that you can get a pointer to anything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means it can be unclear what the lifetime of the underlying data being pointed to is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Languages like Rust try to make this more </a:t>
            </a:r>
            <a:r>
              <a:rPr lang="en">
                <a:solidFill>
                  <a:schemeClr val="dk1"/>
                </a:solidFill>
              </a:rPr>
              <a:t>explicit by enforcing a single “owner” for the underlying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43873"/>
            <a:ext cx="4572000" cy="125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C Program consists of different “segments” of memory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Of these segments, The Stack and The Heap are the most important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Stack grows and shrinks automatically as functions are called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Memory allocated on the stack share the lifetime of the function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Heap grows and shrinks based on calls to malloc() and free()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Memory allocated on the heap has no particular lifetime, it must be managed </a:t>
            </a:r>
            <a:r>
              <a:rPr lang="en"/>
              <a:t>explicitly</a:t>
            </a:r>
            <a:r>
              <a:rPr lang="en"/>
              <a:t> by the programmer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Pointers are just memory addresses “pointing” to actual data somewhere in memory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data can be anywhere: the stack, the heap, the BSS, etc.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 Mental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Data &amp; BSS segments - global and static variables are stored here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Known, fixed size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BSS is zero initialized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Similar to the area just after a LMSM program where we stored constants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has different </a:t>
            </a:r>
            <a:r>
              <a:rPr i="1" lang="en">
                <a:solidFill>
                  <a:schemeClr val="dk1"/>
                </a:solidFill>
              </a:rPr>
              <a:t>segments </a:t>
            </a:r>
            <a:r>
              <a:rPr lang="en">
                <a:solidFill>
                  <a:schemeClr val="dk1"/>
                </a:solidFill>
              </a:rPr>
              <a:t>of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Stack - where function parameters, local variables and other function related information is stored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Heap - an area where dynamically allocated memory lives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Stack - where function parameters, local variables and other function related information is stored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Similar to the upper memory location in the LMSM, where the stack pointer register points to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Heap - an area where dynamically allocated memory lives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Similar to our use of the the higher 100s in the LMSM to store temporary runtime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four segments of memory make up the core content of a C program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Memory in C is </a:t>
            </a:r>
            <a:r>
              <a:rPr i="1" lang="en">
                <a:solidFill>
                  <a:schemeClr val="dk1"/>
                </a:solidFill>
              </a:rPr>
              <a:t>byte-addressed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you have an address in a register it points to a given </a:t>
            </a:r>
            <a:r>
              <a:rPr i="1" lang="en">
                <a:solidFill>
                  <a:schemeClr val="dk1"/>
                </a:solidFill>
              </a:rPr>
              <a:t>byte</a:t>
            </a:r>
            <a:r>
              <a:rPr lang="en">
                <a:solidFill>
                  <a:schemeClr val="dk1"/>
                </a:solidFill>
              </a:rPr>
              <a:t> in memory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