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247d995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247d995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247d995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9247d995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247d995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9247d995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247d995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247d995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247d995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247d995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247d995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247d995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247d995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247d995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6edc94c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6edc94c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6edc94c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6edc94c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6edc94c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6edc94c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6edc94c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6edc94c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6edc94c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6edc94c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6edc94c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6edc94c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6edc94c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6edc94c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6edc94c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6edc94c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6edc94c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6edc94c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6edc94c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6edc94c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6edc94c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6edc94c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6edc94c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6edc94c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6edc94c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6edc94c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f14ce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f14ce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6edc94c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f6edc94c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6edc94c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6edc94c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6edc94ce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6edc94ce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6edc94ce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6edc94ce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6edc94ce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f6edc94ce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6edc94c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6edc94c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6edc94ce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6edc94ce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6edc94ce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6edc94ce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6edc94ce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6edc94ce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f70efe621_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f70efe621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0a5a4f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0a5a4f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6edc94ce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6edc94ce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6edc94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6edc94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edc94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edc94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6edc94c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6edc94c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9247d995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9247d995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247d995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247d995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dbolt.org/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arson.gross@montana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Scanning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>
                <a:solidFill>
                  <a:schemeClr val="dk1"/>
                </a:solidFill>
              </a:rPr>
              <a:t>Scanning</a:t>
            </a:r>
            <a:r>
              <a:rPr lang="en">
                <a:solidFill>
                  <a:schemeClr val="dk1"/>
                </a:solidFill>
              </a:rPr>
              <a:t> also called </a:t>
            </a:r>
            <a:r>
              <a:rPr i="1" lang="en">
                <a:solidFill>
                  <a:schemeClr val="dk1"/>
                </a:solidFill>
              </a:rPr>
              <a:t>lexing, tokenizing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i="1" lang="en">
                <a:solidFill>
                  <a:schemeClr val="dk1"/>
                </a:solidFill>
              </a:rPr>
              <a:t>lexical analysis</a:t>
            </a:r>
            <a:r>
              <a:rPr lang="en">
                <a:solidFill>
                  <a:schemeClr val="dk1"/>
                </a:solidFill>
              </a:rPr>
              <a:t> is the process of breaking text into individual </a:t>
            </a:r>
            <a:r>
              <a:rPr i="1" lang="en">
                <a:solidFill>
                  <a:schemeClr val="dk1"/>
                </a:solidFill>
              </a:rPr>
              <a:t>tokens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typically involves discarding meaningless white space, comments,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18828"/>
            <a:ext cx="4571999" cy="552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667650" y="1262575"/>
            <a:ext cx="4371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compute an average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 average =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(min + max)/2;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Parsing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next step is </a:t>
            </a:r>
            <a:r>
              <a:rPr i="1" lang="en">
                <a:solidFill>
                  <a:schemeClr val="dk1"/>
                </a:solidFill>
              </a:rPr>
              <a:t>parsing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where the stream of tokens are turned into into a </a:t>
            </a:r>
            <a:r>
              <a:rPr i="1" lang="en">
                <a:solidFill>
                  <a:schemeClr val="dk1"/>
                </a:solidFill>
              </a:rPr>
              <a:t>Parse Tree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Also sometimes called an </a:t>
            </a:r>
            <a:r>
              <a:rPr i="1" lang="en">
                <a:solidFill>
                  <a:schemeClr val="dk1"/>
                </a:solidFill>
              </a:rPr>
              <a:t>Abstract Syntax Tree (AST)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parser can tell us if there is a </a:t>
            </a:r>
            <a:r>
              <a:rPr i="1" lang="en">
                <a:solidFill>
                  <a:schemeClr val="dk1"/>
                </a:solidFill>
              </a:rPr>
              <a:t>Syntax Error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82753"/>
            <a:ext cx="4571999" cy="55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2241765"/>
            <a:ext cx="4514850" cy="189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a parse tree it is then possible to do to </a:t>
            </a:r>
            <a:r>
              <a:rPr i="1" lang="en">
                <a:solidFill>
                  <a:schemeClr val="dk1"/>
                </a:solidFill>
              </a:rPr>
              <a:t>analysis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“Does another variable have this variables name?”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“Is the right hand side compatible with the left and side?”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5528"/>
            <a:ext cx="4514850" cy="189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Static Analysis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Lexing through Static Analysis is considered the “front end”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right is a diagram of the gcc internals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“ends” of a compiler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Front end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Middle end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Back end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9633"/>
            <a:ext cx="4572000" cy="1864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Intermediate Representations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many compilers the initial AST is transformed into a new tree structure that better captures or represents the final output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These new structures are known as an </a:t>
            </a:r>
            <a:r>
              <a:rPr i="1" lang="en">
                <a:solidFill>
                  <a:schemeClr val="dk1"/>
                </a:solidFill>
              </a:rPr>
              <a:t>Intermediate Representations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Optimization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Many compilers have a heavy focus on </a:t>
            </a:r>
            <a:r>
              <a:rPr i="1" lang="en">
                <a:solidFill>
                  <a:schemeClr val="dk1"/>
                </a:solidFill>
              </a:rPr>
              <a:t>optimization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Producing the fastest possible code that is semantically compatible with the users program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Heavily optimized code can often run 3-10x faster than unoptimized 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 Generation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final step is when the compiler </a:t>
            </a:r>
            <a:r>
              <a:rPr i="1" lang="en">
                <a:solidFill>
                  <a:schemeClr val="dk1"/>
                </a:solidFill>
              </a:rPr>
              <a:t>generates code</a:t>
            </a:r>
            <a:endParaRPr i="1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Sometimes called </a:t>
            </a:r>
            <a:r>
              <a:rPr i="1" lang="en">
                <a:solidFill>
                  <a:schemeClr val="dk1"/>
                </a:solidFill>
              </a:rPr>
              <a:t>code gen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You may think of code gen as, for example, </a:t>
            </a:r>
            <a:r>
              <a:rPr lang="en">
                <a:solidFill>
                  <a:schemeClr val="dk1"/>
                </a:solidFill>
              </a:rPr>
              <a:t>generating</a:t>
            </a:r>
            <a:r>
              <a:rPr lang="en">
                <a:solidFill>
                  <a:schemeClr val="dk1"/>
                </a:solidFill>
              </a:rPr>
              <a:t> Java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this case, we are talking about generating </a:t>
            </a:r>
            <a:r>
              <a:rPr i="1" lang="en">
                <a:solidFill>
                  <a:schemeClr val="dk1"/>
                </a:solidFill>
              </a:rPr>
              <a:t>assembly 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 Generation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the Little Man Computer and Little Man Stack machine, you are seeing how </a:t>
            </a:r>
            <a:r>
              <a:rPr i="1" lang="en">
                <a:solidFill>
                  <a:schemeClr val="dk1"/>
                </a:solidFill>
              </a:rPr>
              <a:t>assembly</a:t>
            </a:r>
            <a:r>
              <a:rPr lang="en">
                <a:solidFill>
                  <a:schemeClr val="dk1"/>
                </a:solidFill>
              </a:rPr>
              <a:t> can be used to generate </a:t>
            </a:r>
            <a:r>
              <a:rPr i="1" lang="en">
                <a:solidFill>
                  <a:schemeClr val="dk1"/>
                </a:solidFill>
              </a:rPr>
              <a:t>machine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Also a kind of “code gen”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With a compiler, we are generating </a:t>
            </a:r>
            <a:r>
              <a:rPr i="1" lang="en">
                <a:solidFill>
                  <a:schemeClr val="dk1"/>
                </a:solidFill>
              </a:rPr>
              <a:t>assembly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Allows us to impose more abstractions on top of assembly!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 Generation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take a look at how compilation links high level programming to low level assembly by looking at the Godbolt compiler explorer: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https://godbolt.org/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050" y="1766725"/>
            <a:ext cx="4054500" cy="161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 Generation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compiler explorer lets us look at various source programs and how gcc, the GNU compiler, would turn that code into assembly for various </a:t>
            </a:r>
            <a:r>
              <a:rPr i="1" lang="en">
                <a:solidFill>
                  <a:schemeClr val="dk1"/>
                </a:solidFill>
              </a:rPr>
              <a:t>target architectures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our case, we will look at MIPS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</a:t>
            </a:r>
            <a:r>
              <a:rPr i="1" lang="en">
                <a:solidFill>
                  <a:schemeClr val="dk1"/>
                </a:solidFill>
              </a:rPr>
              <a:t>exactly</a:t>
            </a:r>
            <a:r>
              <a:rPr lang="en">
                <a:solidFill>
                  <a:schemeClr val="dk1"/>
                </a:solidFill>
              </a:rPr>
              <a:t> like the MIPS we have been looking at, but close!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050" y="1766725"/>
            <a:ext cx="4054500" cy="161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Compilers: The Link Between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and Low Level Programming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Carson Gross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carson.gross@montana.edu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Consider the simple C program at right, which includes a main() method and a simple function, doubleIt() that doubles the value of an integer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613"/>
            <a:ext cx="4572000" cy="3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Gcc takes this code and puts it through the aforementioned stages of compilation: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scans it into tokens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parses 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It validates/analyses the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Finally, it generates MIPS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613"/>
            <a:ext cx="4572000" cy="3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the generated code for doubleIt()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Let’s go through it line by line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first thing the function does is bump the stack pointer </a:t>
            </a:r>
            <a:r>
              <a:rPr i="1" lang="en">
                <a:solidFill>
                  <a:schemeClr val="dk1"/>
                </a:solidFill>
              </a:rPr>
              <a:t>down</a:t>
            </a:r>
            <a:r>
              <a:rPr lang="en">
                <a:solidFill>
                  <a:schemeClr val="dk1"/>
                </a:solidFill>
              </a:rPr>
              <a:t> by 24 bytes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 with most systems, the stack grows </a:t>
            </a:r>
            <a:r>
              <a:rPr i="1" lang="en">
                <a:solidFill>
                  <a:schemeClr val="dk1"/>
                </a:solidFill>
              </a:rPr>
              <a:t>down</a:t>
            </a:r>
            <a:r>
              <a:rPr lang="en">
                <a:solidFill>
                  <a:schemeClr val="dk1"/>
                </a:solidFill>
              </a:rPr>
              <a:t> in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provides the function “working space” on the stack to store temporary values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next thing the code does is save fp (frame pointer) value out to the stack at an offset of 20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then moves the current stack pointer to the frame pointer register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All local variables are stored relative to the frame pointer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next thing it does is something kind of funny: it moves $4, which is $a0, the argument register, out to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then moves the value right back off the stack into $v0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 comes a NOP instruction, inserted most likely to </a:t>
            </a:r>
            <a:r>
              <a:rPr i="1" lang="en">
                <a:solidFill>
                  <a:schemeClr val="dk1"/>
                </a:solidFill>
              </a:rPr>
              <a:t>byte align</a:t>
            </a:r>
            <a:r>
              <a:rPr lang="en">
                <a:solidFill>
                  <a:schemeClr val="dk1"/>
                </a:solidFill>
              </a:rPr>
              <a:t> the instructions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Machines often execute instructions most quickly when they are aligned on some multiple of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comes a subtle one: the compiler emitted a </a:t>
            </a:r>
            <a:r>
              <a:rPr i="1" lang="en">
                <a:solidFill>
                  <a:schemeClr val="dk1"/>
                </a:solidFill>
              </a:rPr>
              <a:t>shift left </a:t>
            </a:r>
            <a:r>
              <a:rPr lang="en">
                <a:solidFill>
                  <a:schemeClr val="dk1"/>
                </a:solidFill>
              </a:rPr>
              <a:t>instruction, shifting the $v0 register once to the right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Hint: this corresponds with the expression “i + i”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If you think about it, “i + i” is the equivalent of “2 * i”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if you remember from our early discussion on shift operators, shifting once to the left is the equivalent of </a:t>
            </a:r>
            <a:r>
              <a:rPr lang="en">
                <a:solidFill>
                  <a:schemeClr val="dk1"/>
                </a:solidFill>
              </a:rPr>
              <a:t>multiplying</a:t>
            </a:r>
            <a:r>
              <a:rPr lang="en">
                <a:solidFill>
                  <a:schemeClr val="dk1"/>
                </a:solidFill>
              </a:rPr>
              <a:t> by 2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remember: shifting is </a:t>
            </a:r>
            <a:r>
              <a:rPr i="1" lang="en">
                <a:solidFill>
                  <a:schemeClr val="dk1"/>
                </a:solidFill>
              </a:rPr>
              <a:t>very fast</a:t>
            </a:r>
            <a:r>
              <a:rPr lang="en">
                <a:solidFill>
                  <a:schemeClr val="dk1"/>
                </a:solidFill>
              </a:rPr>
              <a:t> when compared with an adder!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an example of a compiler optimization finding its way into the low level generated code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 the other hand, what about all that </a:t>
            </a:r>
            <a:r>
              <a:rPr lang="en">
                <a:solidFill>
                  <a:schemeClr val="dk1"/>
                </a:solidFill>
              </a:rPr>
              <a:t>useless data shuffling?  And there is more to come!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Once the value in $v0 is doubled, it is once again saved out to the stack, now in an offset of 8 from the frame pointer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then tt is then </a:t>
            </a:r>
            <a:r>
              <a:rPr i="1" lang="en">
                <a:solidFill>
                  <a:schemeClr val="dk1"/>
                </a:solidFill>
              </a:rPr>
              <a:t>loaded back into </a:t>
            </a:r>
            <a:r>
              <a:rPr lang="en">
                <a:solidFill>
                  <a:schemeClr val="dk1"/>
                </a:solidFill>
              </a:rPr>
              <a:t>$v0!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Very inefficient!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799400"/>
            <a:ext cx="6396449" cy="35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are now ready to return from the doubleIt()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need to move the current frame pointer back to the stack pointer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Then load the old frame pointer value from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Then bump the stack pointer back up to its initial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Finally, we have a jump register instruction to jump back to where the doubleIt() function was called from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a last little nop to keep everything properly aligned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Things to notice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once again see the symmetry around function calls with respect to the stack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Allocate some stack space at the start, save stuff out to it, deallocate the stack space at the end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can see a clever compiler optimization around doubling a value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what about that data shuffling?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 the other hand, there is an </a:t>
            </a:r>
            <a:r>
              <a:rPr i="1" lang="en">
                <a:solidFill>
                  <a:schemeClr val="dk1"/>
                </a:solidFill>
              </a:rPr>
              <a:t>awful lot</a:t>
            </a:r>
            <a:r>
              <a:rPr lang="en">
                <a:solidFill>
                  <a:schemeClr val="dk1"/>
                </a:solidFill>
              </a:rPr>
              <a:t> of pointless shuffling data from registers to the stack!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could probably be reduced by increasing the optimization settings for our compiler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also be detected by the MIPS hardware and optimized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Doubling An Integer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7" name="Google Shape;287;p4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sort of thing is why early assembly programmers weren’t always enamored with compilers: why would you put up with garbage assembly like this when you could just hand code it and make it right?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86575"/>
            <a:ext cx="4572000" cy="417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Main: Calling A Function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Now let’s look at the code generated for that main function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It’s a simple </a:t>
            </a:r>
            <a:r>
              <a:rPr lang="en">
                <a:solidFill>
                  <a:schemeClr val="dk1"/>
                </a:solidFill>
              </a:rPr>
              <a:t>body</a:t>
            </a:r>
            <a:r>
              <a:rPr lang="en">
                <a:solidFill>
                  <a:schemeClr val="dk1"/>
                </a:solidFill>
              </a:rPr>
              <a:t> that just calls the doubleIt() function with the value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613"/>
            <a:ext cx="4572000" cy="3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Main: Calling A Function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4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We’ll skip over the start and end of the function, this is the same rigamarole that we saw in the last function around the stack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Instead focus on the instructions on line 22 and 23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First, load the value 2 into $a0, the argument register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51" y="1082750"/>
            <a:ext cx="45601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Main: Calling A Function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4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Next, use the magical jump and link instruction to jump to doubleIt and push the </a:t>
            </a:r>
            <a:r>
              <a:rPr i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 instruction’s address into $ra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the crux of the function call abstraction, and this is how C function calls compile down to the related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51" y="1082750"/>
            <a:ext cx="45601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Main: Calling A Function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5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may not look like much, but this is how we get from doubleIt(2) down to something that the computer can almost understand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one of the pieces of deep magic of this class!  Please understand it at least at a high level!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51" y="1082750"/>
            <a:ext cx="45601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Firth: A Compiler for LMSM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5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Little Man Stack Machine has it’s own compiler: firth!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simple “high level” programming </a:t>
            </a:r>
            <a:r>
              <a:rPr lang="en">
                <a:solidFill>
                  <a:schemeClr val="dk1"/>
                </a:solidFill>
              </a:rPr>
              <a:t>language</a:t>
            </a:r>
            <a:r>
              <a:rPr lang="en">
                <a:solidFill>
                  <a:schemeClr val="dk1"/>
                </a:solidFill>
              </a:rPr>
              <a:t> that compiles to LMSM assembly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Which is then converted to LMSM machine code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Let’s take a look…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851" y="1082750"/>
            <a:ext cx="45601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Getting From C to Assembly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Thus far we have been looking at </a:t>
            </a:r>
            <a:r>
              <a:rPr i="1" lang="en">
                <a:solidFill>
                  <a:schemeClr val="dk1"/>
                </a:solidFill>
              </a:rPr>
              <a:t>low level </a:t>
            </a:r>
            <a:r>
              <a:rPr lang="en">
                <a:solidFill>
                  <a:schemeClr val="dk1"/>
                </a:solidFill>
              </a:rPr>
              <a:t>computing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to make logical gates out of sand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to build complex logic out of simple logical gates (e.g. an adder)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to drive complex logic with instructions (machine code)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to program machines with low level assembly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Today we looked at how </a:t>
            </a:r>
            <a:r>
              <a:rPr i="1" lang="en"/>
              <a:t>Compilers</a:t>
            </a:r>
            <a:r>
              <a:rPr lang="en"/>
              <a:t> work, with a focus on the </a:t>
            </a:r>
            <a:r>
              <a:rPr i="1" lang="en"/>
              <a:t>code generation</a:t>
            </a:r>
            <a:r>
              <a:rPr lang="en"/>
              <a:t> aspect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</a:t>
            </a:r>
            <a:r>
              <a:rPr i="1" lang="en"/>
              <a:t>code generation</a:t>
            </a:r>
            <a:r>
              <a:rPr lang="en"/>
              <a:t> that links high level languages like C to low level assembly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compiler also has other phases: scanning, parsing,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Take CSCI 468 to learn more about those aspects of a compiler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Remember: </a:t>
            </a:r>
            <a:r>
              <a:rPr i="1" lang="en"/>
              <a:t>there is no such thing as a function</a:t>
            </a:r>
            <a:r>
              <a:rPr lang="en"/>
              <a:t>, but without them we wouldn’t be able to build the software systems we do!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Getting From C to Assembly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Most programming today, thankfully, is not done at this level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Rather, it is done in a </a:t>
            </a:r>
            <a:r>
              <a:rPr i="1" lang="en">
                <a:solidFill>
                  <a:schemeClr val="dk1"/>
                </a:solidFill>
              </a:rPr>
              <a:t>high-level language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compiled</a:t>
            </a:r>
            <a:r>
              <a:rPr lang="en">
                <a:solidFill>
                  <a:schemeClr val="dk1"/>
                </a:solidFill>
              </a:rPr>
              <a:t> to assembly (or bytecode, etc.)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Getting From C to Assembly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tool used to do this is known as a </a:t>
            </a:r>
            <a:r>
              <a:rPr i="1" lang="en">
                <a:solidFill>
                  <a:schemeClr val="dk1"/>
                </a:solidFill>
              </a:rPr>
              <a:t>compiler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 teach the compilers capstone course, CSCI 468, where we compile a high level language, CatScript, to JVM byte-code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Getting From C to Assembly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Today we are going to look at the components of a compiler and how </a:t>
            </a:r>
            <a:r>
              <a:rPr lang="en">
                <a:solidFill>
                  <a:schemeClr val="dk1"/>
                </a:solidFill>
              </a:rPr>
              <a:t>exactly C is compiled down to assembly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Yes, C is a </a:t>
            </a:r>
            <a:r>
              <a:rPr i="1" lang="en">
                <a:solidFill>
                  <a:schemeClr val="dk1"/>
                </a:solidFill>
              </a:rPr>
              <a:t>high-level</a:t>
            </a:r>
            <a:r>
              <a:rPr lang="en">
                <a:solidFill>
                  <a:schemeClr val="dk1"/>
                </a:solidFill>
              </a:rPr>
              <a:t> programming language!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May not seem like it, but it is!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Map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12" y="1102100"/>
            <a:ext cx="7925973" cy="3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Components Of A Compiler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major components of a compiler that targets assembly are: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Scanning/Lexing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Parsing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Analysis/Intermediate Representations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Code Generation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775"/>
            <a:ext cx="4530451" cy="200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