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b66c90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b66c90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b66c90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b66c90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b66c90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b66c90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b66c90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b66c90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b66c90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b66c90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b66c90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b66c90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b66c90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b66c90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b66c90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b66c90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b66c90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b66c90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ab66c90c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ab66c90c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ab66c90c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ab66c90c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ab66c90c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ab66c90c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ab66c90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ab66c90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b66c90c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b66c90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ab66c90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ab66c90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b66c90c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b66c90c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ab66c90c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ab66c90c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ab66c90c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ab66c90c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ab66c90c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ab66c90c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ab66c90c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ab66c90c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ab66c90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ab66c90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b66c90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b66c90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ab66c90c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ab66c90c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ab66c90c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ab66c90c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ab66c90c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ab66c90c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5d6efe36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5d6efe36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b66c9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b66c9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b66c90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b66c90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b66c90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b66c90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b66c90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b66c90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b66c90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b66c90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b66c90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b66c90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there are five threads, all adding and removing random strings from a hashmap concurrently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code turns out to be </a:t>
            </a:r>
            <a:r>
              <a:rPr i="1" lang="en">
                <a:solidFill>
                  <a:schemeClr val="dk1"/>
                </a:solidFill>
              </a:rPr>
              <a:t>extremely dangerous!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1475"/>
            <a:ext cx="4572000" cy="315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were to allow this code to run long enough you would likely find one or more of the threads in a difficult-to-understand infinite loop!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6575"/>
            <a:ext cx="4571999" cy="144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shows the hazards of concurrent programming: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Difficult to understand semantics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Difficult to debug failures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Failures are </a:t>
            </a:r>
            <a:r>
              <a:rPr i="1" lang="en">
                <a:solidFill>
                  <a:schemeClr val="dk1"/>
                </a:solidFill>
              </a:rPr>
              <a:t>non-deterministic</a:t>
            </a:r>
            <a:r>
              <a:rPr lang="en">
                <a:solidFill>
                  <a:schemeClr val="dk1"/>
                </a:solidFill>
              </a:rPr>
              <a:t>: something may run just fine for a long time and then, suddenly, break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6575"/>
            <a:ext cx="4571999" cy="144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Fortunately for us, Java offers a few solutions to this problem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Solution 1, create a </a:t>
            </a:r>
            <a:r>
              <a:rPr i="1" lang="en">
                <a:solidFill>
                  <a:schemeClr val="dk1"/>
                </a:solidFill>
              </a:rPr>
              <a:t>synchronized decorator </a:t>
            </a:r>
            <a:r>
              <a:rPr lang="en">
                <a:solidFill>
                  <a:schemeClr val="dk1"/>
                </a:solidFill>
              </a:rPr>
              <a:t>of the map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325" y="2042197"/>
            <a:ext cx="4563673" cy="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will properly synchronize access and mutation within the hashmap so that there will not be internal corruption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Unfortunately, since </a:t>
            </a:r>
            <a:r>
              <a:rPr i="1" lang="en">
                <a:solidFill>
                  <a:schemeClr val="dk1"/>
                </a:solidFill>
              </a:rPr>
              <a:t>every </a:t>
            </a:r>
            <a:r>
              <a:rPr lang="en">
                <a:solidFill>
                  <a:schemeClr val="dk1"/>
                </a:solidFill>
              </a:rPr>
              <a:t>get and put are synchronized, this means that only one thread at a time can update or read from the Map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hurts parallelism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325" y="2042197"/>
            <a:ext cx="4563673" cy="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Java has a solution that allows for more parallelism but retains thread safety: ConcurrentHashMap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ConcurrentHashMap will allow non-conflicting accesses to </a:t>
            </a:r>
            <a:r>
              <a:rPr lang="en">
                <a:solidFill>
                  <a:schemeClr val="dk1"/>
                </a:solidFill>
              </a:rPr>
              <a:t>proceed</a:t>
            </a:r>
            <a:r>
              <a:rPr lang="en">
                <a:solidFill>
                  <a:schemeClr val="dk1"/>
                </a:solidFill>
              </a:rPr>
              <a:t> in parallel, while still properly synchronizing updates to the maps internals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200" y="2063100"/>
            <a:ext cx="4305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ConcurrentHashMap is a widely used class in large, multi-threaded java applications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you would expect, there are other concurrent data structure classes that can be found in the java.util.concurrent package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200" y="2063100"/>
            <a:ext cx="4305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Consider the code at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use a ConcurrentHashMap to keep track of the number of times a string has been accessed in the map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 this code thread safe?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9800"/>
            <a:ext cx="4530450" cy="30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mutating the count value </a:t>
            </a:r>
            <a:r>
              <a:rPr i="1" lang="en">
                <a:solidFill>
                  <a:schemeClr val="dk1"/>
                </a:solidFill>
              </a:rPr>
              <a:t>outside</a:t>
            </a:r>
            <a:r>
              <a:rPr lang="en">
                <a:solidFill>
                  <a:schemeClr val="dk1"/>
                </a:solidFill>
              </a:rPr>
              <a:t> of any locking protection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9800"/>
            <a:ext cx="4530450" cy="30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Thread 1: retrieves count for “A” which is 1 then pauses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Thread 2: retrieves count for “A” which is </a:t>
            </a:r>
            <a:r>
              <a:rPr i="1" lang="en">
                <a:solidFill>
                  <a:schemeClr val="dk1"/>
                </a:solidFill>
              </a:rPr>
              <a:t>still 1</a:t>
            </a:r>
            <a:r>
              <a:rPr lang="en">
                <a:solidFill>
                  <a:schemeClr val="dk1"/>
                </a:solidFill>
              </a:rPr>
              <a:t> then pauses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Thread 1: updates the count to 2 and saves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Thread 2: updates the count to 2 and saves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Value is 2, even though 3 </a:t>
            </a:r>
            <a:r>
              <a:rPr lang="en">
                <a:solidFill>
                  <a:schemeClr val="dk1"/>
                </a:solidFill>
              </a:rPr>
              <a:t>access</a:t>
            </a:r>
            <a:r>
              <a:rPr lang="en">
                <a:solidFill>
                  <a:schemeClr val="dk1"/>
                </a:solidFill>
              </a:rPr>
              <a:t> have occurred!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9800"/>
            <a:ext cx="4530450" cy="30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2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Concurrency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this demonstrates how hard it is to get multithreaded code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do this properly, you would need to put a lock around the entire read/update/save </a:t>
            </a:r>
            <a:r>
              <a:rPr i="1" lang="en">
                <a:solidFill>
                  <a:schemeClr val="dk1"/>
                </a:solidFill>
              </a:rPr>
              <a:t>critical section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9800"/>
            <a:ext cx="4530450" cy="30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things are safe, but you’ve destroyed the concurrency in this section of the code: only one thread at a time can update a count value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Maybe that’s OK, maybe not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this is why concurrency is so hard to get right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1375"/>
            <a:ext cx="4530450" cy="313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we’ve looked at how to manage </a:t>
            </a:r>
            <a:r>
              <a:rPr i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that threads access, but what about managing </a:t>
            </a:r>
            <a:r>
              <a:rPr i="1" lang="en">
                <a:solidFill>
                  <a:schemeClr val="dk1"/>
                </a:solidFill>
              </a:rPr>
              <a:t>threads </a:t>
            </a:r>
            <a:r>
              <a:rPr lang="en">
                <a:solidFill>
                  <a:schemeClr val="dk1"/>
                </a:solidFill>
              </a:rPr>
              <a:t>themselves?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25" y="355925"/>
            <a:ext cx="4352200" cy="4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We’ve already seen a few tools for helping coordinate threads: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join() - when called on a Thread object, the current thread will wait until that thread exits to continue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Semaphors - can be used to coordinate threads (e.g. a producer/consumer situation)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25" y="355925"/>
            <a:ext cx="4352200" cy="4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some code that uses another tool: a </a:t>
            </a:r>
            <a:r>
              <a:rPr i="1" lang="en">
                <a:solidFill>
                  <a:schemeClr val="dk1"/>
                </a:solidFill>
              </a:rPr>
              <a:t>Latch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latch can be used to coordinate threads by offering two functions: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countDown() </a:t>
            </a:r>
            <a:r>
              <a:rPr lang="en">
                <a:solidFill>
                  <a:schemeClr val="dk1"/>
                </a:solidFill>
              </a:rPr>
              <a:t>method which decrements the latch count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i="1" lang="en">
                <a:solidFill>
                  <a:schemeClr val="dk1"/>
                </a:solidFill>
              </a:rPr>
              <a:t>await()</a:t>
            </a:r>
            <a:r>
              <a:rPr lang="en">
                <a:solidFill>
                  <a:schemeClr val="dk1"/>
                </a:solidFill>
              </a:rPr>
              <a:t> method which causes the current thread to wait until the latch is at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25" y="355925"/>
            <a:ext cx="4352200" cy="4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have five threads that all decrement the latch at some random time in the future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main thread waits until all these threads are complete before continuing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Much cleaner than joining each thread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25" y="355925"/>
            <a:ext cx="4352200" cy="4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Are Threads free?  Can we just have as many threads as we want?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Threads are expensive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often want to control the number of threads in your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7725"/>
            <a:ext cx="4530450" cy="270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help you deal with this, Java offers </a:t>
            </a:r>
            <a:r>
              <a:rPr i="1" lang="en">
                <a:solidFill>
                  <a:schemeClr val="dk1"/>
                </a:solidFill>
              </a:rPr>
              <a:t>Executors</a:t>
            </a:r>
            <a:r>
              <a:rPr lang="en">
                <a:solidFill>
                  <a:schemeClr val="dk1"/>
                </a:solidFill>
              </a:rPr>
              <a:t> which provide a </a:t>
            </a:r>
            <a:r>
              <a:rPr i="1" lang="en">
                <a:solidFill>
                  <a:schemeClr val="dk1"/>
                </a:solidFill>
              </a:rPr>
              <a:t>ThreadPoolExecutor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Thread Pool</a:t>
            </a:r>
            <a:r>
              <a:rPr lang="en">
                <a:solidFill>
                  <a:schemeClr val="dk1"/>
                </a:solidFill>
              </a:rPr>
              <a:t> is a set of threads that can be reused to execute taks or jobs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very common pattern in large applications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7725"/>
            <a:ext cx="4530450" cy="270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code at right creates a fixed size thread pool with 10 threads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submit tasks to the thread pool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tasks are farmed out to the threads to execute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a thread is done with a task it becomes available for a new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7725"/>
            <a:ext cx="4530450" cy="270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Contrast this with creating 100 threads to handle these 100 tasks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That would certainly be better parallelism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it could also overwhelm your system with too many threads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 better to cap parallelism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7725"/>
            <a:ext cx="4530450" cy="270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concepts of concurrency and parallelism: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Concurrency is the term we use for when logical operations </a:t>
            </a:r>
            <a:r>
              <a:rPr i="1" lang="en">
                <a:solidFill>
                  <a:schemeClr val="dk1"/>
                </a:solidFill>
              </a:rPr>
              <a:t>overlap</a:t>
            </a:r>
            <a:r>
              <a:rPr lang="en">
                <a:solidFill>
                  <a:schemeClr val="dk1"/>
                </a:solidFill>
              </a:rPr>
              <a:t> in time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Parallelism is the term we use for when logical operations are being </a:t>
            </a:r>
            <a:r>
              <a:rPr i="1" lang="en">
                <a:solidFill>
                  <a:schemeClr val="dk1"/>
                </a:solidFill>
              </a:rPr>
              <a:t>executed</a:t>
            </a:r>
            <a:r>
              <a:rPr lang="en">
                <a:solidFill>
                  <a:schemeClr val="dk1"/>
                </a:solidFill>
              </a:rPr>
              <a:t> at the same time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Concurrency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75" y="1643187"/>
            <a:ext cx="40005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all of this seems complex and error prone to you, yes, yes it is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Concurrent programming using traditional approaches, even with good libraries like Java provides, is notoriously error prone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Even good programmers screw it up, sometimes badly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 Passing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0" y="952500"/>
            <a:ext cx="36861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programming languages have address this problem by implementing </a:t>
            </a:r>
            <a:r>
              <a:rPr i="1" lang="en">
                <a:solidFill>
                  <a:schemeClr val="dk1"/>
                </a:solidFill>
              </a:rPr>
              <a:t>message passing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an example of </a:t>
            </a:r>
            <a:r>
              <a:rPr i="1" lang="en">
                <a:solidFill>
                  <a:schemeClr val="dk1"/>
                </a:solidFill>
              </a:rPr>
              <a:t>Erlang</a:t>
            </a:r>
            <a:r>
              <a:rPr lang="en">
                <a:solidFill>
                  <a:schemeClr val="dk1"/>
                </a:solidFill>
              </a:rPr>
              <a:t>, a famous message-passing based language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 Passing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0" y="952500"/>
            <a:ext cx="36861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 Passing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0" y="952500"/>
            <a:ext cx="36861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i="1" lang="en">
                <a:solidFill>
                  <a:schemeClr val="dk1"/>
                </a:solidFill>
              </a:rPr>
              <a:t>counter</a:t>
            </a:r>
            <a:r>
              <a:rPr lang="en">
                <a:solidFill>
                  <a:schemeClr val="dk1"/>
                </a:solidFill>
              </a:rPr>
              <a:t> process effectively acts like a very light-weight, single thread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Isolates all data locally to that module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“function” is “invoked” via message passing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 Passing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0" y="952500"/>
            <a:ext cx="36861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approach has proven very effective for </a:t>
            </a:r>
            <a:r>
              <a:rPr lang="en">
                <a:solidFill>
                  <a:schemeClr val="dk1"/>
                </a:solidFill>
              </a:rPr>
              <a:t>building</a:t>
            </a:r>
            <a:r>
              <a:rPr lang="en">
                <a:solidFill>
                  <a:schemeClr val="dk1"/>
                </a:solidFill>
              </a:rPr>
              <a:t> highly concurrent, large scale systems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Adopted by some other programming languages as well (e.g. go)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 Passing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0" y="952500"/>
            <a:ext cx="36861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of today, still not widely adopted in the broader industry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Very popular in specific areas like telecom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Becoming more popular in </a:t>
            </a:r>
            <a:r>
              <a:rPr lang="en">
                <a:solidFill>
                  <a:schemeClr val="dk1"/>
                </a:solidFill>
              </a:rPr>
              <a:t>other areas as well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talked about some more advanced concurrency tools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AtomicInteger - thread safe sharing of a single integer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ConcurrentHashMap - thread safe sharing of a hashmap data structure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Latches - A simple way to coordinate </a:t>
            </a:r>
            <a:r>
              <a:rPr lang="en"/>
              <a:t>multiple</a:t>
            </a:r>
            <a:r>
              <a:rPr lang="en"/>
              <a:t> threads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ThreadPools - A way to keep the number of threads in your system under control by reusing existing threads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with these higher-level constructs, concurrency can be very hard to get right!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languages use “message passing” with isolated environments between code units to implement simpler concurrency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Becoming more and more popular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Threading is the most common concurrency model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order to safely and effectively work with </a:t>
            </a:r>
            <a:r>
              <a:rPr i="1" lang="en">
                <a:solidFill>
                  <a:schemeClr val="dk1"/>
                </a:solidFill>
              </a:rPr>
              <a:t>shared</a:t>
            </a:r>
            <a:r>
              <a:rPr lang="en">
                <a:solidFill>
                  <a:schemeClr val="dk1"/>
                </a:solidFill>
              </a:rPr>
              <a:t> resources in the presence of concurrency, it is necessary to use tools like Mutexes/Locks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Concurrency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75" y="1643187"/>
            <a:ext cx="40005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Java provides low level classes for dealing with concurrency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Last time we looked at the ReentrantLock which implements locking for safe access to critical sections of code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Concurrency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743300"/>
            <a:ext cx="4530451" cy="375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Today we are going to look at higher-level concurrency tools that java makes available to you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concurrency tricks that may be useful at some point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Alternative </a:t>
            </a:r>
            <a:r>
              <a:rPr lang="en">
                <a:solidFill>
                  <a:schemeClr val="dk1"/>
                </a:solidFill>
              </a:rPr>
              <a:t>concurrency</a:t>
            </a:r>
            <a:r>
              <a:rPr lang="en">
                <a:solidFill>
                  <a:schemeClr val="dk1"/>
                </a:solidFill>
              </a:rPr>
              <a:t> models that avoid some of these complications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Today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743300"/>
            <a:ext cx="4530451" cy="375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AtomicInteger - a class that wraps an integer and provides </a:t>
            </a:r>
            <a:r>
              <a:rPr i="1" lang="en">
                <a:solidFill>
                  <a:schemeClr val="dk1"/>
                </a:solidFill>
              </a:rPr>
              <a:t>atomic</a:t>
            </a:r>
            <a:r>
              <a:rPr lang="en">
                <a:solidFill>
                  <a:schemeClr val="dk1"/>
                </a:solidFill>
              </a:rPr>
              <a:t> that is “thread safe” access to it’s value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code we create five threads that are all accessing the shared data </a:t>
            </a:r>
            <a:r>
              <a:rPr i="1" lang="en">
                <a:solidFill>
                  <a:schemeClr val="dk1"/>
                </a:solidFill>
              </a:rPr>
              <a:t>atomicInteger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0344"/>
            <a:ext cx="4602775" cy="346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will recall from last time that to do this safely we needed to wrap access to the shared value in a </a:t>
            </a:r>
            <a:r>
              <a:rPr i="1" lang="en">
                <a:solidFill>
                  <a:schemeClr val="dk1"/>
                </a:solidFill>
              </a:rPr>
              <a:t>Lock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AtomicInteger abstracts that away and gives you atomic methods such as </a:t>
            </a:r>
            <a:r>
              <a:rPr i="1" lang="en">
                <a:solidFill>
                  <a:schemeClr val="dk1"/>
                </a:solidFill>
              </a:rPr>
              <a:t>incrementAndGet()</a:t>
            </a:r>
            <a:r>
              <a:rPr lang="en">
                <a:solidFill>
                  <a:schemeClr val="dk1"/>
                </a:solidFill>
              </a:rPr>
              <a:t> to safely increment and get the value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DEMO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0344"/>
            <a:ext cx="4602775" cy="346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AtomicInteger is somewhat useful, but what about sharing </a:t>
            </a:r>
            <a:r>
              <a:rPr i="1" lang="en">
                <a:solidFill>
                  <a:schemeClr val="dk1"/>
                </a:solidFill>
              </a:rPr>
              <a:t>data structures</a:t>
            </a:r>
            <a:r>
              <a:rPr lang="en">
                <a:solidFill>
                  <a:schemeClr val="dk1"/>
                </a:solidFill>
              </a:rPr>
              <a:t> such as a List or Map</a:t>
            </a:r>
            <a:r>
              <a:rPr i="1" lang="en">
                <a:solidFill>
                  <a:schemeClr val="dk1"/>
                </a:solidFill>
              </a:rPr>
              <a:t>?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Consider some concurrent code that shares a hash map, putting and removing random strings from 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Higher Level Concurrency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1475"/>
            <a:ext cx="4572000" cy="315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