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c3a07ea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c3a07ea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90b44e9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90b44e9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90b44e9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90b44e9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90b44e92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90b44e9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90b44e9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e90b44e9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e90b44e9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e90b44e9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90b44e9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e90b44e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e90b44e9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e90b44e9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90b44e92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90b44e92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90b44e9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e90b44e9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c3a07ea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6c3a07ea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c3a07ea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c3a07ea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c3a07ea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c3a07ea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e90b44e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e90b44e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e90b44e9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e90b44e9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e90b44e92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e90b44e92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e90b44e92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e90b44e92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e90b44e92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e90b44e92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e90b44e9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e90b44e9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e90b44e9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e90b44e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34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3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e90b44e9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e90b44e9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e90b44e9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3e90b44e9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e90b44e9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e90b44e9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e90b44e9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e90b44e9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e90b44e92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e90b44e9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e90b44e9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e90b44e9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e90b44e9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e90b44e9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6c3a07ea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6c3a07ea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6c3a07ea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6c3a07ea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e90b44e9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e90b44e9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3e03c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3e03c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e90b44e9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3e90b44e9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e90b44e9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e90b44e9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6c3a07eaf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6c3a07eaf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6743334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6743334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c3a07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c3a07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c3a07e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c3a07e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c3a07e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c3a07e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c3a07e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c3a07e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c3a07e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c3a07e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arson.gross@montana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 Gate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little more complicated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(NOT A) NAND (NOT B)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400" y="912975"/>
            <a:ext cx="3738358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Basic Nand Gate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the basic CMOS circuit to implement an NAND gate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both inputs A and B are high, OUT is low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Otherwise, OUT is high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 additional logical </a:t>
            </a:r>
            <a:r>
              <a:rPr lang="en">
                <a:solidFill>
                  <a:schemeClr val="dk1"/>
                </a:solidFill>
              </a:rPr>
              <a:t>circuits</a:t>
            </a:r>
            <a:r>
              <a:rPr lang="en">
                <a:solidFill>
                  <a:schemeClr val="dk1"/>
                </a:solidFill>
              </a:rPr>
              <a:t> can be built on top of this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750" y="746138"/>
            <a:ext cx="1829050" cy="36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Adder Circuitry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a </a:t>
            </a:r>
            <a:r>
              <a:rPr i="1" lang="en">
                <a:solidFill>
                  <a:schemeClr val="dk1"/>
                </a:solidFill>
              </a:rPr>
              <a:t>full adder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Called a full adder because it includes a carry in and carry out bit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Built out of NANDs, ORs and ANDs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These latter two can be built out of more NANDs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00" y="1552400"/>
            <a:ext cx="4530451" cy="20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Adder Circuitry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order to add multiple bits together, we can simply chain these adders together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known as a “ripple carry” adder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Real world adders are more sophisticated than this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4862"/>
            <a:ext cx="4530451" cy="181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Two’s Compliment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order to efficiently represent positive and negative integers, almost all computers use </a:t>
            </a:r>
            <a:r>
              <a:rPr i="1" lang="en">
                <a:solidFill>
                  <a:schemeClr val="dk1"/>
                </a:solidFill>
              </a:rPr>
              <a:t>two’s complement</a:t>
            </a:r>
            <a:r>
              <a:rPr lang="en">
                <a:solidFill>
                  <a:schemeClr val="dk1"/>
                </a:solidFill>
              </a:rPr>
              <a:t> encoding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makes the normal adder circuitry work for both signed and unsigned integers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375" y="671938"/>
            <a:ext cx="2460189" cy="3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Binary Finger Counting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 you can count to 31 on one hand!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90" y="986475"/>
            <a:ext cx="4530450" cy="332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Please review the Scott CPU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particular, please review the use of each register: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Instruction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Instruction Address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Temp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general purpose registers R0 through R1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Memory Access Register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Scott CPU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Each register performs a specific task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e.g the Instruction Address Register holds the address of the next instruction to execute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Scott CPU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Scott CPU Cycle consists of six steps: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1 - load the IAR to the MAR + bump IAR by 1 in the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2 - load the memory location into the IR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3 - move the accumulator into the IAR (advancing it by 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Scott CPU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next three steps depend on the particular instruction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 add instruction: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Moves a value from a general purpose register into the TEMP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Puts another general purpose register onto the bus + enables the adder and sets the result into the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Moves the accumulator back to a general </a:t>
            </a:r>
            <a:r>
              <a:rPr lang="en">
                <a:solidFill>
                  <a:schemeClr val="dk1"/>
                </a:solidFill>
              </a:rPr>
              <a:t>purpose</a:t>
            </a:r>
            <a:r>
              <a:rPr lang="en">
                <a:solidFill>
                  <a:schemeClr val="dk1"/>
                </a:solidFill>
              </a:rPr>
              <a:t> register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Scott CPU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366 - Systems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Carson Gross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carson.gross@montana.edu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Scott CPU memory subsystem makes uses of two</a:t>
            </a:r>
            <a:r>
              <a:rPr lang="en">
                <a:solidFill>
                  <a:schemeClr val="dk1"/>
                </a:solidFill>
              </a:rPr>
              <a:t> decoders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decoder takes n bits and enables 1 of n^2 wires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see two 4x16 decoders, wired into the MARs top 4 and bottom 4 bits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50" y="693775"/>
            <a:ext cx="4260257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Given an address in MAR, exactly </a:t>
            </a:r>
            <a:r>
              <a:rPr b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top wire and </a:t>
            </a:r>
            <a:r>
              <a:rPr b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bottom wire will be activated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Where those two wires meet is an 8 bit memory slot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the selected memory slot for either a read or a write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50" y="693775"/>
            <a:ext cx="4260257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the intersection of the wires is an AND gate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both the vertical AND the horizontal wire are enabled, then this memory location is selected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If, additionally the set wire is enabled, the memory location is written to from the 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If, alternatively, the enable wire is on, the memory location is put on the bus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7450"/>
            <a:ext cx="4530451" cy="27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Assembly is the lowest level of programming language above machine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Please review the basics of Little Man Computer assembly: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INP, OUT, and ADD work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branching 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LMC there is a 1 to 1 relationship between assembly and machine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 so in MIPS or LMSM assembly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Function calls are a (perhaps </a:t>
            </a:r>
            <a:r>
              <a:rPr i="1"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) fundamental concept to understand how high level computer languages work at the hardware level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 the JAL instruction: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Jumps to another area of 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Saves the </a:t>
            </a:r>
            <a:r>
              <a:rPr i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 address in the return address register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Also important is the notion of a </a:t>
            </a:r>
            <a:r>
              <a:rPr i="1" lang="en">
                <a:solidFill>
                  <a:schemeClr val="dk1"/>
                </a:solidFill>
              </a:rPr>
              <a:t>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Local function variables are stored on the stack so that things like recursion can work properly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Compilers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compiler is a piece of software that takes source and </a:t>
            </a:r>
            <a:r>
              <a:rPr i="1" lang="en">
                <a:solidFill>
                  <a:schemeClr val="dk1"/>
                </a:solidFill>
              </a:rPr>
              <a:t>transforms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 it takes </a:t>
            </a:r>
            <a:r>
              <a:rPr i="1" lang="en">
                <a:solidFill>
                  <a:schemeClr val="dk1"/>
                </a:solidFill>
              </a:rPr>
              <a:t>high level </a:t>
            </a:r>
            <a:r>
              <a:rPr lang="en">
                <a:solidFill>
                  <a:schemeClr val="dk1"/>
                </a:solidFill>
              </a:rPr>
              <a:t>source (like C) and transforms it into low level code (like assembly)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takes code like we see at right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5613"/>
            <a:ext cx="4572000" cy="3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transforms it into assembly like this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provides much higher level abstractions, in particular the function call, that have do be done manually in assembly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Take CSCI 468 with me to learn about compilers!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Bit masking is a technique used sometimes in C programming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Bit masking can be used to test the value of a single bit in a larger piece of data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Useful for packing multiple booleans into a single long, for example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get the value of a single bit, you will need to create a </a:t>
            </a:r>
            <a:r>
              <a:rPr i="1" lang="en"/>
              <a:t>bit mask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bit mask is the number 1 that has been </a:t>
            </a:r>
            <a:r>
              <a:rPr i="1" lang="en"/>
              <a:t>shifted</a:t>
            </a:r>
            <a:r>
              <a:rPr lang="en"/>
              <a:t> to the correct bit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“Introduce </a:t>
            </a:r>
            <a:r>
              <a:rPr lang="en"/>
              <a:t>students to fundamental concepts in computer systems, including software environments and development tools, computer architecture and organization, concurrency, information management, network communications, and operating systems based on cloud computing.”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left bit shift operator in C is &lt;&lt;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moves all the bits n slots to the left in the number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binary 1010 (decimal 10)</a:t>
            </a:r>
            <a:br>
              <a:rPr lang="en"/>
            </a:br>
            <a:br>
              <a:rPr lang="en"/>
            </a:br>
            <a:r>
              <a:rPr lang="en"/>
              <a:t>    1010 &lt;&lt; 1 = 0100 (decimal 4)</a:t>
            </a:r>
            <a:br>
              <a:rPr lang="en"/>
            </a:br>
            <a:r>
              <a:rPr lang="en"/>
              <a:t>    1010 &lt;&lt; 2 = 1000 (decimal 8)</a:t>
            </a:r>
            <a:br>
              <a:rPr lang="en"/>
            </a:br>
            <a:r>
              <a:rPr lang="en"/>
              <a:t>    1010 &lt;&lt; 3 = 0000 (decimal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Getting an bit mask for the Nth bit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56" y="2189393"/>
            <a:ext cx="6265500" cy="17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Testing the Nth bit of a value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31388"/>
            <a:ext cx="60960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Setting the Nth bit of a value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182950"/>
            <a:ext cx="4495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Clearing the Nth bit of a value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182950"/>
            <a:ext cx="44958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620" y="2182951"/>
            <a:ext cx="498075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" name="Google Shape;290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that</a:t>
            </a:r>
            <a:r>
              <a:rPr lang="en">
                <a:solidFill>
                  <a:schemeClr val="dk1"/>
                </a:solidFill>
              </a:rPr>
              <a:t> primary abstraction that programmers use when writing networking code is known as </a:t>
            </a:r>
            <a:r>
              <a:rPr i="1" lang="en">
                <a:solidFill>
                  <a:schemeClr val="dk1"/>
                </a:solidFill>
              </a:rPr>
              <a:t>a socket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Java has a pretty nice object oriented networking library found in the java.net package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</a:t>
            </a:r>
            <a:r>
              <a:rPr lang="en">
                <a:solidFill>
                  <a:schemeClr val="dk1"/>
                </a:solidFill>
              </a:rPr>
              <a:t>discussed</a:t>
            </a:r>
            <a:r>
              <a:rPr lang="en">
                <a:solidFill>
                  <a:schemeClr val="dk1"/>
                </a:solidFill>
              </a:rPr>
              <a:t> two different types of sockets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Please review what they are called and what each one does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a very basic cloud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DNS - Domain Name System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Application Servers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Databases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Cloud Storage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1" name="Google Shape;311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Which of these components must stay up?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Which of them are able to reboot without serious consequences?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8" name="Google Shape;318;p5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Which of these components must stay up?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Which of them are able to reboot without serious consequences?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50" y="1017725"/>
            <a:ext cx="6396449" cy="3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52"/>
          <p:cNvSpPr txBox="1"/>
          <p:nvPr>
            <p:ph idx="2" type="body"/>
          </p:nvPr>
        </p:nvSpPr>
        <p:spPr>
          <a:xfrm>
            <a:off x="225575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Redis is a </a:t>
            </a:r>
            <a:r>
              <a:rPr i="1" lang="en">
                <a:solidFill>
                  <a:schemeClr val="dk1"/>
                </a:solidFill>
              </a:rPr>
              <a:t>NoSQL</a:t>
            </a:r>
            <a:r>
              <a:rPr lang="en">
                <a:solidFill>
                  <a:schemeClr val="dk1"/>
                </a:solidFill>
              </a:rPr>
              <a:t> data store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Re</a:t>
            </a:r>
            <a:r>
              <a:rPr lang="en">
                <a:solidFill>
                  <a:schemeClr val="dk1"/>
                </a:solidFill>
              </a:rPr>
              <a:t>mote </a:t>
            </a:r>
            <a:r>
              <a:rPr i="1" lang="en">
                <a:solidFill>
                  <a:schemeClr val="dk1"/>
                </a:solidFill>
              </a:rPr>
              <a:t>Di</a:t>
            </a:r>
            <a:r>
              <a:rPr lang="en">
                <a:solidFill>
                  <a:schemeClr val="dk1"/>
                </a:solidFill>
              </a:rPr>
              <a:t>ctionary </a:t>
            </a:r>
            <a:r>
              <a:rPr i="1"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ervice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Core concept is that of key-value pairs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unlike a giant hash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that redis gives us shared data structures over the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25" y="850875"/>
            <a:ext cx="3277725" cy="32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2" name="Google Shape;332;p53"/>
          <p:cNvSpPr txBox="1"/>
          <p:nvPr>
            <p:ph idx="2" type="body"/>
          </p:nvPr>
        </p:nvSpPr>
        <p:spPr>
          <a:xfrm>
            <a:off x="225575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what situations would Redis be useful?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what situations would Redis </a:t>
            </a:r>
            <a:r>
              <a:rPr i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be useful?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25" y="850875"/>
            <a:ext cx="3277725" cy="32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311700" y="2204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hope you’ve enjoyed this class and feel like you have a better understanding of how computers work, from transistors up to cloud computing!</a:t>
            </a:r>
            <a:endParaRPr/>
          </a:p>
        </p:txBody>
      </p:sp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000" y="931649"/>
            <a:ext cx="3286000" cy="2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38" y="0"/>
            <a:ext cx="5981926" cy="42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will go over the most important concepts that I want you to take away from the 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Please give me feedback on how to improve this class for next </a:t>
            </a:r>
            <a:r>
              <a:rPr lang="en"/>
              <a:t>semester!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Improvement already planned: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Re-introduce networking assignment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Flesh out compiler section of LMSM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Logical operators and what's special about NAND in particular*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to implement NAND in silicon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an adder can be built using logical gates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Integer &amp; floating point representation * (floating point only)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layout &amp; function of the Scott CPU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Scott CPU memory implementation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LMC Assembly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Function Call Abstraction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Compilation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 Masking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Networking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component of the basic cloud architecture diagram *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NAND Gate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NAND Gates are “special”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NAND gates are functionally complete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All other logical gates can be constructed with them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50" y="1004887"/>
            <a:ext cx="31813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Gate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create a NOT, simply put </a:t>
            </a:r>
            <a:r>
              <a:rPr i="1" lang="en">
                <a:solidFill>
                  <a:schemeClr val="dk1"/>
                </a:solidFill>
              </a:rPr>
              <a:t>both</a:t>
            </a:r>
            <a:r>
              <a:rPr lang="en">
                <a:solidFill>
                  <a:schemeClr val="dk1"/>
                </a:solidFill>
              </a:rPr>
              <a:t> inputs into a NAND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00" y="1071562"/>
            <a:ext cx="33623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Gate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gate construction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Easy: NOT (A NAND B)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1250"/>
            <a:ext cx="4530451" cy="369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