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Average"/>
      <p:regular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verage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a5037c30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a5037c30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e01086d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e01086d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e01086da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e01086da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e01086da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e01086da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e01086d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e01086d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a5037c30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a5037c30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a5037c30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a5037c30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a5037c30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a5037c30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a5037c30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a5037c30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a5037c30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a5037c30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a5037c30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a5037c30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a5037c30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a5037c30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5037c30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5037c30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a5037c30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a5037c30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a5037c30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a5037c30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a5037c30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a5037c30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a5037c30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a5037c30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a5037c30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a5037c30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a5037c30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a5037c30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a5037c30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a5037c30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c674334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c674334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8130c5e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8130c5e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a5037c3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a5037c3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a5037c30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a5037c30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a5037c30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a5037c30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a5037c30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a5037c30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a5037c30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a5037c30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a5037c30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a5037c30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eterhigginson.co.uk/LMC/" TargetMode="External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Understanding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Assembly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 understand assembly, you have to understand the underlying hardware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One of the difficult things about x86 is that the hardware is a little insane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are going to start with very simple hardware instead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38100"/>
            <a:ext cx="4530450" cy="26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MC6800 Assembly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code at right is some assembly taken from the MC6802 </a:t>
            </a:r>
            <a:r>
              <a:rPr lang="en">
                <a:solidFill>
                  <a:schemeClr val="dk1"/>
                </a:solidFill>
              </a:rPr>
              <a:t>processor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1Mhz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64 Kbyte memory address capacity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16-bit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2 accumulator registers, A&amp;B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Stack pointer (we will discuss more on stack pointers later)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Index Register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Condition Code Register (AKA a flags register)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38100"/>
            <a:ext cx="4530450" cy="26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MC6800 Assembly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the explicit addresses and machine code (in hex form) in the program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how people used to deal with computers!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And some still do, in embedded programming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38100"/>
            <a:ext cx="4530450" cy="26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Scott CPU Assembly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have already seen some assembly for the Scott CPU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Much less “fiddly” than the </a:t>
            </a:r>
            <a:r>
              <a:rPr lang="en">
                <a:solidFill>
                  <a:schemeClr val="dk1"/>
                </a:solidFill>
              </a:rPr>
              <a:t>motorola</a:t>
            </a:r>
            <a:r>
              <a:rPr lang="en">
                <a:solidFill>
                  <a:schemeClr val="dk1"/>
                </a:solidFill>
              </a:rPr>
              <a:t> assembly at right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Closer, in some ways, to modern assembly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275" y="345425"/>
            <a:ext cx="2635975" cy="44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Scott CPU Assembly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Still annoying in some ways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 labels, for example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Due to 8 bit architecture, some assembly instructions map to two bytes, which makes things more complex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275" y="345425"/>
            <a:ext cx="2635975" cy="44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Little Man Computer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5" name="Google Shape;155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Little Man Computer (LMC)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An extremely simple model of a computer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Proposed by Dr. Stuart Madnick in 1965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Models a simple von Neumann architecture machine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Has the basic operations of a modern computer, but much easier to understand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325" y="912975"/>
            <a:ext cx="417249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Little Man Computer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LMC simplifications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100 memory slots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Addresses are in decimal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No binary or hex to confuse us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There is only one general purpose register, called the </a:t>
            </a:r>
            <a:r>
              <a:rPr i="1" lang="en">
                <a:solidFill>
                  <a:schemeClr val="dk1"/>
                </a:solidFill>
              </a:rPr>
              <a:t>accumulator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Values between -999 and 999 are supported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325" y="912975"/>
            <a:ext cx="417249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Little Man Computer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9" name="Google Shape;169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LMC Architecture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Program Counter - points to the current instruction (starts at 0)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Instruction Register - the current instruction being executed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Address Register - an address associated with the current instruction (if any)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Input/Output - Rudimentary I/O devices to read and print numbers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325" y="912975"/>
            <a:ext cx="417249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Little Man Computer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6" name="Google Shape;176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LMC Architecture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RAM - a continuous array of decimal values from position 0 to 100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Note that there is no distinction between instructions and data in memory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325" y="912975"/>
            <a:ext cx="417249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Little Man Computer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LMC Execution Cycle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Check the Program Counter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Fetch the instruction from that address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Increment the Program Counter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Decode the fetched instruction into the Instruction and Address registers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Fetch any data needed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Execute the instruction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Branch or store the result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Repeat!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325" y="912975"/>
            <a:ext cx="417249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Assembly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Man Computer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Little Man Computer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0" name="Google Shape;190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LMC Instruction Set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LMC Instructions are 3 decimals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First decimal indicates the instruction type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Next two decimals are optional arguments for that instruction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325" y="912975"/>
            <a:ext cx="417249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LMC - Math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7" name="Google Shape;197;p3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ADD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1XX - adds the value stored in location XX to whatever value is currently in the Accumulator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SUB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2XX - subtracts the value stored in location XX from whatever value is in the Accumulator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325" y="912975"/>
            <a:ext cx="417249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LMC - Memory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4" name="Google Shape;204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STA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3XX - stores the value in the Accumulator into the memory location XX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LDA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5XX - loads</a:t>
            </a:r>
            <a:r>
              <a:rPr lang="en">
                <a:solidFill>
                  <a:schemeClr val="dk1"/>
                </a:solidFill>
              </a:rPr>
              <a:t> the value in the memory location XX into the Accumulator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325" y="912975"/>
            <a:ext cx="417249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LMC - Control Flow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1" name="Google Shape;211;p3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BRA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6XX - unconditionally sets the Program Counter to the memory location XX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BRZ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7XX - branches to the location XX if the accumulator is zero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BRP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8xx - branches to the location XX if the accumulator is 0 or positive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325" y="912975"/>
            <a:ext cx="417249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LMC - Input/Output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8" name="Google Shape;218;p3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INP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901 - Ask the user for numeric input, to be stored in the Accumulator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OUT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902 - Write the current accumulator value to the output area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HLT/COB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000 - end the program, halt, take a coffee break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325" y="912975"/>
            <a:ext cx="417249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LMC - Input/Output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5" name="Google Shape;225;p3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DAT &lt;value&gt;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Used to indicate that the value should be stored at the memory location corresponding to this instruction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325" y="912975"/>
            <a:ext cx="417249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LMC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2" name="Google Shape;232;p3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That’s it!  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total of 10 instructions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But we can still do some interesting things with them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More complex architectures add more instructions and infrastructure (registers, etc.)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But the fundamentals are the same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325" y="912975"/>
            <a:ext cx="417249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LMC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9" name="Google Shape;239;p3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will be using the excellent LMC simulator at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 sz="1700" u="sng">
                <a:solidFill>
                  <a:schemeClr val="hlink"/>
                </a:solidFill>
                <a:hlinkClick r:id="rId3"/>
              </a:rPr>
              <a:t>https://peterhigginson.co.uk/LMC/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DEMO TIME!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325" y="912975"/>
            <a:ext cx="417249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LMC - Labels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6" name="Google Shape;246;p4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nice way to avoid having to hard code addresses into your assembly program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Provide a </a:t>
            </a:r>
            <a:r>
              <a:rPr i="1" lang="en">
                <a:solidFill>
                  <a:schemeClr val="dk1"/>
                </a:solidFill>
              </a:rPr>
              <a:t>symbolic</a:t>
            </a:r>
            <a:r>
              <a:rPr lang="en">
                <a:solidFill>
                  <a:schemeClr val="dk1"/>
                </a:solidFill>
              </a:rPr>
              <a:t> way to refer to jump targets or data loads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we are storing 42 at the 4th position and loading it via a label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65954"/>
            <a:ext cx="4572000" cy="1451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LMC - Labels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3" name="Google Shape;253;p4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Labels also become important as we implement things like loops or conditional branches in our assembly program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65954"/>
            <a:ext cx="4572000" cy="1451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Assembly Language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is assembly?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Assembly language is a low level programming language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Typically just above binary instructions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There is usually a 1 to 1 correspondence between assembly instructions and machine instructions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38100"/>
            <a:ext cx="4530450" cy="26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Review</a:t>
            </a:r>
            <a:endParaRPr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Assembly is very low level programming, typically just above machine code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Assembly programs consist mainly of a linear sets of instructions, as well as data, assembly directives, etc.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are going to begin working with assembly using the LMC architecture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Simple and Fun!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Despite the simplicity, it shows us the core operations in any assembly language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Next: implementing some stuff in LMC!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Assembly Language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Machine instructions == </a:t>
            </a:r>
            <a:r>
              <a:rPr i="1" lang="en">
                <a:solidFill>
                  <a:schemeClr val="dk1"/>
                </a:solidFill>
              </a:rPr>
              <a:t>machine dependent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Assembly language is specific to a particular architecture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Recall the saying </a:t>
            </a:r>
            <a:r>
              <a:rPr i="1" lang="en">
                <a:solidFill>
                  <a:schemeClr val="dk1"/>
                </a:solidFill>
              </a:rPr>
              <a:t>“C is portable assembly”</a:t>
            </a:r>
            <a:endParaRPr i="1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This is because the C compiler can target different architectures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38100"/>
            <a:ext cx="4530450" cy="26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Assembly Language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Is C really portable assembly?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Assembly typically does not have: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Function calls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Structs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Arrays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Loop constructs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38100"/>
            <a:ext cx="4530450" cy="26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Assembly Language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Is C really portable assembly?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Assembly typically does have: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Jumps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Raw access to registers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It’s a ton of work to get anything done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38100"/>
            <a:ext cx="4530450" cy="26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Assembly Language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Is C really portable assembly?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I would say that’s a good joke, but no, as low level as C is, it is much more than portable assembly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38100"/>
            <a:ext cx="4530450" cy="26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Assembly Language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assembler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Takes assembly code and converts it into binary instructions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Part of the gcc tool chain: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C → assembly → object file → executable file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38100"/>
            <a:ext cx="4530450" cy="26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Assembly Syntax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Assembly code is typically a linear set of instructions, labels and directives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Assembly instructions correspond to single instructions on the CPU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Labels are used to refer to things by address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Directives can be comments, hints to the assembler,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38100"/>
            <a:ext cx="4530450" cy="26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