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f7f367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f7f367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f7f367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f7f367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af7f367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af7f367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f7f367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f7f367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f7f367c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f7f367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f7f367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f7f367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f7f367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f7f367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f7f367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af7f367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f7f367c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f7f367c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af7f367c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af7f367c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f7f367c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af7f367c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f7f367c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af7f367c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f7f367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f7f367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af7f367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af7f367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f7f367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f7f367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5037c3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a5037c3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f7f367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f7f367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f7f367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f7f367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f7f36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f7f36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f7f367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f7f367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f7f367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f7f367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f7f367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f7f367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eterhigginson.co.uk/LMC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do something more complex: Print the numbers 10 to 1 in decreasing order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could we do that?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do something more complex: Print the numbers 10 to 1 in decreasing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LDA - load the number 10 into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BRZ - If the accumulator is 0, branch to EXIT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OUT - Else, print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SUB - subtract 1 from the accumulator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BRA - unconditionally jump back to the start of the loop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HLT - Halt (exit)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ONE, TEN - Data slots to hold constants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 Down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demonstrates two higher level programming language concepts: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Conditional logic (if statements)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Looping (for, do, while)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Compilers take your higher level programming language constructs, like the while loop in C, and create instructions like this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far we haven’t had to worry too much about data sizing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Our computations have fit in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not all the working data can fit in the available registers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to do?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Max: “Ask the user for two numbers and print the maximum of the two”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we are in trouble: we need to computer the difference between the two numbers, but we also need to keep the numbers around to print the correct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75" y="1300175"/>
            <a:ext cx="24003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we have three values that we are interested in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first number entered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second number entered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difference between them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going to have to store numbers somewhere in memory to make this all 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a convention, to avoid stepping on the program memory, we will use the TOP of the memory space to store the values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proto-stack!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we create a calling convention (covered later) we could define a MAX function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INP - Get user input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 99 - Store the first number at position 99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INP - Get user input again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 98 - Store the second number at position 98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LMC Assembly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Things With The Little Man Computer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SUB 99 - Subtract the number at position 99 from 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NB: the value in the accumulator is also the value at 98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we had not stored the second value at 98, it would now be lost (unless we did some math)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the magic: The accumulator stores the difference between the two numbers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the first number is greater than the second number, it is positive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Else, it is negative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BRP - branch if the number is positive to the instruction that loads the second number back into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Else LDA - load the </a:t>
            </a:r>
            <a:r>
              <a:rPr i="1" lang="en">
                <a:solidFill>
                  <a:schemeClr val="dk1"/>
                </a:solidFill>
              </a:rPr>
              <a:t>first </a:t>
            </a:r>
            <a:r>
              <a:rPr lang="en">
                <a:solidFill>
                  <a:schemeClr val="dk1"/>
                </a:solidFill>
              </a:rPr>
              <a:t>number into memory and then branch to PRINT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LDA - load the </a:t>
            </a:r>
            <a:r>
              <a:rPr i="1" lang="en">
                <a:solidFill>
                  <a:schemeClr val="dk1"/>
                </a:solidFill>
              </a:rPr>
              <a:t>second </a:t>
            </a:r>
            <a:r>
              <a:rPr lang="en">
                <a:solidFill>
                  <a:schemeClr val="dk1"/>
                </a:solidFill>
              </a:rPr>
              <a:t>number into memory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OUT - print the current number in the accumulator to output and halt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how the control flow works here, implementing an if/else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MAX - Questions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would we convert this from a MAX to a MIN computation?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could we avoid storing the second value?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Can we avoid storing the first value?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25" y="852487"/>
            <a:ext cx="2495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LMC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this lecture you have seen how to implement some basic algorithms in LMC assembly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branch instructions, we are able to implement rudimentary loops and conditional execution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only have one working register, the accumulator, so we have to store values in memory if the working set of data is larger than one value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LMC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&amp; Address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Accumulator register for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Input/Output areas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 ALU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100 memory slots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Execution Cycle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Check the 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Fetch the instruction from that address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Increment the Program Counter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Decode the fetched instruction into the Instruction and Address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Fetch any data needed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Execute the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Branch or store the result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Repeat!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LMC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 addition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 subtraction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 store to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LDA load from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BRA unconditional branch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BRZ branch if zero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BRP branch if positive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 get user input, put in acc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OUT output acc to output area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HLT/COB halt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LMC Review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using the excellent LMC simulator at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https://peterhigginson.co.uk/LMC/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25" y="912975"/>
            <a:ext cx="417249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One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Our first program is going to be extremely simple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Ask the user for a number, add one to it, and then output the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One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INP - get user input and put it in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 ONE - add the number stored at the label ONE to the value in the accumulator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OUT - output the value in the accumulator to the output area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HLT - stop execution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One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 DAT 1 - Store the value 1 at the “current” position and make it available for reference with the label “ONE”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 too bad,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 simple program but gives you the general flavor of assembly programming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50" y="1724025"/>
            <a:ext cx="2114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