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e2c4db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ce2c4db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e2c4db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e2c4db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e2c4db9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e2c4db9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e2c4db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e2c4db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2aa99e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2aa99e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e2c4db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e2c4db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e2c4db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e2c4db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ce2c4db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ce2c4db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e2c4db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ce2c4db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b2aa99e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b2aa99e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e2c4db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e2c4db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e2c4db9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e2c4db9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e2c4db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e2c4db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ce2c4db9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ce2c4db9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ce2c4db9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ce2c4db9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e2c4db9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ce2c4db9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e2c4db9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ce2c4db9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ce2c4db9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ce2c4db9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e2c4db9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e2c4db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ce2c4db9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ce2c4db9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5037c3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a5037c3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ce2c4db9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ce2c4db9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ce2c4db9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ce2c4db9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af7f367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af7f367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b2aa99e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b2aa99e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af7f367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af7f367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b2aa99e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b2aa99e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af7f367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af7f367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b2aa99e8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b2aa99e8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ce2c4db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ce2c4db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f7f36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f7f36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2aa99e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2aa99e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e2c4db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e2c4db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e2c4db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e2c4db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e2c4db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e2c4db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e2c4db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e2c4db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ourses.missouristate.edu/KenVollmar/MARS/Help/SyscallHelp.html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$v0, $v1 - function return values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$a0-a3 - function parameters (not preserved)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$t0-t9 - temporary values (not preserved)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$s0-s7 - temporary values (preserved)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0" y="0"/>
            <a:ext cx="3604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$k0, $k1 - used for interrupt handling by the OS &amp; hardware, DO NOT 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$gp - global area pointer (points to heap memory)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$sp - stack pointer (points to stack memory)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0" y="0"/>
            <a:ext cx="3604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$fp - Frame pointer (related to the stack pointer)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$ra - Return address (will make sense when we talk about how function calls work)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0" y="0"/>
            <a:ext cx="3604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using the MARS MIPS emulator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Written in Java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Provides an editor with some autocompletion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Allows you to step through assembly instructions and see what’s happening in the computer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Similarities to</a:t>
            </a:r>
            <a:r>
              <a:rPr lang="en">
                <a:solidFill>
                  <a:schemeClr val="dk1"/>
                </a:solidFill>
              </a:rPr>
              <a:t> LMC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Same basic instruction cycle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Fetch instruction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Decode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Execute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Increment Program Counter register (PC)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PC is visible in the MARS UI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Similarities to LMC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MIPS is a </a:t>
            </a:r>
            <a:r>
              <a:rPr i="1" lang="en">
                <a:solidFill>
                  <a:schemeClr val="dk1"/>
                </a:solidFill>
              </a:rPr>
              <a:t>Load/Store</a:t>
            </a:r>
            <a:r>
              <a:rPr lang="en">
                <a:solidFill>
                  <a:schemeClr val="dk1"/>
                </a:solidFill>
              </a:rPr>
              <a:t>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 must be loaded into a register from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Mutation operations (+, -, etc.) are performed </a:t>
            </a:r>
            <a:r>
              <a:rPr i="1"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between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 is then stored back to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Basic 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Instructions come in three major flavors: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 format (registers) - three register arguments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 format (immediate) - two register arguments + an immediate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 format (jump) - no register arguments, 26 bits for address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Basic 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LW - load 32-bit word to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SW - store from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ADD, SUB - signed math operators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Immediate versions too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 - copy from register to register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MOVE is a </a:t>
            </a:r>
            <a:r>
              <a:rPr i="1" lang="en">
                <a:solidFill>
                  <a:schemeClr val="dk1"/>
                </a:solidFill>
              </a:rPr>
              <a:t>pseudo instruction</a:t>
            </a:r>
            <a:r>
              <a:rPr lang="en">
                <a:solidFill>
                  <a:schemeClr val="dk1"/>
                </a:solidFill>
              </a:rPr>
              <a:t> and becomes an ADD under the covers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Basic 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AND, OR, NOR - bitwise logical operators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Immediate versions available as well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Immediates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Immediates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I-style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Values are encoded in the instruction directly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Only two registers are involved in the computation: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ADDI $v0, $v0, 1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“Add one to the value in $v0 and save it back to $v0”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Assembly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LMC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Branch 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Branch Instructions in MIPS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BEQ - Branch On Equal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BNE - Branch On Not Equal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 - Jump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JAL - Jump and link (function related)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JR - Jump based on the value of a register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Pseudo-instructions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 common instructions in MIPS assembly do not correspond 1-1 with machine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Rather, they are transformed into other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are called pseudo-instructions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Psuedoinstructions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the assembly programmer, they look and act like regular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They make working in MIPS assembly more pleasant, without adding additional complexity to the circuitry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Psuedoinstructions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BLT - Branch Less Than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BGT - Branch Greater Than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LI - Load immediate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LA - Load address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example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LI $v0, &lt;value&gt;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ecomes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ADDI $v0, $zero, &lt;value&gt;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a lot more going on, but the basics of assembly remain the same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lot of the complexity here is around supporting function calls, which we will discuss in our next lecture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693775"/>
            <a:ext cx="402021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I/O In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unlike LMC, we do not have instructions for getting input directly from the user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Instead, to do this, we will need to make </a:t>
            </a:r>
            <a:r>
              <a:rPr i="1" lang="en">
                <a:solidFill>
                  <a:schemeClr val="dk1"/>
                </a:solidFill>
              </a:rPr>
              <a:t>system calls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more realistic model for modern computers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1199825"/>
            <a:ext cx="365485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 Calls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syscall</a:t>
            </a:r>
            <a:r>
              <a:rPr lang="en">
                <a:solidFill>
                  <a:schemeClr val="dk1"/>
                </a:solidFill>
              </a:rPr>
              <a:t> in general is a call to the system (typically the OS) to perform some computation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typically done with some sort of </a:t>
            </a:r>
            <a:r>
              <a:rPr i="1" lang="en">
                <a:solidFill>
                  <a:schemeClr val="dk1"/>
                </a:solidFill>
              </a:rPr>
              <a:t>calling convention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register is used to select which system call to make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Arguments are passed via standard registers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Recall on MIPS, $a0-a4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1199825"/>
            <a:ext cx="365485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Storing Data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MIPS, like most modern assembly, splits code and data off into a separate areas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.text is a code area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.data is a data area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labels work as they do in LMC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LA instruction loads the address of a given label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1199825"/>
            <a:ext cx="365485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I/O In 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here we have a simple “Hello World” assembly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load the immediate value 4 into $v0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$v0 communicates which system call to make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then load the address of the string into $a0, to pass through to the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1199825"/>
            <a:ext cx="365485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I/O In 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 we invoke the syscall instruction, which passes control over to the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next line sets $v0 to 10, which is the system exit code and invoke the system once again, which ends the program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1199825"/>
            <a:ext cx="365485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LMC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&amp; Address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Accumulator register for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Input/Output areas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 ALU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100 memory slots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I/O In 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 so bad,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how do we get input?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Another syscall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System call 5: read int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Results are saved to $v0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move this value to a temp register so we can then print out a new string, and then the integer that was entered...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50" y="335625"/>
            <a:ext cx="3602025" cy="43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I/O In 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find all the syscalls available in MARS either in the Help menu, or online here: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http://courses.missouristate.edu/KenVollmar/MARS/Help/SyscallHelp.html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850" y="335625"/>
            <a:ext cx="3602025" cy="43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Add One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implement some of our LMC programs in MIPS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LMC implementation for “Add One”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Add One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much the same as our previous MIPS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add the ADDI instruction to add an immediate value to the temporary register we are storing the value 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lot more book keeping, but this is much more realistic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700" y="0"/>
            <a:ext cx="39075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Print the numbers 10 to 1 in decreasing order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 10 into $t0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Print via a syscall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Subtract 1 from $t0 (using an immediate value)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Branch back to the loop if $t0 is greater than zero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immediates make things clearer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25" y="927225"/>
            <a:ext cx="3624375" cy="32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Max: “Ask the user for two numbers and print the maximum of the two”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 this was difficult in LMC because we had two values plus a difference value in play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Requires storing working data to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Ask for two numbers via syscalls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crux is at line 20, where we only move the result of the second syscall into $t0 if it is greater than the current value in $t0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Otherwise we jump over to the skip label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00" y="0"/>
            <a:ext cx="2840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6" name="Google Shape;316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little more difficult than LMC, but note that we didn’t have to deal with memory at all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More registers means things are easier in this regard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00" y="0"/>
            <a:ext cx="2840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OK, that’s a brief introduction to MIPS assembly code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More realistic model of modern computers (still not perfect!)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Many more registers than LMC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Many more instructions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Especially the branching logic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Immediate values available with instructions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Syscalls for interacting with the system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Again, remember: </a:t>
            </a:r>
            <a:r>
              <a:rPr i="1" lang="en"/>
              <a:t>IT’S JUST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great teaching tool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Reflects the layout of early hardware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Modern hardware looks different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move a step closer to modern hardware with a RISC simulator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now turn to MIPS, a common teaching RISC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RISC - Reduced Instruction Set Computer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Fewer instructions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More instructions needed to complete tasks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Simpler logic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Compared  with CISC - Complex Instruction Set Computer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X86 is CISC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looking at the 32 bit MIPS architecture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was introduced in 1985 and is extremely popular in teaching institutions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Despite its popularity in academia, it has not been widely adopted in the commercial space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Despite not being popular in industry, the architecture has been influential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ARM64, in particular, shares a lot of features with MIPS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ARM32 did not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the advent of apple’s M chips, MIPS-like ideas are breaking into mainstream computing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Differences with LMC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MIPS has 32 data registers! vs 1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registers have special functions, so you can’t use all of them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32 bit memory space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Many more instructions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50" y="896024"/>
            <a:ext cx="4310448" cy="33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 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Registers have a number as well as a name associated with them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assembly programming you use the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$zero is hardwired to zero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$at - temporary, used for pseudo-instructions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0" y="0"/>
            <a:ext cx="3604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