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5aebf0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5aebf0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5aebf0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5aebf0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a8daf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3a8daf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5aebf0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5aebf0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5aebf0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5aebf0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05aebf0e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05aebf0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5aebf0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5aebf0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5aebf0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5aebf0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5aebf0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5aebf0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5aebf0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5aebf0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5aebf0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5aebf0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5aebf0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5aebf0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5aebf0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5aebf0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5aebf0e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5aebf0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5aebf0e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05aebf0e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5aebf0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5aebf0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5aebf0e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5aebf0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13d73d36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13d73d3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0c2e134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0c2e134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3a8daf9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3a8daf9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5aebf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5aebf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5aebf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5aebf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5aebf0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5aebf0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5aebf0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5aebf0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ASCII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ASCII is an example of a representation </a:t>
            </a:r>
            <a:r>
              <a:rPr i="1" lang="en">
                <a:solidFill>
                  <a:schemeClr val="dk1"/>
                </a:solidFill>
              </a:rPr>
              <a:t>imposed </a:t>
            </a:r>
            <a:r>
              <a:rPr lang="en">
                <a:solidFill>
                  <a:schemeClr val="dk1"/>
                </a:solidFill>
              </a:rPr>
              <a:t>on bytes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Developed from </a:t>
            </a:r>
            <a:r>
              <a:rPr i="1" lang="en">
                <a:solidFill>
                  <a:schemeClr val="dk1"/>
                </a:solidFill>
              </a:rPr>
              <a:t>telegraph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Work on standard began in 1960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Encodes 128 English characters into 7 bit integers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50" y="1064275"/>
            <a:ext cx="4186874" cy="301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ASCII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ASCII codes are shown at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you work with string literals in C, this is what is actually being stored in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NB: In C you can treat these as unsigned integers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do that when converting a numeric char to its actual numeric value in the project!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450" y="624863"/>
            <a:ext cx="3008825" cy="389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ASCII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characters are just bytes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Those bytes can be interpreted differently, right?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could you convert the character ‘0’ to the </a:t>
            </a:r>
            <a:r>
              <a:rPr i="1" lang="en">
                <a:solidFill>
                  <a:schemeClr val="dk1"/>
                </a:solidFill>
              </a:rPr>
              <a:t>integer value </a:t>
            </a:r>
            <a:r>
              <a:rPr lang="en">
                <a:solidFill>
                  <a:schemeClr val="dk1"/>
                </a:solidFill>
              </a:rPr>
              <a:t>0?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850" y="1458300"/>
            <a:ext cx="3924900" cy="22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Hex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Hexadecimal</a:t>
            </a:r>
            <a:r>
              <a:rPr lang="en">
                <a:solidFill>
                  <a:schemeClr val="dk1"/>
                </a:solidFill>
              </a:rPr>
              <a:t> is another way to represent binary 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Unrelated to ASCII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Rather, an efficient way to specify groups of 4 bytes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Uses 16 characters to represent a half byte </a:t>
            </a:r>
            <a:r>
              <a:rPr i="1" lang="en">
                <a:solidFill>
                  <a:schemeClr val="dk1"/>
                </a:solidFill>
              </a:rPr>
              <a:t>(a nibble)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0-9, then A-F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51" y="1090075"/>
            <a:ext cx="3520374" cy="2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Hex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written representation, hex is typically prefixed with an 0x: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0x00F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this notation as a literal value in C, Java,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51" y="1090075"/>
            <a:ext cx="3520374" cy="2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Converting Binary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Hex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</a:t>
            </a:r>
            <a:r>
              <a:rPr lang="en">
                <a:solidFill>
                  <a:schemeClr val="dk1"/>
                </a:solidFill>
              </a:rPr>
              <a:t>straightforward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Group in nibbles (groups of 4 bits)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0-9 -&gt; converts to the same numeric character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10-15 -&gt; A, B, C, D, E, F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00" y="642125"/>
            <a:ext cx="3702740" cy="37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Converting Decimal To Hex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bit more work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number is &lt; 16, just convert it directly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Else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Divide the number repeatedly by 16, writing down remainders, until value is &lt; 16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The last value is the first number in the hex, add remainders in reverse order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00" y="642125"/>
            <a:ext cx="3702740" cy="37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Converting Decimal To Hex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bit more work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number is &lt; 16, just convert it directly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Else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Divide the number repeatedly by 16, writing down remainders, until value is &lt; 16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The last value is the first number in the hex, add remainders in reverse order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50" y="1038225"/>
            <a:ext cx="37052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Unsigned Integers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how unsigned integers in binary works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(10110001)₂ = (1 × 2⁷) +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(0 × 2⁶) + (1 × 2⁵) + (1 × 2⁴) + (0 × 2³) + (0 × 2²) + (0 × 2¹) + (1 × 2⁰) = (177)₁₀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850"/>
            <a:ext cx="4530449" cy="222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igned Integers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could we represent signed integers?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Option 1: a sign bit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By convention, let’s say that the most significant bit is the sign bit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What number is this using this encoding?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850"/>
            <a:ext cx="4530449" cy="222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Bytes, Hex &amp; Integer Representation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and manipulating binary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Signed Integers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Interpreting this value as an </a:t>
            </a:r>
            <a:r>
              <a:rPr i="1" lang="en">
                <a:solidFill>
                  <a:schemeClr val="dk1"/>
                </a:solidFill>
              </a:rPr>
              <a:t>unsigned integer</a:t>
            </a:r>
            <a:r>
              <a:rPr lang="en">
                <a:solidFill>
                  <a:schemeClr val="dk1"/>
                </a:solidFill>
              </a:rPr>
              <a:t> this value is: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(10110001)₂ = (-1) * (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(0 × 2⁶) + (1 × 2⁵) + (1 × 2⁴) + (0 × 2³) + (0 × 2²) + (0 × 2¹) + (1 × 2⁰) ) = (-49)₁₀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850"/>
            <a:ext cx="4530449" cy="222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Signed Integers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Same bits</a:t>
            </a:r>
            <a:r>
              <a:rPr lang="en">
                <a:solidFill>
                  <a:schemeClr val="dk1"/>
                </a:solidFill>
              </a:rPr>
              <a:t> as unsigned 177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two different </a:t>
            </a:r>
            <a:r>
              <a:rPr i="1" lang="en">
                <a:solidFill>
                  <a:schemeClr val="dk1"/>
                </a:solidFill>
              </a:rPr>
              <a:t>values</a:t>
            </a:r>
            <a:r>
              <a:rPr lang="en">
                <a:solidFill>
                  <a:schemeClr val="dk1"/>
                </a:solidFill>
              </a:rPr>
              <a:t> we assigned to this bit pattern are the </a:t>
            </a:r>
            <a:r>
              <a:rPr i="1" lang="en">
                <a:solidFill>
                  <a:schemeClr val="dk1"/>
                </a:solidFill>
              </a:rPr>
              <a:t>encoding </a:t>
            </a:r>
            <a:r>
              <a:rPr lang="en">
                <a:solidFill>
                  <a:schemeClr val="dk1"/>
                </a:solidFill>
              </a:rPr>
              <a:t>we are using to interpret them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850"/>
            <a:ext cx="4530449" cy="222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Signed Integers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Signed integers typically do not solely use a sign bit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Instead, they use an encoding known as </a:t>
            </a:r>
            <a:r>
              <a:rPr i="1" lang="en">
                <a:solidFill>
                  <a:schemeClr val="dk1"/>
                </a:solidFill>
              </a:rPr>
              <a:t>2’s </a:t>
            </a:r>
            <a:r>
              <a:rPr i="1" lang="en">
                <a:solidFill>
                  <a:schemeClr val="dk1"/>
                </a:solidFill>
              </a:rPr>
              <a:t>complement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encoding is shown at right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-128 is 10000000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-1 is 111111111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375" y="671938"/>
            <a:ext cx="2460189" cy="3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Binary Addition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 on earth?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understand why, you need to understand how binary math works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look at addition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the carry bit from our earlier discussion on addition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300" y="1933575"/>
            <a:ext cx="2381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Binary Addition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add 5 and -3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5 rep: 0000 0101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-3 rep: 1111 1101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Woah, just normal binary math gives us the correct result!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2’s </a:t>
            </a:r>
            <a:r>
              <a:rPr lang="en">
                <a:solidFill>
                  <a:schemeClr val="dk1"/>
                </a:solidFill>
              </a:rPr>
              <a:t>complement</a:t>
            </a:r>
            <a:r>
              <a:rPr lang="en">
                <a:solidFill>
                  <a:schemeClr val="dk1"/>
                </a:solidFill>
              </a:rPr>
              <a:t> has this wonderful feature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Math with negative numbers works in the same logical manner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97" y="1795184"/>
            <a:ext cx="3962874" cy="15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Binary Addition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Converting a number to 2’s </a:t>
            </a:r>
            <a:r>
              <a:rPr lang="en">
                <a:solidFill>
                  <a:schemeClr val="dk1"/>
                </a:solidFill>
              </a:rPr>
              <a:t>complement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Start with the positive binary rep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Subtract 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Flip the bits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Getting -3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Start with 3 = 0000 0011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Subtract 1, gives 2 =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0000 0010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Flip the bits =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1111 1101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97" y="1795184"/>
            <a:ext cx="3962874" cy="15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Binary Finger Counting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Did you know you can count to 31 on one hand?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try it out	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90" y="986475"/>
            <a:ext cx="4530450" cy="332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Bytes, Hex &amp; Integer Representation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took a look at how binary data can be encoded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looked as ASCII, a character encoding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looked at hexadecimal encoding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looked at integer </a:t>
            </a:r>
            <a:r>
              <a:rPr lang="en"/>
              <a:t>encoding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discussed 2s complement, a scheme for encoding signed integers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2s complement has a really nice property of allowing standard addition to work with negative numbers without a change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/>
              <a:t>REMEMBER: IT’S JUST BITS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50" y="1017725"/>
            <a:ext cx="6396449" cy="3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Lecture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last lecture we looked at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binary data is stored in the computer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an operation, addition, is implemented via logical gates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4862"/>
            <a:ext cx="4530451" cy="181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Adding Values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Given this adder, what if we wanted to add two binary values together?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0010 + 0001 = 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0010 + 0011 = 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1000 + 1000 = 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4862"/>
            <a:ext cx="4530451" cy="181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Representations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going to move up a level and consider </a:t>
            </a:r>
            <a:r>
              <a:rPr i="1" lang="en">
                <a:solidFill>
                  <a:schemeClr val="dk1"/>
                </a:solidFill>
              </a:rPr>
              <a:t>data representations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the machine leve, everything is </a:t>
            </a:r>
            <a:r>
              <a:rPr i="1" lang="en">
                <a:solidFill>
                  <a:schemeClr val="dk1"/>
                </a:solidFill>
              </a:rPr>
              <a:t>binary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Different </a:t>
            </a:r>
            <a:r>
              <a:rPr lang="en">
                <a:solidFill>
                  <a:schemeClr val="dk1"/>
                </a:solidFill>
              </a:rPr>
              <a:t>interpretive</a:t>
            </a:r>
            <a:r>
              <a:rPr lang="en">
                <a:solidFill>
                  <a:schemeClr val="dk1"/>
                </a:solidFill>
              </a:rPr>
              <a:t> schemes can be imposed on this binary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4862"/>
            <a:ext cx="4530451" cy="181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Bytes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smallest group of bits is known as a </a:t>
            </a:r>
            <a:r>
              <a:rPr i="1" lang="en">
                <a:solidFill>
                  <a:schemeClr val="dk1"/>
                </a:solidFill>
              </a:rPr>
              <a:t>byte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byte is 8 bits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 8 bits available we can represent 2^8 numbers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0-255 unsigned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850"/>
            <a:ext cx="4530449" cy="222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Bytes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Interpreting this value as an </a:t>
            </a:r>
            <a:r>
              <a:rPr i="1" lang="en">
                <a:solidFill>
                  <a:schemeClr val="dk1"/>
                </a:solidFill>
              </a:rPr>
              <a:t>unsigned integer</a:t>
            </a:r>
            <a:r>
              <a:rPr lang="en">
                <a:solidFill>
                  <a:schemeClr val="dk1"/>
                </a:solidFill>
              </a:rPr>
              <a:t> this value is: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(10110001)₂ = (1 × 2⁷) +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(0 × 2⁶) + (1 × 2⁵) + (1 × 2⁴) + (0 × 2³) + (0 × 2²) + (0 × 2¹) + (1 × 2⁰) = (177)₁₀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850"/>
            <a:ext cx="4530449" cy="222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Bytes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will find the limit 255 in some funny places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CSS color specification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Each color in R, G, B can have a value of 0-255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1515"/>
            <a:ext cx="4572000" cy="24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