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Average"/>
      <p:regular r:id="rId56"/>
    </p:embeddedFont>
    <p:embeddedFont>
      <p:font typeface="Oswald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Oswald-regular.fntdata"/><Relationship Id="rId12" Type="http://schemas.openxmlformats.org/officeDocument/2006/relationships/slide" Target="slides/slide7.xml"/><Relationship Id="rId56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3d69cdd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3d69cdd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3d69cdd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3d69cdd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3d69cdd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3d69cdd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86c44a50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86c44a50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86c44a50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86c44a50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3d69cdd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3d69cdd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3d69cdd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3d69cdd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86c44a50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86c44a50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3d69cdd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3d69cdd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28d869a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28d869a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28d869a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28d869a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28d869a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28d869a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3d69cdd8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3d69cdd8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86c44a5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86c44a5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86c44a50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86c44a50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86c44a50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86c44a50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3d69cdd8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3d69cdd8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3d69cdd8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3d69cdd8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3d69cdd8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3d69cdd8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3d69cdd8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3d69cdd8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d69cdb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d69cdb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3d69cdd8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3d69cdd8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3d69cdd8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3d69cdd8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3d69cdd8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3d69cdd8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3d69cdd8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3d69cdd8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3d69cdd8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3d69cdd8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3d69cdd8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3d69cdd8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3d69cdd8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3d69cdd8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3d69cdd8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3d69cdd8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3d69cdd8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3d69cdd8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3d69cdd8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3d69cdd8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28d869a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28d869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ed5aafa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ed5aaf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3d69cdd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3d69cdd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3d69cdd8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3d69cdd8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3d69cdd8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3d69cdd8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3d69cdd8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3d69cdd8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3d69cdd8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3d69cdd8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3d69cdd8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3d69cdd8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3d69cdd8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3d69cdd8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3d69cdd8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3d69cdd8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8130c5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8130c5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86c44a5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86c44a5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bdfc327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bdfc327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dfc3276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dfc327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bdfc3276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bdfc3276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bdfc3276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bdfc3276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Bus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Scott CPU there is an 8-bit bus that connects all components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Recall the “bit line” when we were looking at an 8086 registers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“bus” is just a set of “wires” that connects everything together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6874"/>
            <a:ext cx="6566999" cy="22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Bus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 “move” data from one place to another: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source memory location is </a:t>
            </a:r>
            <a:r>
              <a:rPr i="1" lang="en" sz="1500">
                <a:solidFill>
                  <a:schemeClr val="dk1"/>
                </a:solidFill>
              </a:rPr>
              <a:t>enabled</a:t>
            </a:r>
            <a:r>
              <a:rPr lang="en" sz="1500">
                <a:solidFill>
                  <a:schemeClr val="dk1"/>
                </a:solidFill>
              </a:rPr>
              <a:t> to place its value on the bus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destination is </a:t>
            </a:r>
            <a:r>
              <a:rPr i="1" lang="en" sz="1500">
                <a:solidFill>
                  <a:schemeClr val="dk1"/>
                </a:solidFill>
              </a:rPr>
              <a:t>set</a:t>
            </a:r>
            <a:r>
              <a:rPr lang="en" sz="1500">
                <a:solidFill>
                  <a:schemeClr val="dk1"/>
                </a:solidFill>
              </a:rPr>
              <a:t> to take the new value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source is </a:t>
            </a:r>
            <a:r>
              <a:rPr i="1" lang="en" sz="1500">
                <a:solidFill>
                  <a:schemeClr val="dk1"/>
                </a:solidFill>
              </a:rPr>
              <a:t>disabled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On the Scott CPU this general series of operations is the same for both memory locations and registers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6874"/>
            <a:ext cx="6566999" cy="22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ALU is the logical unit of the CPU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Actually pretty simple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collection of logical operators on the 8 bits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temporary input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Some wiring to enable one of the operations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bit of wiring for the flags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 output register (The accumulator!)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300" y="0"/>
            <a:ext cx="30435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ALU is the logical unit of the CPU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flags register is used to store comparison values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Greater than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Equal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Zero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etc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flags and accumulator registers are where the results of computations in the ALU end up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300" y="0"/>
            <a:ext cx="30435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about these operations we have available in the ALU?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XOR, OR, AND, NOT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Bitwise logical operations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SHR, SHL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Bitwise shift operations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Binary integer addition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E.g. a ripple adder like we saw earlier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300" y="0"/>
            <a:ext cx="30435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 Implementation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Note, only one input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“Not” is a </a:t>
            </a:r>
            <a:r>
              <a:rPr i="1" lang="en">
                <a:solidFill>
                  <a:schemeClr val="dk1"/>
                </a:solidFill>
              </a:rPr>
              <a:t>unary</a:t>
            </a:r>
            <a:r>
              <a:rPr lang="en">
                <a:solidFill>
                  <a:schemeClr val="dk1"/>
                </a:solidFill>
              </a:rPr>
              <a:t> rather than </a:t>
            </a:r>
            <a:r>
              <a:rPr i="1" lang="en">
                <a:solidFill>
                  <a:schemeClr val="dk1"/>
                </a:solidFill>
              </a:rPr>
              <a:t>binary </a:t>
            </a:r>
            <a:r>
              <a:rPr lang="en">
                <a:solidFill>
                  <a:schemeClr val="dk1"/>
                </a:solidFill>
              </a:rPr>
              <a:t>operation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Again, pretty simple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For each bit, apply a logical not</a:t>
            </a:r>
            <a:endParaRPr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i="1" lang="en" sz="1500">
                <a:solidFill>
                  <a:schemeClr val="dk1"/>
                </a:solidFill>
              </a:rPr>
              <a:t>Remember: we know how to make a NOT out of a NAND</a:t>
            </a:r>
            <a:endParaRPr i="1"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i="1" lang="en" sz="1500">
                <a:solidFill>
                  <a:schemeClr val="dk1"/>
                </a:solidFill>
              </a:rPr>
              <a:t>And we know how to make a NAND out of transistors</a:t>
            </a:r>
            <a:endParaRPr i="1"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i="1" lang="en" sz="1500">
                <a:solidFill>
                  <a:schemeClr val="dk1"/>
                </a:solidFill>
              </a:rPr>
              <a:t>And we know how to make </a:t>
            </a:r>
            <a:r>
              <a:rPr i="1" lang="en" sz="1500">
                <a:solidFill>
                  <a:schemeClr val="dk1"/>
                </a:solidFill>
              </a:rPr>
              <a:t>transistors</a:t>
            </a:r>
            <a:r>
              <a:rPr i="1" lang="en" sz="1500">
                <a:solidFill>
                  <a:schemeClr val="dk1"/>
                </a:solidFill>
              </a:rPr>
              <a:t> out of sand</a:t>
            </a:r>
            <a:endParaRPr i="1" sz="1500">
              <a:solidFill>
                <a:schemeClr val="dk1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250" y="1104900"/>
            <a:ext cx="29718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OR, XOR and AND Implementations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Binary operations, take two values as inputs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For each bit, apply the given logical operation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At right, we see the ANDer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The first bits of A and B are anded, etc...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750" y="976325"/>
            <a:ext cx="30956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OR, XOR and AND Implementations</a:t>
            </a:r>
            <a:endParaRPr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i="1" lang="en" sz="1500">
                <a:solidFill>
                  <a:schemeClr val="dk1"/>
                </a:solidFill>
              </a:rPr>
              <a:t>Remember: we know how to make an AND NOT out of a NAND</a:t>
            </a:r>
            <a:endParaRPr i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i="1" lang="en" sz="1500">
                <a:solidFill>
                  <a:schemeClr val="dk1"/>
                </a:solidFill>
              </a:rPr>
              <a:t>And we know how to make a NAND out of transistors</a:t>
            </a:r>
            <a:endParaRPr i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i="1" lang="en" sz="1500">
                <a:solidFill>
                  <a:schemeClr val="dk1"/>
                </a:solidFill>
              </a:rPr>
              <a:t>And we know how to make transistors out of sand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750" y="976325"/>
            <a:ext cx="30956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SHIFT Implementation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As with NOT, only one input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Shifts are </a:t>
            </a:r>
            <a:r>
              <a:rPr i="1" lang="en">
                <a:solidFill>
                  <a:schemeClr val="dk1"/>
                </a:solidFill>
              </a:rPr>
              <a:t>unary</a:t>
            </a:r>
            <a:endParaRPr i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Could not get any simpler!  No  logical gates are even required!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Note that there is a carry bit that will go out to our flags register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550" y="1457325"/>
            <a:ext cx="40767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does a left shift do?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0000 0010 - 2 </a:t>
            </a:r>
            <a:r>
              <a:rPr lang="en">
                <a:solidFill>
                  <a:schemeClr val="dk1"/>
                </a:solidFill>
              </a:rPr>
              <a:t>decimal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0000 0100 - 4 decimal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Well, what happens if you “shift” a decimal number to the left?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  0000 0050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  0000 0500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550" y="1457325"/>
            <a:ext cx="40767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Scott CPU - 1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Heart of the Computer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Shifting is also useful for </a:t>
            </a:r>
            <a:r>
              <a:rPr i="1" lang="en">
                <a:solidFill>
                  <a:schemeClr val="dk1"/>
                </a:solidFill>
              </a:rPr>
              <a:t>bit masking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want to test the value of a single bit in a byte, you can shift the value 1 to that and then bitwise-AND the bit with the value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550" y="1457325"/>
            <a:ext cx="40767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basic bitwise test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>
                <a:solidFill>
                  <a:schemeClr val="dk1"/>
                </a:solidFill>
              </a:rPr>
              <a:t>0101 0100 - to test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>
                <a:solidFill>
                  <a:schemeClr val="dk1"/>
                </a:solidFill>
              </a:rPr>
              <a:t>0000 0001 - value 1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>
                <a:solidFill>
                  <a:schemeClr val="dk1"/>
                </a:solidFill>
              </a:rPr>
              <a:t>0000 0100 - 1 &lt;&lt; 2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>
                <a:solidFill>
                  <a:schemeClr val="dk1"/>
                </a:solidFill>
              </a:rPr>
              <a:t>0000 0100 - bitwise  AND of value 1 and value 3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>
                <a:solidFill>
                  <a:schemeClr val="dk1"/>
                </a:solidFill>
              </a:rPr>
              <a:t>if(value 4 is not 0) there was a bit in position 3 of value 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550" y="1457325"/>
            <a:ext cx="40767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ADDER</a:t>
            </a:r>
            <a:r>
              <a:rPr lang="en">
                <a:solidFill>
                  <a:schemeClr val="dk1"/>
                </a:solidFill>
              </a:rPr>
              <a:t> Implementation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Addition requires two inputs, so a </a:t>
            </a:r>
            <a:r>
              <a:rPr i="1" lang="en">
                <a:solidFill>
                  <a:schemeClr val="dk1"/>
                </a:solidFill>
              </a:rPr>
              <a:t>binary operator</a:t>
            </a:r>
            <a:endParaRPr i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adder here uses the basic</a:t>
            </a:r>
            <a:r>
              <a:rPr lang="en">
                <a:solidFill>
                  <a:schemeClr val="dk1"/>
                </a:solidFill>
              </a:rPr>
              <a:t> the digital addition logic we covered earlier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8 full adders wired up in parallel to add the values up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300" y="0"/>
            <a:ext cx="30435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ADDER Implementation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Addition requires two inputs, so a </a:t>
            </a:r>
            <a:r>
              <a:rPr i="1" lang="en">
                <a:solidFill>
                  <a:schemeClr val="dk1"/>
                </a:solidFill>
              </a:rPr>
              <a:t>binary operator</a:t>
            </a:r>
            <a:endParaRPr i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adder here uses the basic the digital addition logic we covered earlier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8 full adders wired up in parallel to add the values 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84862"/>
            <a:ext cx="4530451" cy="181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ADDER Implementation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Addition requires two inputs, so a </a:t>
            </a:r>
            <a:r>
              <a:rPr i="1" lang="en">
                <a:solidFill>
                  <a:schemeClr val="dk1"/>
                </a:solidFill>
              </a:rPr>
              <a:t>binary operator</a:t>
            </a:r>
            <a:endParaRPr i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adder here uses the basic the digital addition logic we covered earlier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8 full adders wired up in parallel to add the values 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100" y="1552400"/>
            <a:ext cx="4530451" cy="20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Google Shape;224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ADDER Implementation</a:t>
            </a:r>
            <a:endParaRPr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i="1" lang="en" sz="1500">
                <a:solidFill>
                  <a:schemeClr val="dk1"/>
                </a:solidFill>
              </a:rPr>
              <a:t>Remember: we know how to make all these logical gates out of a NAND</a:t>
            </a:r>
            <a:endParaRPr i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i="1" lang="en" sz="1500">
                <a:solidFill>
                  <a:schemeClr val="dk1"/>
                </a:solidFill>
              </a:rPr>
              <a:t>And we know how to make a NAND out of transistors</a:t>
            </a:r>
            <a:endParaRPr i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i="1" lang="en" sz="1500">
                <a:solidFill>
                  <a:schemeClr val="dk1"/>
                </a:solidFill>
              </a:rPr>
              <a:t>And we know how to make transistors out of sand</a:t>
            </a:r>
            <a:endParaRPr i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i="1" lang="en" sz="1500">
                <a:solidFill>
                  <a:schemeClr val="dk1"/>
                </a:solidFill>
              </a:rPr>
              <a:t>We have a rough understanding of how this CPU works all the way down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100" y="1552400"/>
            <a:ext cx="4530451" cy="20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Google Shape;231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Additional stuff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XOR can be used to detect equality and greater than booleans, set into the flags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Zero is detected on output and placed into the flags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Bus 1 is some logic to put the binary value 1 on the bus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300" y="0"/>
            <a:ext cx="30435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8" name="Google Shape;238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the gates labeled 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These are enabler gates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Depending on which operation the control unit turns on, one of the operations will be enabled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300" y="0"/>
            <a:ext cx="30435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" name="Google Shape;245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what an enabler looks like logically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series of AND gates, hooked up to the enable signal as well as the input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950" y="1004887"/>
            <a:ext cx="38862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Google Shape;252;p4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By placing this gate between the operation and the bus, the computer controls which value flows out to the accumulator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300" y="0"/>
            <a:ext cx="30435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Last Lecture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last lecture we discussed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general Von Neumann architecture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general CPU layout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The ALU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Registers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The Control Unit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Memory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5525"/>
            <a:ext cx="4572000" cy="22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4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bit of control logic in the lower part of the ALU is responsible for activating the correct enabler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does that work?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Input 000 - Adder enabled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Input 001 - Orer enabled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Etc.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is a 3x8 decoder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500" y="933450"/>
            <a:ext cx="28860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6" name="Google Shape;266;p4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Decoder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Takes n input bits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Sets </a:t>
            </a:r>
            <a:r>
              <a:rPr i="1" lang="en">
                <a:solidFill>
                  <a:schemeClr val="dk1"/>
                </a:solidFill>
              </a:rPr>
              <a:t>one</a:t>
            </a:r>
            <a:r>
              <a:rPr lang="en">
                <a:solidFill>
                  <a:schemeClr val="dk1"/>
                </a:solidFill>
              </a:rPr>
              <a:t> output bit from 2^n options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Recall n bits can represent 2^n numbers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decoder will be referred to as nx(2^n)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E.g. 2x8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500" y="933450"/>
            <a:ext cx="28860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3" name="Google Shape;273;p4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a 2x4 decoder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0/0 - first wire is 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0/1 - second wire is 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1/0 - third wire is 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1/1 - fourth wire is 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simple circuit can be used with enablers to select from 4 different operations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900" y="1226412"/>
            <a:ext cx="3974450" cy="26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0" name="Google Shape;280;p4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the 2x4 decoder truth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will also see a decoder when we look at the memory subsystem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3435"/>
            <a:ext cx="4528675" cy="211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ALU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7" name="Google Shape;287;p4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that’s the whole 8 bit ALU!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 so bad, is it?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lot going on, but considered individually and ignoring some of the details, all pretty easy to understand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300" y="0"/>
            <a:ext cx="30435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Registers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4" name="Google Shape;294;p4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General purpose registers are quite simple in the Scott CPU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They are connected to the bus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have a SET and an ENABLE input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When SET is on, the register takes the value from the bus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When ENABLE is on, the register puts its value on the bus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375" y="862125"/>
            <a:ext cx="2973525" cy="28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Registers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Google Shape;301;p4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Internally we have eight of our little memory bits that we discussed previously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Each is connected to one wire on the bus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set line is connected to the memory slots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When the set line is enabled the memory is updated to whatever is on the bus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00" y="914400"/>
            <a:ext cx="39433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Registers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Google Shape;308;p4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 the other side we have a bunch of AND gates wired to an enable line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When the enable line is, er, enabled, the memory bits will be placed on the bus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9" name="Google Shape;3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375" y="1062050"/>
            <a:ext cx="38290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Registers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5" name="Google Shape;3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6675"/>
            <a:ext cx="4519375" cy="19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Combining these two circuits gives us our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place to store binary values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way to set the value from the bus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way to put the value onto the bus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5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Control Unit is the most complex part of the Scott CPU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Responsible for managing the rest of the computer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 a high level, the ALU: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Reads an instruction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Enable the correct gates to execute that instruction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Repeats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00" y="107338"/>
            <a:ext cx="4265926" cy="49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Today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next three lectures we are going to do a deep dive on a simple CPU: </a:t>
            </a:r>
            <a:r>
              <a:rPr i="1" lang="en">
                <a:solidFill>
                  <a:schemeClr val="dk1"/>
                </a:solidFill>
              </a:rPr>
              <a:t>The Scott CPU</a:t>
            </a:r>
            <a:endParaRPr i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8-bit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4 registers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256 memory slots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Primitive assembly language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Very simple (well, kinda…)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5525"/>
            <a:ext cx="4572000" cy="22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9" name="Google Shape;329;p5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slightly lower level way to think about the CPU: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For any given “step”, the goal is to move an 8 bit value from one memory location to another memory location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Where “move” can also involve a transformation of the value through the ALU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ENABLE one memory location onto bus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SET another memory location to that value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00" y="107338"/>
            <a:ext cx="4265926" cy="49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6" name="Google Shape;336;p5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Control Unit Components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Clock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Stepper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Instruction Address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Instruction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And then a bunch of logic… ;)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7" name="Google Shape;3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00" y="107338"/>
            <a:ext cx="4265926" cy="49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3" name="Google Shape;343;p5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visually the Scott CPU is broken up into two functional areas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Enables on the left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Sets on the right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Ignore the details for now, just notice that we can enable and set various places in the CPU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Registers, ACC, RAM, IAR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4" name="Google Shape;3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00" y="107338"/>
            <a:ext cx="4265926" cy="49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0" name="Google Shape;350;p5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Registers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IR - Instruction Register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Holds the current instruction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IAR - Instruction Address Register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Holds the </a:t>
            </a:r>
            <a:r>
              <a:rPr i="1" lang="en">
                <a:solidFill>
                  <a:schemeClr val="dk1"/>
                </a:solidFill>
              </a:rPr>
              <a:t>address</a:t>
            </a:r>
            <a:r>
              <a:rPr lang="en">
                <a:solidFill>
                  <a:schemeClr val="dk1"/>
                </a:solidFill>
              </a:rPr>
              <a:t> of the current instruction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1" name="Google Shape;3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00" y="107338"/>
            <a:ext cx="4265926" cy="49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7" name="Google Shape;357;p5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Clock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clock emits three signals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clk - A normal tick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lk e - An enable signal that lasts 1 and ½ ticks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clk s - </a:t>
            </a:r>
            <a:r>
              <a:rPr lang="en">
                <a:solidFill>
                  <a:schemeClr val="dk1"/>
                </a:solidFill>
              </a:rPr>
              <a:t>A set signal that lasts ½ of a tick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Note that the clk e is attached to all the enable-side logic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And, </a:t>
            </a:r>
            <a:r>
              <a:rPr lang="en">
                <a:solidFill>
                  <a:schemeClr val="dk1"/>
                </a:solidFill>
              </a:rPr>
              <a:t>correspondingly</a:t>
            </a:r>
            <a:r>
              <a:rPr lang="en">
                <a:solidFill>
                  <a:schemeClr val="dk1"/>
                </a:solidFill>
              </a:rPr>
              <a:t>, the clk s signal is tied to the set-side logic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8" name="Google Shape;3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00" y="107338"/>
            <a:ext cx="4265926" cy="49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4" name="Google Shape;364;p5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Clock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Clock design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Signal needs to turn on and off at a certain rate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Conceptually this can be done by hooking a not gate back into itself, and giving the “wire” a long enough path to travel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5" name="Google Shape;3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450" y="1082751"/>
            <a:ext cx="398990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525" y="2144326"/>
            <a:ext cx="38957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Clock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Creating the other two signals, clk e and clk s, involves taking two clocks and ANDING/ORING them together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second clock, clk d, is half-offset from clk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lk e is clk OR clk 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lk s is clk AND clk 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2" name="Google Shape;372;p5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3" name="Google Shape;3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7325"/>
            <a:ext cx="4571999" cy="17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Clock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Note that this sets things up perfectly for “moving” data between memory locations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lk e </a:t>
            </a:r>
            <a:r>
              <a:rPr i="1" lang="en">
                <a:solidFill>
                  <a:schemeClr val="dk1"/>
                </a:solidFill>
              </a:rPr>
              <a:t>enables</a:t>
            </a:r>
            <a:r>
              <a:rPr lang="en">
                <a:solidFill>
                  <a:schemeClr val="dk1"/>
                </a:solidFill>
              </a:rPr>
              <a:t> some memory location onto the bus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Half a tick later clk s </a:t>
            </a:r>
            <a:r>
              <a:rPr i="1" lang="en">
                <a:solidFill>
                  <a:schemeClr val="dk1"/>
                </a:solidFill>
              </a:rPr>
              <a:t>sets</a:t>
            </a:r>
            <a:r>
              <a:rPr lang="en">
                <a:solidFill>
                  <a:schemeClr val="dk1"/>
                </a:solidFill>
              </a:rPr>
              <a:t> that data into a particular location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Half a tick later clk s goes to 0, closing the set window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Finally, another half a tick later, clk e closes the enable window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9" name="Google Shape;379;p5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0" name="Google Shape;38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7325"/>
            <a:ext cx="4571999" cy="17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that’s it for now!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we’ve already learned about how roughly 60% of the CPU works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Next time we will discuss how the memory sub-system works, that funny </a:t>
            </a:r>
            <a:r>
              <a:rPr i="1" lang="en">
                <a:solidFill>
                  <a:schemeClr val="dk1"/>
                </a:solidFill>
              </a:rPr>
              <a:t>stepper</a:t>
            </a:r>
            <a:r>
              <a:rPr lang="en">
                <a:solidFill>
                  <a:schemeClr val="dk1"/>
                </a:solidFill>
              </a:rPr>
              <a:t> thingie, and how the Scott CPU </a:t>
            </a:r>
            <a:r>
              <a:rPr i="1" lang="en">
                <a:solidFill>
                  <a:schemeClr val="dk1"/>
                </a:solidFill>
              </a:rPr>
              <a:t>decodes</a:t>
            </a:r>
            <a:r>
              <a:rPr lang="en">
                <a:solidFill>
                  <a:schemeClr val="dk1"/>
                </a:solidFill>
              </a:rPr>
              <a:t> instructions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Fun!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6" name="Google Shape;386;p6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Control Unit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7" name="Google Shape;38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00" y="107338"/>
            <a:ext cx="4265926" cy="49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CPU</a:t>
            </a:r>
            <a:endParaRPr/>
          </a:p>
        </p:txBody>
      </p:sp>
      <p:sp>
        <p:nvSpPr>
          <p:cNvPr id="393" name="Google Shape;39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Today we discussed aspects the Scott CPU architecture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i="1" lang="en"/>
              <a:t>bus</a:t>
            </a:r>
            <a:r>
              <a:rPr lang="en"/>
              <a:t> is responsible for transmitting values between various memory locations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ALU (arithmetic logic unit) is responsible for implementing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looked at how to implement many of the common functions in an ALU at the logical level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are four simple registers in the Scott CPU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Control Unit is responsible for coordinating the rest of the chip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discussed the basic layout and the clock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Next time we will discuss the remainder of the control unit as well as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Remember…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425" y="1229813"/>
            <a:ext cx="4843075" cy="2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Registers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Recall the lecture where we discussed how to store a single bit in an 8080 chip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Scott CPU there are several registers: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R0-R3 (general registers)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IAR - Instruction Address Register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AKA “The Program Counter”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IR - Instruction Register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00137"/>
            <a:ext cx="44672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Registers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Scott CPU there are several registers: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TEMP - temporary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ACC - Accumulator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MAR - Memory Address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Scott CPU doesn’t have a MDR (Memory Data Register) because data is moved directly from RAM into destination registers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Unrealistic but makes things easier to understand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00137"/>
            <a:ext cx="44672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Registers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Scott CPU, registers are made up of a series 8 one bit storage units (labeled M) in parallel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there is a “set” line labeled “s”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775" y="152400"/>
            <a:ext cx="248602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Registers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‘s’ line, when enabled, takes the value from the bus (discussed in a moment)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There is also an enable line (</a:t>
            </a:r>
            <a:r>
              <a:rPr lang="en">
                <a:solidFill>
                  <a:schemeClr val="dk1"/>
                </a:solidFill>
              </a:rPr>
              <a:t>labeled</a:t>
            </a:r>
            <a:r>
              <a:rPr lang="en">
                <a:solidFill>
                  <a:schemeClr val="dk1"/>
                </a:solidFill>
              </a:rPr>
              <a:t> “e”) that puts the value of the register onto the bus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Together, all these features make up a register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50" y="1567837"/>
            <a:ext cx="4530451" cy="200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