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verage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96297e2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96297e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96297e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96297e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96297e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96297e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96297e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96297e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96297e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96297e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96297e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96297e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496297e2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496297e2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96297e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496297e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96297e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496297e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96297e2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96297e2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496297e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496297e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496297e2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496297e2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96297e2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496297e2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96297e2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96297e2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496297e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496297e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96297e2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96297e2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496297e2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496297e2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496297e2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496297e2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496297e2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496297e2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496297e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496297e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d69cdb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d69cdb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3d69cdd8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3d69cdd8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496297e2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496297e2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496297e2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496297e2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496297e2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496297e2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496297e2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496297e2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496297e2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496297e2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496297e2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496297e2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496297e2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496297e2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496297e2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496297e2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d69cdd8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d69cdd8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96297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96297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96297e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96297e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96297e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96297e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96297e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96297e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96297e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96297e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look closely at the wiring here, this is accomplished in steps 4, 5 and 6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 each step, a location is enabled and a location is set via an AND gate tied to the stepper, and the appropriate clock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Assuming that the ALU add was enabled as well, R0 now holds the sum of R0 and R1!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8825"/>
            <a:ext cx="4530450" cy="264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775" y="1192225"/>
            <a:ext cx="4571999" cy="283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can move pretty much any data from anywhere to anywhere, using the same technique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 course we don’t want to hard wire these paths into the stepper, do we?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Instead we want to enable them conditionally, based on…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an instruction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8825"/>
            <a:ext cx="4530450" cy="264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775" y="1192225"/>
            <a:ext cx="4571999" cy="283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here we get to the crux of the Control Unit: the Instruction Register and the Instruction Address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Register - holds the current instruction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Address Register - holds the address of the current instruction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00075"/>
            <a:ext cx="4530451" cy="274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first three steps of the stepper are always the same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1 - enable the IAR and send it to the Memory Address Register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Also bump the MAR and store it in the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2 - enable the memory value at that location onto the bus and set it to the instruction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3 - load the ACC into the IAR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00075"/>
            <a:ext cx="4530451" cy="274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in step 1 there is also that funny Bus 1 thing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Makes a value of 1 available to the ALU immediately (no bus)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allows the ALU to immediately add 1 to the instruction address, bumping it to the next value and saving it in the accumulator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 after step 3 we have the </a:t>
            </a:r>
            <a:r>
              <a:rPr i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 instructions address in the IAR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00075"/>
            <a:ext cx="4530451" cy="274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the first three steps of the stepper load the next instruction into the Instruction Register and bump the IAR to the next value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Pretty cool!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what?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Now let’s look at an actual instruction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00075"/>
            <a:ext cx="4530451" cy="274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Instructions are just binary 1’s and 0’s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the schema for ALU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Always starts with a 1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Next three bits are the OP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Next two bits are register A (read)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Next two bits are register B (read </a:t>
            </a:r>
            <a:r>
              <a:rPr lang="en">
                <a:solidFill>
                  <a:schemeClr val="dk1"/>
                </a:solidFill>
              </a:rPr>
              <a:t>and written to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25" y="952500"/>
            <a:ext cx="36861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can we make the registers we hard-wired earlier be enabled and set when needed?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can use a 2x4 decoder, decoding 2 bits into one of four registers!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300" y="1241325"/>
            <a:ext cx="4200300" cy="26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the stepper can be wired in to this whole scheme as well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2125"/>
            <a:ext cx="4530450" cy="370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If the first instruction bit is 1 </a:t>
            </a:r>
            <a:r>
              <a:rPr lang="en">
                <a:solidFill>
                  <a:schemeClr val="dk1"/>
                </a:solidFill>
              </a:rPr>
              <a:t>then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 4: Enable Register B in and move it to TMP (selecting from bits 6 and 7)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 5: Enable Register A and send it through the ALU (to be operated on with TMP) to ACC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 6: Enable ACC and send the value to Register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2125"/>
            <a:ext cx="4530450" cy="370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CPU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CPU 2 - The Control Unit &amp; Memory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the output of bits 1, 2 and 3 to the ALU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ALU setup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42125"/>
            <a:ext cx="4530450" cy="370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the output of bits 1, 2 and 3 to the ALU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ALU setup: it has a decoder as well, which is connected to an enabler for the specified operation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 the value put on the bus will run through the correct operation with the value in TMP and be written to ACC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933450"/>
            <a:ext cx="288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incredible, isn’t it?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what has happened here?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Based on an instruction, we have properly moved data through our CPU to add two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</a:t>
            </a:r>
            <a:r>
              <a:rPr i="1" lang="en">
                <a:solidFill>
                  <a:schemeClr val="dk1"/>
                </a:solidFill>
              </a:rPr>
              <a:t>decoded</a:t>
            </a:r>
            <a:r>
              <a:rPr lang="en">
                <a:solidFill>
                  <a:schemeClr val="dk1"/>
                </a:solidFill>
              </a:rPr>
              <a:t> the instruction and executed it, 3 easy steps (4, 5 &amp; 6)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933450"/>
            <a:ext cx="288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not only that, but in steps 1, 2 and 3, we bumped the IAR, so that on the next clock cycle we will do the same darned thing with the next instruction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933450"/>
            <a:ext cx="288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enough, let’s look at a demo of a simple OR in the online simulator, so you can see what’s going on…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DEMO TIME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933450"/>
            <a:ext cx="288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what about jumps?  We don’t want to just linearly execute instructions, right?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 course!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 let’s look now at a conditional jump instruction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492287"/>
            <a:ext cx="4530450" cy="215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Jump If instruction is too large to fit into a single byte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First byte - first four bits are the code for the instruction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Next four bytes select the condition to test in the FLAGS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Second byte - the address to jump 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492287"/>
            <a:ext cx="4530450" cy="215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Wiring looks a little hairy, but the first four bits are just selecting the logic shown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Next four bits are ANDed with the values from FLAGS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600" y="693775"/>
            <a:ext cx="352120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look at the steps, assuming this instruction is enabled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 4: Enable bus 1 and IAR, setting MAR and ACC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Note: ACC is IAR + 1 where MAR is just IAR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 5: Move ACC to IAR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 6: If the flags match up, move memory to IAR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600" y="693775"/>
            <a:ext cx="352120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bonkers, but it all works out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the flags aren’t matched, then IAR points to the next byte past where the conditional address was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 very smart folks thought all this up kids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600" y="693775"/>
            <a:ext cx="352120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Lecture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Overview of the Scott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Started looking at the clock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Scott CPU has other some other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Load/Store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They are just more of the same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Enabling the right locations and setting the right locations, based on the instruction in IR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Scott CPU has a pretty clear fetch stage (steps 1-3)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Decode and Execute stages are a bit smeared into one another, but that’s OK, they are smeared into one another in real CPUs too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Pretty cool, we have gotten down to brass tacks here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IT’S JUST LIGHTNING RUNNING THROUGH SAND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Modern CPUs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Scott CPU is obviously very simplified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only one instruction at a time is being fetched and executed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7 cycles per instruction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Modern CPUs feature </a:t>
            </a:r>
            <a:r>
              <a:rPr i="1" lang="en">
                <a:solidFill>
                  <a:schemeClr val="dk1"/>
                </a:solidFill>
              </a:rPr>
              <a:t>pipelining</a:t>
            </a:r>
            <a:r>
              <a:rPr lang="en">
                <a:solidFill>
                  <a:schemeClr val="dk1"/>
                </a:solidFill>
              </a:rPr>
              <a:t>: multiple instructions executing at once, in various stages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- instruction fetch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ID - instruction decode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EX - instruction execute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MEM - memory access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WB - register write back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1495425"/>
            <a:ext cx="38862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</a:t>
            </a:r>
            <a:r>
              <a:rPr i="1" lang="en">
                <a:solidFill>
                  <a:schemeClr val="dk1"/>
                </a:solidFill>
              </a:rPr>
              <a:t>instruction parallelism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Multiple instructions are executing at the same time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we are finishing (retiring) one instruction per clock cycle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A lot better retiring one instruction every seven clock cycles in the Scott CPU!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1495425"/>
            <a:ext cx="38862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Obviously this requires much more sophisticated engineering to keep all these instructions in flight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1495425"/>
            <a:ext cx="38862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 is not perfect, however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 instructions </a:t>
            </a:r>
            <a:r>
              <a:rPr i="1" lang="en">
                <a:solidFill>
                  <a:schemeClr val="dk1"/>
                </a:solidFill>
              </a:rPr>
              <a:t>depend</a:t>
            </a:r>
            <a:r>
              <a:rPr lang="en">
                <a:solidFill>
                  <a:schemeClr val="dk1"/>
                </a:solidFill>
              </a:rPr>
              <a:t> on the results of other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 stages may take longer than a clock cycle to complete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an example of a </a:t>
            </a:r>
            <a:r>
              <a:rPr i="1" lang="en">
                <a:solidFill>
                  <a:schemeClr val="dk1"/>
                </a:solidFill>
              </a:rPr>
              <a:t>stall</a:t>
            </a:r>
            <a:r>
              <a:rPr lang="en">
                <a:solidFill>
                  <a:schemeClr val="dk1"/>
                </a:solidFill>
              </a:rPr>
              <a:t> caused by an instruction staying in the fetch stage for an extra 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50" y="536925"/>
            <a:ext cx="4173280" cy="375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an extremely sophisticated machine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Perhaps the most sophisticated machine ever mass produced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it still operates on the same basic principles as the Scott CPU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100" y="1098550"/>
            <a:ext cx="44196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CPU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Whew!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got down to brass tacks and looked at how the Control Unit works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stepper marches things along in various stages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stage allows movement of data from one place to another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control unit has logic that </a:t>
            </a:r>
            <a:r>
              <a:rPr i="1" lang="en"/>
              <a:t>decodes</a:t>
            </a:r>
            <a:r>
              <a:rPr lang="en"/>
              <a:t> instructions into something the ALU, etc. can act 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And on and on it goes...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also briefly considered pipelining in modern CPUs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Next time: memory!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Clock (Review)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Recall that there are three (well, four) clocks in play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- the cpu clock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d - a hidden clock half-offset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e - the enable clock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s - the set clock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 every cycle of Clk, Clk e and Clk s enable as well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7325"/>
            <a:ext cx="4571999" cy="1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Stepper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Here again is the control unit of the Scott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the clock is attached to three different things: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s - attached to the set-side logic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e - attached to the enable side logic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- attached to something labeled “Stepper”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What’s a stepper?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stepper is a bit of digital logic that enables one outgoing wire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outgoing wire activated moves to the next step on every clock cycle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When the last step is reached, it resets, thus cycling through each 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375" y="1971675"/>
            <a:ext cx="35433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Internally this can be implemented using the following logical setup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Don’t worry about the details, just appreciate how cool it is that someone thought of this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we have a steady drumbeat of signals to make things go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28475"/>
            <a:ext cx="4571999" cy="166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can focus in on the stepper, the enables and the sets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that for each step, the Clk e and Clk s signals will be enabled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 each step has an opportunity to move data from one place to another on the bus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8825"/>
            <a:ext cx="4530450" cy="264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consider a very simple operation: adding R0 to R1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steps would need to happen for this to occur?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R1 moved to TMP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R0 sent through ALU (with TMP) to ACC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 moved to R0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248825"/>
            <a:ext cx="4530450" cy="264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