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Average"/>
      <p:regular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verage-regular.fntdata"/><Relationship Id="rId20" Type="http://schemas.openxmlformats.org/officeDocument/2006/relationships/slide" Target="slides/slide15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67433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c67433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496416b2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496416b2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96416b2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496416b2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496416b2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496416b2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496416b2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496416b2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496416b2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496416b2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496416b2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496416b2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496416b2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496416b2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496416b2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496416b2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496416b2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496416b2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496416b2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496416b2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496416b2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496416b2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496416b2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496416b2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496416b2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496416b2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496416b2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496416b2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496416b2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496416b2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496416b2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496416b2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496416b2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496416b2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496416b2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496416b2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496416b2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496416b2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496416b2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496416b2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3d69cdb3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3d69cdb3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496416b2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496416b2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496416b2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496416b2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496416b2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496416b2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8130c5e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8130c5e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c6743334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c6743334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3d69cdd8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3d69cdd8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496416b2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496416b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496416b2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496416b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496416b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496416b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96416b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496416b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496416b2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496416b2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found online… but I can’t link to 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Slate-CG-MSU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  <a:defRPr sz="1600"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○"/>
              <a:defRPr sz="1600"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Font typeface="Arial"/>
              <a:buChar char="■"/>
              <a:defRPr sz="1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■"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○"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Font typeface="Arial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Arial"/>
              <a:buChar char="■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Registers are typically immediately available to the CPU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RAM is </a:t>
            </a:r>
            <a:r>
              <a:rPr i="1" lang="en">
                <a:solidFill>
                  <a:schemeClr val="dk1"/>
                </a:solidFill>
              </a:rPr>
              <a:t>100x+</a:t>
            </a:r>
            <a:r>
              <a:rPr lang="en">
                <a:solidFill>
                  <a:schemeClr val="dk1"/>
                </a:solidFill>
              </a:rPr>
              <a:t> slower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Disk is even worse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Network… </a:t>
            </a:r>
            <a:r>
              <a:rPr i="1" lang="en">
                <a:solidFill>
                  <a:schemeClr val="dk1"/>
                </a:solidFill>
              </a:rPr>
              <a:t>fuggedaboudit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NB: some folks will freak out about CPU perf in systems that touch the network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lol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Memory Latency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56619"/>
            <a:ext cx="4572000" cy="2875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difference in speed between the CPU and Memory has grown significantly over time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Consequently, memory access time has become the  most significant bottleneck for CPU performance in most workloads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Memory Latency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62125"/>
            <a:ext cx="4530449" cy="3041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Because there is such a huge penalty for accessing RAM, modern computer systems have introduced </a:t>
            </a:r>
            <a:r>
              <a:rPr i="1" lang="en">
                <a:solidFill>
                  <a:schemeClr val="dk1"/>
                </a:solidFill>
              </a:rPr>
              <a:t>caches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Caches store data in faster, intermediate memory, allowing the CPU to access memory more quickly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Memory Latency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56619"/>
            <a:ext cx="4572000" cy="2875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there are different levels of cache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Level 1 - very fast (almost as fast as registers) and very expensive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Level 2 - larger, slower, less expensive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Level 3 - even larger, slower still, less expensive than level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Caching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56619"/>
            <a:ext cx="4572000" cy="2875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On a modern multi-core CPU, each core has its own L1 and L2 cache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There is a shared L3 cache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a significant share of the CPU is dedicated to cache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Caching is </a:t>
            </a:r>
            <a:r>
              <a:rPr i="1" lang="en">
                <a:solidFill>
                  <a:schemeClr val="dk1"/>
                </a:solidFill>
              </a:rPr>
              <a:t>crucial</a:t>
            </a:r>
            <a:r>
              <a:rPr lang="en">
                <a:solidFill>
                  <a:schemeClr val="dk1"/>
                </a:solidFill>
              </a:rPr>
              <a:t> to modern CPU performance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Caching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225" y="693775"/>
            <a:ext cx="4226476" cy="37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All caches broadly are implemented the same way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There is a set of memory blocks (</a:t>
            </a:r>
            <a:r>
              <a:rPr i="1" lang="en">
                <a:solidFill>
                  <a:schemeClr val="dk1"/>
                </a:solidFill>
              </a:rPr>
              <a:t>not a single address</a:t>
            </a:r>
            <a:r>
              <a:rPr lang="en">
                <a:solidFill>
                  <a:schemeClr val="dk1"/>
                </a:solidFill>
              </a:rPr>
              <a:t>, a block of memory)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memory blocks have a valid indicator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There is some mechanism for mapping a particular memory address into the cache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Caching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22234"/>
            <a:ext cx="4572000" cy="1499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Broadly there are three strategies for mapping a memory address into a cache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Direct mapping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Associative mapping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Set associative mapping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Caching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22234"/>
            <a:ext cx="4572000" cy="1499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Direct Mapping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Consider the memory address 0110 0000 1100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Take some set of bits and map them directly to a slot in the cache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We look at a middle five bits (bits 4-8) to determine which cache slot to look in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Because the value is 0000 1 for this memory address, we look at cache entry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Caching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22246"/>
            <a:ext cx="4572000" cy="1499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Direct Mapping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Of course many different addresses could have the bits 0001 in it, so we need to ensure that the cached value is indeed for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This is what the </a:t>
            </a:r>
            <a:r>
              <a:rPr i="1" lang="en">
                <a:solidFill>
                  <a:schemeClr val="dk1"/>
                </a:solidFill>
              </a:rPr>
              <a:t>tag </a:t>
            </a:r>
            <a:r>
              <a:rPr lang="en">
                <a:solidFill>
                  <a:schemeClr val="dk1"/>
                </a:solidFill>
              </a:rPr>
              <a:t>bits are for: they are stored in the cache and compared after the look up to ensure that they equal our top four bits</a:t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Caching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20625"/>
            <a:ext cx="4530450" cy="19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Direct Mapping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Assuming that the tag bits match, we have a hit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We can now </a:t>
            </a:r>
            <a:r>
              <a:rPr i="1" lang="en">
                <a:solidFill>
                  <a:schemeClr val="dk1"/>
                </a:solidFill>
              </a:rPr>
              <a:t>index</a:t>
            </a:r>
            <a:r>
              <a:rPr lang="en">
                <a:solidFill>
                  <a:schemeClr val="dk1"/>
                </a:solidFill>
              </a:rPr>
              <a:t> into the cache block by the lower 3 bits to get the cached value at that memory location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In this case, 100 binary means slot 4 of 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Caching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20625"/>
            <a:ext cx="4530450" cy="19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&amp; Caching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Direct Mapping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Not to complicated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But why are we storing a block of memory?  Why not store just an individual piece of memory?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And why did we use the middle bits for the set selection, rather than, say, the high bits?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Caching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20625"/>
            <a:ext cx="4530450" cy="19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 answer this question you must recognize that computer programs tend to demonstrate </a:t>
            </a:r>
            <a:r>
              <a:rPr i="1" lang="en">
                <a:solidFill>
                  <a:schemeClr val="dk1"/>
                </a:solidFill>
              </a:rPr>
              <a:t>Locality of Reference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If I ask for memory location N, it is very likely that I will soon ask for location N+1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Caching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20625"/>
            <a:ext cx="4530450" cy="19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is some pseudocode for matrix multiplication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the arrays are being accessed over and over in locations very close (or identical) to the previous iteration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This algorithm demonstrates a lot of locality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Caching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2017027"/>
            <a:ext cx="4572000" cy="1109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 return to our cache implementation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You can see how having a block of data makes sense in this algorithm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But what about the selection of the set bits?  Why the middle?  Why not the high bits?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3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Caching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20625"/>
            <a:ext cx="4530450" cy="19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Well, consider an array that would span multiple blocks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Would the high bits of two blocks of memory next to each other be different?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No!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So they would map to the same cache line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Bad!  They would conflict with one another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This is why we use the lower bits for set selection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3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Caching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20625"/>
            <a:ext cx="4530450" cy="19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Set Associative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A more advanced algorithm for caches is a Set Associative cache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principles are essentially the same, but rather than one cache entry in a given set you can now have multiple cache entries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Rather than comparing a single tag, each tag is </a:t>
            </a:r>
            <a:r>
              <a:rPr i="1" lang="en">
                <a:solidFill>
                  <a:schemeClr val="dk1"/>
                </a:solidFill>
              </a:rPr>
              <a:t>scanned</a:t>
            </a:r>
            <a:r>
              <a:rPr lang="en">
                <a:solidFill>
                  <a:schemeClr val="dk1"/>
                </a:solidFill>
              </a:rPr>
              <a:t> for a match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Caching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00345"/>
            <a:ext cx="4572000" cy="198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Set Associative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More complex logic in your cache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Potentially better caching behavior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Caching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00345"/>
            <a:ext cx="4572000" cy="198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Fully</a:t>
            </a:r>
            <a:r>
              <a:rPr lang="en">
                <a:solidFill>
                  <a:schemeClr val="dk1"/>
                </a:solidFill>
              </a:rPr>
              <a:t> Associative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Even more advanced (from an engineering standpoint) is a fully associative cache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There is no set selection stage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Simply scan the entire cache for a matching tag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Maximizes your cache utilization regardless of workload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Difficult to make both large and fast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p3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Caching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31768"/>
            <a:ext cx="4572000" cy="1473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last topic we will briefly cover is </a:t>
            </a:r>
            <a:r>
              <a:rPr i="1" lang="en">
                <a:solidFill>
                  <a:schemeClr val="dk1"/>
                </a:solidFill>
              </a:rPr>
              <a:t>Virtual Memory</a:t>
            </a:r>
            <a:endParaRPr i="1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Broadly, the computer treats memory as a contiguous array of bytes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These bytes may be </a:t>
            </a:r>
            <a:r>
              <a:rPr i="1" lang="en">
                <a:solidFill>
                  <a:schemeClr val="dk1"/>
                </a:solidFill>
              </a:rPr>
              <a:t>physically addressed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246" name="Google Shape;246;p4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Virtual Memory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14950"/>
            <a:ext cx="4530450" cy="3713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Physical addressing can lead to many issues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Collisions between programs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Security issues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Etc.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 address this, the notion of </a:t>
            </a:r>
            <a:r>
              <a:rPr i="1" lang="en">
                <a:solidFill>
                  <a:schemeClr val="dk1"/>
                </a:solidFill>
              </a:rPr>
              <a:t>virtual memory</a:t>
            </a:r>
            <a:r>
              <a:rPr lang="en">
                <a:solidFill>
                  <a:schemeClr val="dk1"/>
                </a:solidFill>
              </a:rPr>
              <a:t> was introduced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Virtual Memory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11175"/>
            <a:ext cx="4572000" cy="2259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Last Few Lectures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We saw how the control logic of the Scott CPU works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But we glossed over memory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Memory Address Register (MAR) and all that stuff on the right hand side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Time to take a look at that!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45525"/>
            <a:ext cx="4572000" cy="225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All addressed go through a translation step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allows all processes to see a uniform address space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i="1" lang="en">
                <a:solidFill>
                  <a:schemeClr val="dk1"/>
                </a:solidFill>
              </a:rPr>
              <a:t>Operating System</a:t>
            </a:r>
            <a:r>
              <a:rPr lang="en">
                <a:solidFill>
                  <a:schemeClr val="dk1"/>
                </a:solidFill>
              </a:rPr>
              <a:t> is in charge of ensuring that the proper translation tables are maintained for processes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" name="Google Shape;260;p42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Virtual Memory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11175"/>
            <a:ext cx="4572000" cy="2259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Note that two processes, via virtual memory, can share the same physical page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If the page is read only (e.g. a DLL)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If the page is read/write but has not yet been written to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Only after write do the processes need separate pages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7" name="Google Shape;267;p43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Virtual Memory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8" name="Google Shape;2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16569"/>
            <a:ext cx="4571999" cy="2091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is the Core i7 memory schema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Note separate data and instruction L1 caches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Harvard Model?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Unified L2 cache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Huge L3 cache (shared)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MMU to do address translation for Virtual Memory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Has its own set of caches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Memory controller connected to RAM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Virtual Memory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33718"/>
            <a:ext cx="4572000" cy="3642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memory systems are much more regular, in theory, than the controller and ALU components of a CPU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However, because memory latency is a large issue in modern CPU performance, increasing amounts of CPU engineering has gone into efficient memory usage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Caches in particular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Virtual Memory is a feature of modern </a:t>
            </a:r>
            <a:r>
              <a:rPr lang="en"/>
              <a:t>processors</a:t>
            </a:r>
            <a:r>
              <a:rPr lang="en"/>
              <a:t> that, in concert with the OS, provides a safe and consistent view of memory for processes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1975"/>
            <a:ext cx="65341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 understand how memory works we need to again recall the concept of a </a:t>
            </a:r>
            <a:r>
              <a:rPr i="1" lang="en">
                <a:solidFill>
                  <a:schemeClr val="dk1"/>
                </a:solidFill>
              </a:rPr>
              <a:t>decoder</a:t>
            </a:r>
            <a:endParaRPr i="1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 decoder takes n bits and enables 1 of n^2 wires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Here we see two 4x16 decoders, wired into the MARs top 4 and bottom 4 bits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Memory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950" y="693775"/>
            <a:ext cx="4260257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What will this do?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Given an address in MAR, exactly one top wire and one bottom wire will be activated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Where those two wires meet is 8 bits of memory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Memory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950" y="693775"/>
            <a:ext cx="4260257" cy="375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At the intersection of the wires is an AND gate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If both the vertical AND the horizontal wire are enabled, then this memory location is selected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If, additionally the set wire is enabled, the memory location is written to from the bus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If, alternatively, the enable wire is on, the memory location is put on the bus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Memory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97450"/>
            <a:ext cx="4530451" cy="27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And that’s it!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memory chip is much more simple and regular than the CPU chip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Memory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875" y="990600"/>
            <a:ext cx="18573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Types of Memory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SRAM - Fast, expensive, used primarily in registers, caches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DRAM - Slower, but much less costly, lower power consumption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Flash - Slower still, but stable without power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Memory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875" y="990600"/>
            <a:ext cx="18573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254250" y="1082750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the Scott CPU, Memory and Registers had the same access time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This is not realistic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In fact, there are </a:t>
            </a:r>
            <a:r>
              <a:rPr i="1" lang="en">
                <a:solidFill>
                  <a:schemeClr val="dk1"/>
                </a:solidFill>
              </a:rPr>
              <a:t>huge</a:t>
            </a:r>
            <a:r>
              <a:rPr lang="en">
                <a:solidFill>
                  <a:schemeClr val="dk1"/>
                </a:solidFill>
              </a:rPr>
              <a:t> differences between various memory locations</a:t>
            </a:r>
            <a:r>
              <a:rPr lang="en"/>
              <a:t> 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315175" y="439250"/>
            <a:ext cx="55152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Memory Latency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875" y="990600"/>
            <a:ext cx="18573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