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a6554d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a6554d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fa6554d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fa6554d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a6554d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a6554d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a6554d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a6554d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a6554d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fa6554d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a6554d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a6554d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a6554d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a6554d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fa6554d9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fa6554d9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a6554d9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fa6554d9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d2818f8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d2818f8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fa6554d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fa6554d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a6554d9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a6554d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fa6554d9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fa6554d9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fa6554d9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fa6554d9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a6554d9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a6554d9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a6554d9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a6554d9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a6554d9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a6554d9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fa6554d9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fa6554d9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774bbfa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774bbfa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774bbfa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774bbfa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d69cdb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d69cdb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774bbfa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774bbfa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774bbfa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a774bbfa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774bbfa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774bbfa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774bbfa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774bbfa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fa6554d9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fa6554d9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a6554d9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a6554d9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a6554d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a6554d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a6554d9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a6554d9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a6554d9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a6554d9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fa6554d9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fa6554d9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1e8eb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1e8eb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a6554d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a6554d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a6554d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a6554d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a6554d9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a6554d9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fa6554d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fa6554d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a6554d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a6554d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rugbrain.dev/#grug-on-microservice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right is a very basic cloud architecture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DNS - Domain Name System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Load Balancers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Application Servers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Databases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Cloud Storage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Originated in ARAPANET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Maps a name (e.g. monata.edu) to an IP address (e.g. 153.90.3.95)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Initially consisted of a single HOST.TXT file at Stanford Research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1980s - turned into a network protocol for resolving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Load Balancer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Balances network requests between various application servers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Typically a relatively simple (and therefore reliable) server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May detect bad application servers and route away from them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Providing </a:t>
            </a:r>
            <a:r>
              <a:rPr i="1" lang="en">
                <a:solidFill>
                  <a:schemeClr val="dk1"/>
                </a:solidFill>
              </a:rPr>
              <a:t>failover</a:t>
            </a:r>
            <a:r>
              <a:rPr lang="en">
                <a:solidFill>
                  <a:schemeClr val="dk1"/>
                </a:solidFill>
              </a:rPr>
              <a:t> support in your cloud system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Load Balancer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Load balancers may be session aware, to route a user to the same application server (if possible)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Load balancers may provide filtering or other services as well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gzip compression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irewall support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Application Servers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Where the application logic lives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E.g. a search node that is responsible for taking a search query and turning it into an HTML response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May be Node, a J2EE server, a PHP server, .NET,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Databases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Where the persistent data for an application is stored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RDBMs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Mongo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diagram shows a replication set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replication set is part of clustering, which we will talk about later in the class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Cloud Storage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Stores data and files related to the application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Why not use the DB?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DBs tend to perform poorly when delivering binary data, or even text data, compared with a file system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CDNs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CDN is a </a:t>
            </a:r>
            <a:r>
              <a:rPr i="1" lang="en">
                <a:solidFill>
                  <a:schemeClr val="dk1"/>
                </a:solidFill>
              </a:rPr>
              <a:t>Content Delivery Network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system for delivering </a:t>
            </a:r>
            <a:r>
              <a:rPr i="1" lang="en">
                <a:solidFill>
                  <a:schemeClr val="dk1"/>
                </a:solidFill>
              </a:rPr>
              <a:t>static content</a:t>
            </a:r>
            <a:r>
              <a:rPr lang="en">
                <a:solidFill>
                  <a:schemeClr val="dk1"/>
                </a:solidFill>
              </a:rPr>
              <a:t> efficiently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>
                <a:solidFill>
                  <a:schemeClr val="dk1"/>
                </a:solidFill>
              </a:rPr>
              <a:t>Static content</a:t>
            </a:r>
            <a:r>
              <a:rPr lang="en">
                <a:solidFill>
                  <a:schemeClr val="dk1"/>
                </a:solidFill>
              </a:rPr>
              <a:t> - content that doesn’t change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Typically sits in front of your load balancer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0914"/>
            <a:ext cx="4572000" cy="347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CDNs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 </a:t>
            </a:r>
            <a:r>
              <a:rPr i="1" lang="en">
                <a:solidFill>
                  <a:schemeClr val="dk1"/>
                </a:solidFill>
              </a:rPr>
              <a:t>origin server</a:t>
            </a:r>
            <a:r>
              <a:rPr lang="en">
                <a:solidFill>
                  <a:schemeClr val="dk1"/>
                </a:solidFill>
              </a:rPr>
              <a:t> is the source of content (typically your cloud storage solution)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Assets (e.g. images) are resolved through the CDN and the request is routed to the closest physical CDN node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After initial request from the CDN node to the origin, no more requests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0914"/>
            <a:ext cx="4572000" cy="347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Redis is a very popular data </a:t>
            </a:r>
            <a:r>
              <a:rPr lang="en">
                <a:solidFill>
                  <a:schemeClr val="dk1"/>
                </a:solidFill>
              </a:rPr>
              <a:t>store frequently used in cloud architectures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Provides simple but powerful functionality: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Lists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Maps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Locks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382512"/>
            <a:ext cx="4530450" cy="2378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For Something Completely Different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Redis is typically used as a cache layer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>
                <a:solidFill>
                  <a:schemeClr val="dk1"/>
                </a:solidFill>
              </a:rPr>
              <a:t>Alongside</a:t>
            </a:r>
            <a:r>
              <a:rPr lang="en">
                <a:solidFill>
                  <a:schemeClr val="dk1"/>
                </a:solidFill>
              </a:rPr>
              <a:t> your Database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 </a:t>
            </a:r>
            <a:r>
              <a:rPr i="1" lang="en">
                <a:solidFill>
                  <a:schemeClr val="dk1"/>
                </a:solidFill>
              </a:rPr>
              <a:t>between</a:t>
            </a:r>
            <a:r>
              <a:rPr lang="en">
                <a:solidFill>
                  <a:schemeClr val="dk1"/>
                </a:solidFill>
              </a:rPr>
              <a:t> your Database and application layer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440 project has a good, basic example how Redis would be deployed in a cloud architecture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382512"/>
            <a:ext cx="4530450" cy="2378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Multi-Datacenter Clouds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order to survive major outages, a cloud may be split across multiple data centers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this is done, you must decide on your data layout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 master DB?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Replication between peer databases?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51889"/>
            <a:ext cx="4572000" cy="383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does cloud computing match up with the computer system?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Load Balancer → CPU control logic (?)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Application Server → CPU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RDMBS → Memory/Disk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Redis → Cache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Storage → Disk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Network → Bus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50" y="693775"/>
            <a:ext cx="414807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Developing On Cloud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Various terms have come to be used when discussing software deployed in a Cloud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XaaS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SaaS - Software as a Service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PaaS - Platform as a Service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IaaS - Infrastructure as a Service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75" y="1038225"/>
            <a:ext cx="33147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Developing On Cloud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SaaS - The highest level software deployed in a Cloud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Provides a full software solution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Gmail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D2L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75" y="1038225"/>
            <a:ext cx="33147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Developing On Cloud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PaaS</a:t>
            </a:r>
            <a:r>
              <a:rPr lang="en">
                <a:solidFill>
                  <a:schemeClr val="dk1"/>
                </a:solidFill>
              </a:rPr>
              <a:t> - Offers a full platform for developers to work with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.NET on Azure is a good example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AWS offers Elastic Beanstalk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Takes care of a lot of configuration for you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Heroku is another excellent example that we will use for our project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75" y="1038225"/>
            <a:ext cx="33147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Developing On Cloud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IaaS</a:t>
            </a:r>
            <a:r>
              <a:rPr lang="en">
                <a:solidFill>
                  <a:schemeClr val="dk1"/>
                </a:solidFill>
              </a:rPr>
              <a:t> - Offers a network abstraction over a particular piece of infrastructure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Most of AWS is IaaS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 gives you building blocks, not an entire platform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good example would be an email delivery provider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75" y="1038225"/>
            <a:ext cx="33147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Developing On Cloud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Cloud Computing has definitely gone to the industries head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FaaS - Functions as a service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Individually deployed functions in a cloud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Sometimes called “serverless” because there isn’t a… server?  Wait, of course there is…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75" y="1038225"/>
            <a:ext cx="33147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Developing On Cloud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“Serverless” </a:t>
            </a:r>
            <a:r>
              <a:rPr lang="en">
                <a:solidFill>
                  <a:schemeClr val="dk1"/>
                </a:solidFill>
              </a:rPr>
              <a:t>really means “you don’t run or pay for a server”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Amazon Lambda is a good example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Also related to the idea of “microservices”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Small individual network services that do one thing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75" y="1038225"/>
            <a:ext cx="33147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Microservices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“grug wonder why big brain take hardest problem, factoring system correctly, and introduce network call too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seem very confusing to grug”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https://grugbrain.dev/#grug-on-microservices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575" y="1038225"/>
            <a:ext cx="33147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975" y="1003113"/>
            <a:ext cx="3525301" cy="31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We’ve been slowly moving up the abstraction hierarchy: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Started with transistors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Assembly/Machine Code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Java/VM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Networking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we hit the highest level of abstraction: The Cloud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50" y="693775"/>
            <a:ext cx="414807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== Amazon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One of the hard things about cloud computing is that there aren’t good standards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Kubernetes, a cloud-management system from Google, is changing this to an extent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Unfortunately, today, when people say “cloud” they usually mean AWS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1087"/>
            <a:ext cx="4530449" cy="286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AWS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AWS stands for Amazon Web Services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cloud hosting environment by amazon that provides various services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Virtual servers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Load balancers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CDNs (explained in a bit)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Storage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Extremely</a:t>
            </a:r>
            <a:r>
              <a:rPr lang="en">
                <a:solidFill>
                  <a:schemeClr val="dk1"/>
                </a:solidFill>
              </a:rPr>
              <a:t> popular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1087"/>
            <a:ext cx="4530449" cy="286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AWS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AWS stands for Amazon Web Services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cloud hosting environment by amazon that provides various services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Virtual servers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Load balancers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CDNs (explained in a bit)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Storage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Extremely</a:t>
            </a:r>
            <a:r>
              <a:rPr lang="en">
                <a:solidFill>
                  <a:schemeClr val="dk1"/>
                </a:solidFill>
              </a:rPr>
              <a:t> popular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1087"/>
            <a:ext cx="4530449" cy="286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AWS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I’m not a fan of AWS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Confusing UI, lots of amazon-specific jargon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it is the standard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 a career move, getting some AWS certifications would be a good idea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Still, I hate AWS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1087"/>
            <a:ext cx="4530449" cy="286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AWS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9" name="Google Shape;289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LeadDyno, my old startup, used AWS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a screenshot of some of the resources it used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Two big ones: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EC2 (Servers)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Server Nodes</a:t>
            </a:r>
            <a:endParaRPr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Web nodes</a:t>
            </a:r>
            <a:endParaRPr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Worker nodes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Load Balancers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S3 (Storage)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Buckets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1087"/>
            <a:ext cx="4530449" cy="286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 Advantages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6" name="Google Shape;296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Unfortunately the cloud computing industry has been loaded with buzzwords from the start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However, it is worth understanding some of these terms when discussing advantages of Cloud Computing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3225"/>
            <a:ext cx="4572000" cy="3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 Buzzwords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" name="Google Shape;303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Elastic Resource Capacity - Cloud systems have the ability to increase or reduce resources according to load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Utility Pricing - pay as you go models (can be expensive during spikes!)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3225"/>
            <a:ext cx="4572000" cy="3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 Buzzwords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Virtualized Resources - By running multiple virtual instances on one physical system, you can multiplex resource needs (CPU) over multiple workloads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Just hope you don’t get stuck on a server running a bitcoin miner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3225"/>
            <a:ext cx="4572000" cy="3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 Buzzwords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7" name="Google Shape;317;p5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Self-service provision: you can spin up your own new instances via a console, you don’t have to call someone to walk down and physically install a new server on a rack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Like when dinosaurs roamed the earth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3225"/>
            <a:ext cx="4572000" cy="3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 Buzzwords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4" name="Google Shape;324;p5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Management Automation - </a:t>
            </a:r>
            <a:r>
              <a:rPr i="1" lang="en">
                <a:solidFill>
                  <a:schemeClr val="dk1"/>
                </a:solidFill>
              </a:rPr>
              <a:t>Unfortunately this does not mean that Management has been replaced with competent AI.  </a:t>
            </a:r>
            <a:br>
              <a:rPr i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Instead it means that you can automate your server </a:t>
            </a:r>
            <a:r>
              <a:rPr lang="en">
                <a:solidFill>
                  <a:schemeClr val="dk1"/>
                </a:solidFill>
              </a:rPr>
              <a:t>management</a:t>
            </a:r>
            <a:r>
              <a:rPr lang="en">
                <a:solidFill>
                  <a:schemeClr val="dk1"/>
                </a:solidFill>
              </a:rPr>
              <a:t> (e.g. autoscaling)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3225"/>
            <a:ext cx="4572000" cy="3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54250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“The Cloud” is so abstract it is sometimes hard to even understand what it means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Unfortunately the term has been taken by marketing and turned into a buzzword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50" y="693775"/>
            <a:ext cx="414807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Cloud computing is a network-centric deployment model for software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Often leverages virtualization to put multiple servers on a single physical device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Characterized by </a:t>
            </a:r>
            <a:r>
              <a:rPr lang="en"/>
              <a:t>flexibility</a:t>
            </a:r>
            <a:r>
              <a:rPr lang="en"/>
              <a:t> in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Provisioning new servers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Scaling resource needs up and down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Amazon/AWS is the biggest cloud platform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cheapest place to run AWS servers is in Virginia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Why is that?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i="1"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“Cloud computing is the on-demand availability of computer system resources, especially data storage (cloud storage) and computing power, without direct active management by the user.”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50" y="693775"/>
            <a:ext cx="414807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plain english: the cloud is: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bunch of computers working together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ied together via </a:t>
            </a:r>
            <a:r>
              <a:rPr i="1" lang="en">
                <a:solidFill>
                  <a:schemeClr val="dk1"/>
                </a:solidFill>
              </a:rPr>
              <a:t>network</a:t>
            </a:r>
            <a:r>
              <a:rPr lang="en">
                <a:solidFill>
                  <a:schemeClr val="dk1"/>
                </a:solidFill>
              </a:rPr>
              <a:t> connections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Usually easily scalable (add another server, worker, etc either automatically or via a simple interface)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Typically managed, at the hardware level, by someone else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E.g. amazon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50" y="693775"/>
            <a:ext cx="414807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Computing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Typically, although not always, these servers are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Located in a data center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Virtualized (multiple server instances per physical server)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Have a very fast local network backbone for inter-cloud communication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Have very fast connections to the internet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50" y="693775"/>
            <a:ext cx="4148074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2006 - Amazon.com released the Elastic Compute Cloud (EC2)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2008 - Google App Engine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2010 - Microsoft Azure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2010 - Rackspace OpenStack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2011 - IBM SmartCloud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50" y="693775"/>
            <a:ext cx="3755952" cy="375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Characteristics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EC2 is the largest cloud platform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does it provide?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Scalable</a:t>
            </a:r>
            <a:r>
              <a:rPr lang="en">
                <a:solidFill>
                  <a:schemeClr val="dk1"/>
                </a:solidFill>
              </a:rPr>
              <a:t> servers (easy to add or remove)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web GUI and API for adding and removing them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Automated Scaling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Monitoring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Persistent Storage APIs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50" y="693775"/>
            <a:ext cx="3755952" cy="375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