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2287e79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2287e7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02287e7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02287e7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02287e79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02287e79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02287e7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02287e7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02287e79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02287e79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02287e79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02287e79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2287e79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2287e79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02287e79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02287e7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02287e79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02287e79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2287e79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2287e79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02287e79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02287e79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02287e7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02287e7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02287e79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02287e79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02287e79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02287e7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02287e7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02287e7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02287e79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02287e79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02287e79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02287e79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02287e79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02287e79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02287e79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02287e79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02287e79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02287e79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02287e79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02287e79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02287e79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02287e79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02287e79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02287e79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02287e79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02287e79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02287e7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02287e7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02287e79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02287e79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02287e79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02287e79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02287e79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02287e79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ef42475a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ef42475a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02287e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02287e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2287e7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2287e7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2287e7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2287e7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2287e7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2287e7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02287e7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02287e7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2287e7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2287e7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Bit manipulation is based on simple boolean logic, where 1 is true and 0 is false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our logical operators: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XOR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31371"/>
            <a:ext cx="4572000" cy="151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applying a </a:t>
            </a:r>
            <a:r>
              <a:rPr i="1" lang="en">
                <a:solidFill>
                  <a:schemeClr val="dk1"/>
                </a:solidFill>
              </a:rPr>
              <a:t>bitwise</a:t>
            </a:r>
            <a:r>
              <a:rPr lang="en">
                <a:solidFill>
                  <a:schemeClr val="dk1"/>
                </a:solidFill>
              </a:rPr>
              <a:t> operation to a piece of data, each </a:t>
            </a:r>
            <a:r>
              <a:rPr i="1" lang="en">
                <a:solidFill>
                  <a:schemeClr val="dk1"/>
                </a:solidFill>
              </a:rPr>
              <a:t>bit</a:t>
            </a:r>
            <a:r>
              <a:rPr lang="en">
                <a:solidFill>
                  <a:schemeClr val="dk1"/>
                </a:solidFill>
              </a:rPr>
              <a:t> will have the given logical operation applied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in the case of a </a:t>
            </a:r>
            <a:r>
              <a:rPr i="1" lang="en">
                <a:solidFill>
                  <a:schemeClr val="dk1"/>
                </a:solidFill>
              </a:rPr>
              <a:t>bitwise not</a:t>
            </a:r>
            <a:r>
              <a:rPr lang="en">
                <a:solidFill>
                  <a:schemeClr val="dk1"/>
                </a:solidFill>
              </a:rPr>
              <a:t>, each of the bits in a given piece of data are inverted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4650"/>
            <a:ext cx="4615750" cy="117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a single byte of data, w/ the hex value 0x2A (42) is inverted using the bitwise not operator, ~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 each bit, if the bit is 0, it becomes 1 if it is 1 it becomes 0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resulting value is 0xD5 (213)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4650"/>
            <a:ext cx="4615750" cy="117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Another common bitwise operator is the </a:t>
            </a:r>
            <a:r>
              <a:rPr i="1" lang="en">
                <a:solidFill>
                  <a:schemeClr val="dk1"/>
                </a:solidFill>
              </a:rPr>
              <a:t>bitwise AND</a:t>
            </a:r>
            <a:r>
              <a:rPr lang="en">
                <a:solidFill>
                  <a:schemeClr val="dk1"/>
                </a:solidFill>
              </a:rPr>
              <a:t>, which uses a </a:t>
            </a:r>
            <a:r>
              <a:rPr i="1" lang="en">
                <a:solidFill>
                  <a:schemeClr val="dk1"/>
                </a:solidFill>
              </a:rPr>
              <a:t>single ampersand</a:t>
            </a:r>
            <a:r>
              <a:rPr lang="en">
                <a:solidFill>
                  <a:schemeClr val="dk1"/>
                </a:solidFill>
              </a:rPr>
              <a:t> (as opposed to the </a:t>
            </a:r>
            <a:r>
              <a:rPr i="1" lang="en">
                <a:solidFill>
                  <a:schemeClr val="dk1"/>
                </a:solidFill>
              </a:rPr>
              <a:t>logical AND</a:t>
            </a:r>
            <a:r>
              <a:rPr lang="en">
                <a:solidFill>
                  <a:schemeClr val="dk1"/>
                </a:solidFill>
              </a:rPr>
              <a:t>, which uses two ampersands)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Unlike the bitwise not, which is a unary operator, this is a binary operator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7825"/>
            <a:ext cx="4509800" cy="19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 each bit in both pieces of data, if both bits are 1, set the resulting bit to 1, otherwise set to 0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the two pieces of data only have only one bit where both are set to 1, so the resulting data has only one bit set to 1 (giving the decimal value 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7825"/>
            <a:ext cx="4509800" cy="19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Finally, there is one more important bit manipulation that doesn’t involve traditional logic: shifting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Shifting moves bits to the left or to the right some number of times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7850"/>
            <a:ext cx="4572000" cy="138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have a </a:t>
            </a:r>
            <a:r>
              <a:rPr i="1" lang="en">
                <a:solidFill>
                  <a:schemeClr val="dk1"/>
                </a:solidFill>
              </a:rPr>
              <a:t>left shift</a:t>
            </a:r>
            <a:r>
              <a:rPr lang="en">
                <a:solidFill>
                  <a:schemeClr val="dk1"/>
                </a:solidFill>
              </a:rPr>
              <a:t> being applied using the left shift operator, &lt;&lt;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shift operator takes a right hand argument that indicates how many bits to shift over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case, we are shifting everything over two bits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7850"/>
            <a:ext cx="4572000" cy="138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that we saw that the gcc MIPS compiler emitted a shift operator for a multiplication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this is because, in binary, a left shift is a multiplication by 2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Just like in base 10, a left shift is a multiplication by 10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7850"/>
            <a:ext cx="4572000" cy="138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how is this all used to store individual booleans in larger data types?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store 8 booleans in a single byte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let the first bit indicate if a piece of data is Case Insensitive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can we manipulate it?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9375"/>
            <a:ext cx="4572000" cy="208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first step is to define a constant in C, CaseInsensitive, that has the left hand bit, and only the left hand bit, set to 1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the binary value 0b1 or just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9375"/>
            <a:ext cx="4572000" cy="208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Low Level C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Machine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Now, given a byte, we can </a:t>
            </a:r>
            <a:r>
              <a:rPr i="1" lang="en">
                <a:solidFill>
                  <a:schemeClr val="dk1"/>
                </a:solidFill>
              </a:rPr>
              <a:t>test</a:t>
            </a:r>
            <a:r>
              <a:rPr lang="en">
                <a:solidFill>
                  <a:schemeClr val="dk1"/>
                </a:solidFill>
              </a:rPr>
              <a:t> if the byte is 1 or 0 by using the bitwise AND, the bit mask, and the input byte: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if(data &amp; CaseInsensitive)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… do something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9225"/>
            <a:ext cx="4572000" cy="208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we want to </a:t>
            </a:r>
            <a:r>
              <a:rPr i="1" lang="en">
                <a:solidFill>
                  <a:schemeClr val="dk1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 the bit in data to 1, we can use the bitwise OR and that constant: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ata = data | CaseInsensitive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9225"/>
            <a:ext cx="4572000" cy="208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Finally, if we want to </a:t>
            </a:r>
            <a:r>
              <a:rPr i="1" lang="en">
                <a:solidFill>
                  <a:schemeClr val="dk1"/>
                </a:solidFill>
              </a:rPr>
              <a:t>clear</a:t>
            </a:r>
            <a:r>
              <a:rPr lang="en">
                <a:solidFill>
                  <a:schemeClr val="dk1"/>
                </a:solidFill>
              </a:rPr>
              <a:t> the byte, we can use a bitwise AND and a bitwise NOT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data = data &amp; ~CaseInsensitive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9225"/>
            <a:ext cx="4572000" cy="208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 rotWithShape="1">
          <a:blip r:embed="rId4">
            <a:alphaModFix/>
          </a:blip>
          <a:srcRect b="0" l="0" r="58447" t="0"/>
          <a:stretch/>
        </p:blipFill>
        <p:spPr>
          <a:xfrm>
            <a:off x="4562905" y="1759225"/>
            <a:ext cx="2766966" cy="20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Given these three tools you can now “pack” N booleans into a datatype of size N bits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Still occasionally used even in high level programming languages like Java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See java.util.BitSet for example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9225"/>
            <a:ext cx="4572000" cy="208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 rotWithShape="1">
          <a:blip r:embed="rId4">
            <a:alphaModFix/>
          </a:blip>
          <a:srcRect b="0" l="0" r="58447" t="0"/>
          <a:stretch/>
        </p:blipFill>
        <p:spPr>
          <a:xfrm>
            <a:off x="4562905" y="1759225"/>
            <a:ext cx="2766966" cy="20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 Pointers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supports a notion of </a:t>
            </a:r>
            <a:r>
              <a:rPr i="1" lang="en">
                <a:solidFill>
                  <a:schemeClr val="dk1"/>
                </a:solidFill>
              </a:rPr>
              <a:t>function pointers</a:t>
            </a:r>
            <a:r>
              <a:rPr lang="en">
                <a:solidFill>
                  <a:schemeClr val="dk1"/>
                </a:solidFill>
              </a:rPr>
              <a:t>, that is, pointers to a given function in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declaration syntax is pretty crazy: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return type of the pointer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name of the variable prefixed by a * </a:t>
            </a:r>
            <a:r>
              <a:rPr i="1" lang="en">
                <a:solidFill>
                  <a:schemeClr val="dk1"/>
                </a:solidFill>
              </a:rPr>
              <a:t>enclosed in parens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types of the function args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50" y="0"/>
            <a:ext cx="37953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 Pointers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case, this says: </a:t>
            </a:r>
            <a:r>
              <a:rPr i="1" lang="en">
                <a:solidFill>
                  <a:schemeClr val="dk1"/>
                </a:solidFill>
              </a:rPr>
              <a:t>a pointer to a function that has a void return type and no arguments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see that both func1() and func2() satisfy this type signature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assign either to the </a:t>
            </a:r>
            <a:r>
              <a:rPr i="1" lang="en">
                <a:solidFill>
                  <a:schemeClr val="dk1"/>
                </a:solidFill>
              </a:rPr>
              <a:t>funcPtr</a:t>
            </a:r>
            <a:r>
              <a:rPr lang="en">
                <a:solidFill>
                  <a:schemeClr val="dk1"/>
                </a:solidFill>
              </a:rPr>
              <a:t> variable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50" y="0"/>
            <a:ext cx="37953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 Pointers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then invoke the functions by calling the funcPointer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Question: which memory segment does the funcPtr </a:t>
            </a:r>
            <a:r>
              <a:rPr lang="en">
                <a:solidFill>
                  <a:schemeClr val="dk1"/>
                </a:solidFill>
              </a:rPr>
              <a:t>variable</a:t>
            </a:r>
            <a:r>
              <a:rPr lang="en">
                <a:solidFill>
                  <a:schemeClr val="dk1"/>
                </a:solidFill>
              </a:rPr>
              <a:t> point to?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50" y="0"/>
            <a:ext cx="37953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 Pointers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1" name="Google Shape;241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Function pointers are useful in situations where you want a dynamic callback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good example of that is the C threading library, pthreads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want to start a new thread of execution, you pass a function pointer into a function, pthread_create()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667"/>
            <a:ext cx="4572000" cy="295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 Pointers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pass the </a:t>
            </a:r>
            <a:r>
              <a:rPr i="1" lang="en">
                <a:solidFill>
                  <a:schemeClr val="dk1"/>
                </a:solidFill>
              </a:rPr>
              <a:t>run_thread()</a:t>
            </a:r>
            <a:r>
              <a:rPr lang="en">
                <a:solidFill>
                  <a:schemeClr val="dk1"/>
                </a:solidFill>
              </a:rPr>
              <a:t> function into the pthread_create() function, and it will be invoked in a new thread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not going to look at multithreading in C beyond this, we will look at it in Java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Much better implementation IMO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667"/>
            <a:ext cx="4572000" cy="295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that C has been called “glorified assembler”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don’t really agree with that characterization, but there is some truth to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375" y="161150"/>
            <a:ext cx="4309875" cy="48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Lecture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last two lectures, we’ve been looking at relatively low level 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to program in C well it is necessary to have a good mental model for how a computer works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major goal of this class is to give you that model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are two primary ways to interact with assembly from 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Include a reference to an assembly file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Inline assembly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have a C file referring to functions defined in an assembly (asm) file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375" y="161150"/>
            <a:ext cx="4309875" cy="48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symbols are defined as </a:t>
            </a:r>
            <a:r>
              <a:rPr i="1" lang="en">
                <a:solidFill>
                  <a:schemeClr val="dk1"/>
                </a:solidFill>
              </a:rPr>
              <a:t>extern</a:t>
            </a:r>
            <a:r>
              <a:rPr lang="en">
                <a:solidFill>
                  <a:schemeClr val="dk1"/>
                </a:solidFill>
              </a:rPr>
              <a:t>, which tells the C compiler “These things are going to come from elsewhere, just assume they will be there”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Later, a </a:t>
            </a:r>
            <a:r>
              <a:rPr i="1" lang="en">
                <a:solidFill>
                  <a:schemeClr val="dk1"/>
                </a:solidFill>
              </a:rPr>
              <a:t>linker</a:t>
            </a:r>
            <a:r>
              <a:rPr lang="en">
                <a:solidFill>
                  <a:schemeClr val="dk1"/>
                </a:solidFill>
              </a:rPr>
              <a:t> will link up the function calls in the C with their definitions from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375" y="161150"/>
            <a:ext cx="4309875" cy="48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what the </a:t>
            </a:r>
            <a:r>
              <a:rPr i="1" lang="en">
                <a:solidFill>
                  <a:schemeClr val="dk1"/>
                </a:solidFill>
              </a:rPr>
              <a:t>add() </a:t>
            </a:r>
            <a:r>
              <a:rPr lang="en">
                <a:solidFill>
                  <a:schemeClr val="dk1"/>
                </a:solidFill>
              </a:rPr>
              <a:t>function in the assembly file looks like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it is defined in the </a:t>
            </a:r>
            <a:r>
              <a:rPr i="1" lang="en">
                <a:solidFill>
                  <a:schemeClr val="dk1"/>
                </a:solidFill>
              </a:rPr>
              <a:t>text</a:t>
            </a:r>
            <a:r>
              <a:rPr lang="en">
                <a:solidFill>
                  <a:schemeClr val="dk1"/>
                </a:solidFill>
              </a:rPr>
              <a:t> segment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label will be what is used by the linker later on in the compilation process to figure out where to jump when the add function is invoked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7451"/>
            <a:ext cx="4611301" cy="21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it is the assembler programmers responsibility to implement calling conventions properly!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Very easy to screw things up!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7451"/>
            <a:ext cx="4611301" cy="21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Another way to invoke assembly is to use </a:t>
            </a:r>
            <a:r>
              <a:rPr i="1" lang="en">
                <a:solidFill>
                  <a:schemeClr val="dk1"/>
                </a:solidFill>
              </a:rPr>
              <a:t>inline assembly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specifics of inline assembly very much depend on </a:t>
            </a:r>
            <a:r>
              <a:rPr i="1" lang="en">
                <a:solidFill>
                  <a:schemeClr val="dk1"/>
                </a:solidFill>
              </a:rPr>
              <a:t>which</a:t>
            </a:r>
            <a:r>
              <a:rPr lang="en">
                <a:solidFill>
                  <a:schemeClr val="dk1"/>
                </a:solidFill>
              </a:rPr>
              <a:t> compiler you are using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And, obviously, what architecture you are targeting!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1740"/>
            <a:ext cx="4571999" cy="24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a gcc </a:t>
            </a:r>
            <a:r>
              <a:rPr lang="en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 that does a register-based add instruction (maybe to avoid the traffic with the stack we saw when we were looking at compiler output)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1740"/>
            <a:ext cx="4571999" cy="24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asm (instructions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: output operands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: input operands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: clobbers);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case, we have a simple add instruction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res value is the output and is stores in a register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&amp; b should be stored in a register too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1740"/>
            <a:ext cx="4571999" cy="24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In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1" name="Google Shape;311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Obviously a niche need, but useful at times: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Overcome “bad code generation” by a given C compiler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To invoke features on a given CPU only available through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1740"/>
            <a:ext cx="4571999" cy="24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Again, know how the various segments of memory work in 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took a look at bitwise manipulation and, in particular, how to “pack” 8 bits into a byte of data so we could store 8 booleans in a byte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 pointers allow you to pass functions to other functions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Useful for callback situations like when creating threads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Finally, we looked as how to integrate assembly code into C projects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Remember, in C, memory is effectively treated like a huge byte array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That memory is divided up into </a:t>
            </a:r>
            <a:r>
              <a:rPr i="1" lang="en">
                <a:solidFill>
                  <a:schemeClr val="dk1"/>
                </a:solidFill>
              </a:rPr>
              <a:t>segments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Each segment has its own quirks and behaviors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-3634" l="15964" r="23881" t="14116"/>
          <a:stretch/>
        </p:blipFill>
        <p:spPr>
          <a:xfrm>
            <a:off x="5830375" y="688938"/>
            <a:ext cx="2343400" cy="37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Consider the following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Where does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ptr1 point to?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tr2 point to?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tr3 point to?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does assigning arr2 to ptr2 do?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053"/>
            <a:ext cx="4572000" cy="194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Understanding which memory segment each of these pointers ends up pointing to and how that memory segment behaves is important for developing a good understanding of 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 for getting a good grade on the next quiz :)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053"/>
            <a:ext cx="4572000" cy="194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C is very low level and you can treat nearly anything as just an array of bytes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Recall 1 byte is 8 bits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also allows you to manipulate </a:t>
            </a:r>
            <a:r>
              <a:rPr i="1" lang="en">
                <a:solidFill>
                  <a:schemeClr val="dk1"/>
                </a:solidFill>
              </a:rPr>
              <a:t>individual bits</a:t>
            </a:r>
            <a:r>
              <a:rPr lang="en">
                <a:solidFill>
                  <a:schemeClr val="dk1"/>
                </a:solidFill>
              </a:rPr>
              <a:t> in memory via </a:t>
            </a:r>
            <a:r>
              <a:rPr i="1" lang="en">
                <a:solidFill>
                  <a:schemeClr val="dk1"/>
                </a:solidFill>
              </a:rPr>
              <a:t>bitwise operators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31371"/>
            <a:ext cx="4572000" cy="151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 on earth would you want to manipulate </a:t>
            </a:r>
            <a:r>
              <a:rPr i="1" lang="en">
                <a:solidFill>
                  <a:schemeClr val="dk1"/>
                </a:solidFill>
              </a:rPr>
              <a:t>individual bits</a:t>
            </a:r>
            <a:r>
              <a:rPr lang="en">
                <a:solidFill>
                  <a:schemeClr val="dk1"/>
                </a:solidFill>
              </a:rPr>
              <a:t> in memory?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if you needed to store a bunch of booleans?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many bits does a boolean take up, in theory?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31371"/>
            <a:ext cx="4572000" cy="151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Bit Manipulation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efficiently </a:t>
            </a:r>
            <a:r>
              <a:rPr lang="en">
                <a:solidFill>
                  <a:schemeClr val="dk1"/>
                </a:solidFill>
              </a:rPr>
              <a:t>store up to 64 booleans in a single long long (64-bit) integer!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Much more memory efficient than, say, 64 32-bit integers!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sorts of things matter in embedded programming,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31371"/>
            <a:ext cx="4572000" cy="151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