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Average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verage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fb5ec34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fb5ec34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b5ec34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b5ec34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b5ec34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b5ec34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b5ec343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b5ec343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fb5ec34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fb5ec34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b5ec34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b5ec34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b5ec343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b5ec343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fb5ec343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fb5ec343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b5ec34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b5ec34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fb5ec343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fb5ec343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fb5ec343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fb5ec343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fb5ec343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fb5ec343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fb5ec343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fb5ec343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fb5ec343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fb5ec343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b5ec343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b5ec34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b5ec343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b5ec343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fb5ec343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fb5ec343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fb5ec343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fb5ec343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fb5ec343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fb5ec343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fb5ec34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fb5ec34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d69cdb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d69cdb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fb5ec343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fb5ec343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fb5ec343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fb5ec343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fb5ec343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fb5ec343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fb5ec343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fb5ec343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fb5ec343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fb5ec343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b5ec343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b5ec343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b5ec343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b5ec343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b5ec343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b5ec343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b5ec343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b5ec343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fb5ec34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fb5ec34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b5ec34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b5ec34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b5ec34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b5ec34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b5ec34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b5ec34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b5ec34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b5ec34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fb5ec34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fb5ec34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qlitetutorial.net/tryit/query/sqlite-select/#3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qlitetutorial.net/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qlitetutorial.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 stands for Standard Query Language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a standard for Creating, Reading, Updating and Deleting data in a database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CRUD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declarative, rather than imperative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850" y="1009650"/>
            <a:ext cx="37814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SQL select retrieves data from a table or collection of tables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are selecting some fields from the tracks table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You can run it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https://www.sqlitetutorial.net/tryit/query/sqlite-select/#3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425" y="1166812"/>
            <a:ext cx="24384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wish to retrieve all fields you can use the * operator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will retrieve all fields of all rows from the tracks table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650" y="1601950"/>
            <a:ext cx="2200375" cy="19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Often you wish to restrict the rows that are returned from a SELECT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do this, you use the WHERE clause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query will return all tracks whose albumid is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800" y="791113"/>
            <a:ext cx="2824975" cy="3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Select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Constraints can be added with logical operators like AND or 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query will return all tracks whose albumid column is 1 and whose milliseconds (run time) is greater than 250 seconds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125" y="909463"/>
            <a:ext cx="3711775" cy="33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Often you want to combine tables to produce some final information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achieved with the JOIN operator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Album has a Foreign Key to Artist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means that each album row has a pointer to artist, so multiple albums can belong to a single artist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3150"/>
            <a:ext cx="4530451" cy="138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want to return each album title as well as the artists names, you need to use a JOIN statement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ON clause can be any sort of relational expression, but typically is equality on a foreign key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500" y="1438825"/>
            <a:ext cx="4397900" cy="22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are different types of joins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Inner Join - only return exact matches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Outer Join - return rows that don’t have a corresponding match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Most times you want an inner join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500" y="1438825"/>
            <a:ext cx="4397900" cy="22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Joins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Joins can be combined with WHERE conditions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WHERE condition can apply to any table in the query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 this case, artist or albums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625" y="1071575"/>
            <a:ext cx="44862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Order By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order the results of a query by using the ORDER BY clause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example will return artists in ascending name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use the DESC keyword (or similar) to order the other direction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2762"/>
            <a:ext cx="44862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 A Nutshell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440 in 50 Minutes...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IN, LIKE, BETWEEN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use IN expressions to test membership in a collection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use LIKE expressions to test string matching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% is the wildcard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use BETWEEN to express a range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75" y="1524000"/>
            <a:ext cx="40671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SubQueries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use the IN expression with nested sub-queries to create more complex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find all customers whose support rep lives in Canada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675" y="814387"/>
            <a:ext cx="44005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Insert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can use the INSERT statement to create a new row in a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table specification may auto-populate some columns (e.g. the key for the table)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650" y="1528775"/>
            <a:ext cx="31813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Update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update a value, use the UPDATE statement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update the employee with the ID 3 to have the last name ‘Smith’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475" y="1900237"/>
            <a:ext cx="27051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Delete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delete a value, use the DELETE statement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first example, we delete the row with the artistid of 1 in the artists_backup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this where clause is general and can match many rows, as in the second example.  Be careful!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275" y="1186537"/>
            <a:ext cx="3324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275" y="2935137"/>
            <a:ext cx="34575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Group By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SQL supports aggregation of multiple rows into a single result via the GROUP BY clause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group the tracks table by albumid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use COUNT(trackid) to count how many trackids were grouped into a single result row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475" y="1371725"/>
            <a:ext cx="29718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Group By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Aggregations usually include aggregation functions in the SELECT: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COUNT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AVG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MAX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MIN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700" y="1319212"/>
            <a:ext cx="25241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Group By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are summing up all the milliseconds of tracks on a given album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Very useful for reporting!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700" y="1319212"/>
            <a:ext cx="25241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Having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Sometimes you want to apply a condition to the results of the aggregation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do so, you use the HAVING clause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will return all album ids with between 18 and 20 tracks on them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00" y="1528762"/>
            <a:ext cx="36576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Having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this is distinct from the WHERE clause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WHERE clause applies to the individual rows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HAVING clause applies to the aggregated rows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00" y="1528762"/>
            <a:ext cx="36576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In A Nutshell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this lecture, I’m going to give you the entire CSCI 440 course in about 50 minutes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Because the accreditors say so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It’s useful to see 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Head to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https://www.sqlitetutorial.net/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follow along...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750" y="1933575"/>
            <a:ext cx="28575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Having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see both a WHERE clause and a HAVING clause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WHERE clause filters to only tracks with an “A” in the name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HAVING clause then filters any aggregated rows with a count outside the given range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700" y="1443350"/>
            <a:ext cx="3619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DDL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DDL (Data Definition Language) is the SQL used to define tables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CREATE creates a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create a Contact table with a few fields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75" y="1566175"/>
            <a:ext cx="4280024" cy="24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DDL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contact_id field is an integer and is the primary key for this table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primary key is the main column (or columns</a:t>
            </a:r>
            <a:r>
              <a:rPr lang="en">
                <a:solidFill>
                  <a:schemeClr val="dk1"/>
                </a:solidFill>
              </a:rPr>
              <a:t>) to refer to a row by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first_name and last_name are Strings and may not be null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email and phone are also strings and may not be null, and additionally must be unique in the table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75" y="1566175"/>
            <a:ext cx="4280024" cy="24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DDL Foreign Keys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2" name="Google Shape;282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Foriegn Key Constraint may be applied to tables to tell the database that a column refers to another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have a group_id column in the table suppliers, which refers to the group_id column in another table, supplier_groups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2900"/>
            <a:ext cx="4530450" cy="227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DDL Indexes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9" name="Google Shape;289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Databases support a data structure known as an index, which helps make queries run faster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add an index on the email column in our contacts table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Email lookups will now be much faster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But Contact inserts will be slower!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5500"/>
            <a:ext cx="45243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DDL Data Types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6" name="Google Shape;296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Every database supports a different group of column types. 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Some common ones: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VARCHAR, TEXT - Strings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Integer - integers (usually 64 bit)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Date, DateTime, Timestamp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Double, Float - Floating Point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Decimal - Fixed Precision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Blob - Binary data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Bool, Boolean - Boolean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5500"/>
            <a:ext cx="45243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Transactions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3" name="Google Shape;303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Database support a concept of Transactions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Allows multiple operations to either all succeed or all fail as a single unit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Without transactions, this operation might fail halfway through and leave accounts in an inconsistent state!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2680"/>
            <a:ext cx="4572000" cy="389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ACID properties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Database transactions ensure that all changes are  Atomic, Consistent, Isolated, and Durable (ACID)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Atomic - All succeed or all fail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Consistent - No ghost data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Isolated - As if no other transactions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Durable - Written to persistent storage before success is reported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2680"/>
            <a:ext cx="4572000" cy="389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- Java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Working with a database in Java is pretty easy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Use the JDBC API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Open a connection to the database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Create a statement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Execute a query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Iterate the results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Easy!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74946"/>
            <a:ext cx="4572000" cy="403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 A Nutshell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Well, that was a whirlwind tour of SQL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Play around with the SQLite tutorial if you are interested in learning more about SQL:</a:t>
            </a:r>
            <a:br>
              <a:rPr lang="en"/>
            </a:br>
            <a:br>
              <a:rPr lang="en"/>
            </a:b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https://www.sqlitetutorial.net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are interested in a deep dive into databases and a database-driven web application, consider taking CSCI 440 next year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a Database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database is a system that organizes data into a collection of </a:t>
            </a:r>
            <a:r>
              <a:rPr i="1" lang="en">
                <a:solidFill>
                  <a:schemeClr val="dk1"/>
                </a:solidFill>
              </a:rPr>
              <a:t>Tables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table is kind of like a spreadsheet, but the columns have a specific type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E.g. Strings, Integers, Decimal Numbers,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750" y="1933575"/>
            <a:ext cx="28575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a Database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Rows in a database typically have a key associated with them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have an Albums table, with an AlbumId column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is the key for this table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50" y="693775"/>
            <a:ext cx="4084812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a Database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Rows can have </a:t>
            </a:r>
            <a:r>
              <a:rPr i="1" lang="en">
                <a:solidFill>
                  <a:schemeClr val="dk1"/>
                </a:solidFill>
              </a:rPr>
              <a:t>Foreign Keys</a:t>
            </a:r>
            <a:r>
              <a:rPr lang="en">
                <a:solidFill>
                  <a:schemeClr val="dk1"/>
                </a:solidFill>
              </a:rPr>
              <a:t> to other tables (or to themselves)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table has a </a:t>
            </a:r>
            <a:r>
              <a:rPr i="1" lang="en">
                <a:solidFill>
                  <a:schemeClr val="dk1"/>
                </a:solidFill>
              </a:rPr>
              <a:t>Foreign Key</a:t>
            </a:r>
            <a:r>
              <a:rPr lang="en">
                <a:solidFill>
                  <a:schemeClr val="dk1"/>
                </a:solidFill>
              </a:rPr>
              <a:t> to the Artists table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50" y="693775"/>
            <a:ext cx="4084812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a Database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 first row in the album table </a:t>
            </a:r>
            <a:r>
              <a:rPr i="1" lang="en">
                <a:solidFill>
                  <a:schemeClr val="dk1"/>
                </a:solidFill>
              </a:rPr>
              <a:t>points to</a:t>
            </a:r>
            <a:r>
              <a:rPr lang="en">
                <a:solidFill>
                  <a:schemeClr val="dk1"/>
                </a:solidFill>
              </a:rPr>
              <a:t> the artist with ArtistID 1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artist is AC/DC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Foreign keys are </a:t>
            </a:r>
            <a:r>
              <a:rPr lang="en">
                <a:solidFill>
                  <a:schemeClr val="dk1"/>
                </a:solidFill>
              </a:rPr>
              <a:t>analogous</a:t>
            </a:r>
            <a:r>
              <a:rPr lang="en">
                <a:solidFill>
                  <a:schemeClr val="dk1"/>
                </a:solidFill>
              </a:rPr>
              <a:t> to pointers in 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25" y="185775"/>
            <a:ext cx="4084812" cy="37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550" y="1279825"/>
            <a:ext cx="35623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a Database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collection of tables with foreign keys are a </a:t>
            </a:r>
            <a:r>
              <a:rPr i="1" lang="en">
                <a:solidFill>
                  <a:schemeClr val="dk1"/>
                </a:solidFill>
              </a:rPr>
              <a:t>schema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schema can be represented graphically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will be using the chinookdb schema for our examples, from the SQLite Tutorial site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8275"/>
            <a:ext cx="4530450" cy="227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ChinookDB Schema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375" y="1318400"/>
            <a:ext cx="6881250" cy="3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