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Average"/>
      <p:regular r:id="rId53"/>
    </p:embeddedFont>
    <p:embeddedFont>
      <p:font typeface="Oswald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Average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Oswald-bold.fntdata"/><Relationship Id="rId10" Type="http://schemas.openxmlformats.org/officeDocument/2006/relationships/slide" Target="slides/slide5.xml"/><Relationship Id="rId54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4e69b7c5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4e69b7c5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ef4247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ef4247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ef42475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ef42475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f42475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f42475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f42475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f42475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4e69b7c5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4e69b7c5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ef42475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ef42475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ef42475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ef42475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f42475a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f42475a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ef42475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ef42475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ef42475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ef42475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ef42475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ef42475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ef42475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ef42475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4e69b7c5a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4e69b7c5a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ef42475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ef42475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ef42475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ef42475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ef42475a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ef42475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ef42475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ef42475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ef42475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ef42475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ef42475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ef42475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674334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674334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ef42475a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0ef42475a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f42475a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ef42475a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ef42475a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ef42475a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ef42475a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ef42475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ef42475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ef42475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ef42475a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ef42475a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ef42475a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ef42475a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ef42475a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0ef42475a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ef42475a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ef42475a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ef42475a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ef42475a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4e69b7c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4e69b7c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ef42475a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ef42475a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ef42475a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ef42475a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ef42475a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0ef42475a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ef42475a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ef42475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ef42475a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ef42475a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ef42475a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0ef42475a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ef42475a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ef42475a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4e69b7c5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4e69b7c5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4e69b7c5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4e69b7c5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4e69b7c5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4e69b7c5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e69b7c5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e69b7c5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4e69b7c5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4e69b7c5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four segments of memory make up the core content of a C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Memory in C is </a:t>
            </a:r>
            <a:r>
              <a:rPr i="1" lang="en">
                <a:solidFill>
                  <a:schemeClr val="dk1"/>
                </a:solidFill>
              </a:rPr>
              <a:t>byte-addressed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you have an address in a register it points to a given </a:t>
            </a:r>
            <a:r>
              <a:rPr i="1" lang="en">
                <a:solidFill>
                  <a:schemeClr val="dk1"/>
                </a:solidFill>
              </a:rPr>
              <a:t>byte</a:t>
            </a:r>
            <a:r>
              <a:rPr lang="en">
                <a:solidFill>
                  <a:schemeClr val="dk1"/>
                </a:solidFill>
              </a:rPr>
              <a:t> in memory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 &amp; 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Understanding these segments is particularly important when dealing with two type of data in C: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Strings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Structs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two types of data tend to make up the majority of most real world applications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Beginning with string: in C Strings are </a:t>
            </a:r>
            <a:r>
              <a:rPr i="1" lang="en">
                <a:solidFill>
                  <a:schemeClr val="dk1"/>
                </a:solidFill>
              </a:rPr>
              <a:t>very</a:t>
            </a:r>
            <a:r>
              <a:rPr lang="en">
                <a:solidFill>
                  <a:schemeClr val="dk1"/>
                </a:solidFill>
              </a:rPr>
              <a:t> raw and low level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They are, in reality, just a one-dimensional array of characters, terminated by a null (zero) character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Each character is 8 bits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aka 1 byte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a five character string (sometimes called a “C String”)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characters will be </a:t>
            </a:r>
            <a:r>
              <a:rPr lang="en">
                <a:solidFill>
                  <a:schemeClr val="dk1"/>
                </a:solidFill>
              </a:rPr>
              <a:t>laid</a:t>
            </a:r>
            <a:r>
              <a:rPr lang="en">
                <a:solidFill>
                  <a:schemeClr val="dk1"/>
                </a:solidFill>
              </a:rPr>
              <a:t> out in successive memory locations, just like an array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[‘h’, ‘e’, ‘l’, ‘l’, ‘o’]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Actually</a:t>
            </a:r>
            <a:r>
              <a:rPr lang="en">
                <a:solidFill>
                  <a:schemeClr val="dk1"/>
                </a:solidFill>
              </a:rPr>
              <a:t>, I’m lying, there are six characters in this string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Actually, I’m lying, there are six characters in this string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hidden </a:t>
            </a:r>
            <a:r>
              <a:rPr i="1" lang="en">
                <a:solidFill>
                  <a:schemeClr val="dk1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 or, literally, the value 0 (zero) terminate the string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Actuallythere are six characters in this string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hidden </a:t>
            </a:r>
            <a:r>
              <a:rPr i="1" lang="en">
                <a:solidFill>
                  <a:schemeClr val="dk1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 or, literally, the value 0 (zero) terminate the string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2057"/>
            <a:ext cx="4572000" cy="155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string literal in C returns a </a:t>
            </a:r>
            <a:r>
              <a:rPr i="1" lang="en">
                <a:solidFill>
                  <a:schemeClr val="dk1"/>
                </a:solidFill>
              </a:rPr>
              <a:t>pointer</a:t>
            </a:r>
            <a:r>
              <a:rPr lang="en">
                <a:solidFill>
                  <a:schemeClr val="dk1"/>
                </a:solidFill>
              </a:rPr>
              <a:t> to a char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memory segment does this pointer point to?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Is this string mutable?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E.g. Can we change “H” to “J”, and make it “Jello”?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Nope, this string is living in the Data segment, so it is read only!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we want to mutate this string, we need to make a copy of it somewhere mutable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stack (kinda hard)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heap (where you’d </a:t>
            </a:r>
            <a:r>
              <a:rPr lang="en">
                <a:solidFill>
                  <a:schemeClr val="dk1"/>
                </a:solidFill>
              </a:rPr>
              <a:t>normally</a:t>
            </a:r>
            <a:r>
              <a:rPr lang="en">
                <a:solidFill>
                  <a:schemeClr val="dk1"/>
                </a:solidFill>
              </a:rPr>
              <a:t> do this)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0150"/>
            <a:ext cx="4572000" cy="220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OK, so instead let’s use calloc() to allocate some memory on the heap, </a:t>
            </a:r>
            <a:r>
              <a:rPr lang="en">
                <a:solidFill>
                  <a:schemeClr val="dk1"/>
                </a:solidFill>
              </a:rPr>
              <a:t>copy</a:t>
            </a:r>
            <a:r>
              <a:rPr lang="en">
                <a:solidFill>
                  <a:schemeClr val="dk1"/>
                </a:solidFill>
              </a:rPr>
              <a:t> the string out to that, and then mutate it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19464"/>
            <a:ext cx="4572000" cy="210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Strings, Structs &amp; Memory Segments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Really Going On In 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ait a sec, how long did we say that the string “Hello” is?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we only allocated 5 bytes with calloc()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it still worked?!?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Yep, C doesn’t care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wrote</a:t>
            </a:r>
            <a:r>
              <a:rPr i="1" lang="en">
                <a:solidFill>
                  <a:schemeClr val="dk1"/>
                </a:solidFill>
              </a:rPr>
              <a:t> right off the end</a:t>
            </a:r>
            <a:r>
              <a:rPr lang="en">
                <a:solidFill>
                  <a:schemeClr val="dk1"/>
                </a:solidFill>
              </a:rPr>
              <a:t> of that memory segment you were allocated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19464"/>
            <a:ext cx="4572000" cy="210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didn’t even cause an </a:t>
            </a:r>
            <a:r>
              <a:rPr i="1" lang="en">
                <a:solidFill>
                  <a:schemeClr val="dk1"/>
                </a:solidFill>
              </a:rPr>
              <a:t>error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something else had been living next to the memory location we allocated, this would have stomped right on its value in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doesn’t care, worse is better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519464"/>
            <a:ext cx="4572000" cy="210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 &amp; Pointers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Because strings in C are just pointers to chars, we can do pointer </a:t>
            </a:r>
            <a:r>
              <a:rPr lang="en">
                <a:solidFill>
                  <a:schemeClr val="dk1"/>
                </a:solidFill>
              </a:rPr>
              <a:t>arithmetic</a:t>
            </a:r>
            <a:r>
              <a:rPr lang="en">
                <a:solidFill>
                  <a:schemeClr val="dk1"/>
                </a:solidFill>
              </a:rPr>
              <a:t> on them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Here’s some code where we increment the initial pointer that points to the string in the BSS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625" y="1449813"/>
            <a:ext cx="4441000" cy="22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 &amp; Pointers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numeric value of the pointer here increases by one because the type of the pointer is char, which is 1 byte wide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the pointer had, instead, been to a 4 byte integer, the value of the pointer would have increased by 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9959"/>
            <a:ext cx="4572000" cy="326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 &amp; Pointers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Again, pointers are just addresses to locations in memory that can be dereferenced to get at the actual underlying data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9959"/>
            <a:ext cx="4572000" cy="326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Strings in C are very difficult to deal with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Easy to screw things up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Accidentally writing off the end of a char *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Accidentally handing out a char * reference to an immutable memory location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It’s hard to know how large a string is going to be in advance (e.g. user input)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Programming languages like Java provide </a:t>
            </a:r>
            <a:r>
              <a:rPr i="1" lang="en">
                <a:solidFill>
                  <a:schemeClr val="dk1"/>
                </a:solidFill>
              </a:rPr>
              <a:t>abstractions</a:t>
            </a:r>
            <a:r>
              <a:rPr lang="en">
                <a:solidFill>
                  <a:schemeClr val="dk1"/>
                </a:solidFill>
              </a:rPr>
              <a:t> like the String class, or the StringBuilder class, for easier manipulation/creation of strings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019"/>
            <a:ext cx="4572000" cy="13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C, instead, provides functions for string manipulation in the </a:t>
            </a:r>
            <a:r>
              <a:rPr i="1" lang="en">
                <a:solidFill>
                  <a:schemeClr val="dk1"/>
                </a:solidFill>
              </a:rPr>
              <a:t>string.h</a:t>
            </a:r>
            <a:r>
              <a:rPr lang="en">
                <a:solidFill>
                  <a:schemeClr val="dk1"/>
                </a:solidFill>
              </a:rPr>
              <a:t> standard library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strcpy(), strcat(), etc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safe</a:t>
            </a:r>
            <a:r>
              <a:rPr lang="en">
                <a:solidFill>
                  <a:schemeClr val="dk1"/>
                </a:solidFill>
              </a:rPr>
              <a:t> versions of these functions start with </a:t>
            </a:r>
            <a:r>
              <a:rPr i="1" lang="en">
                <a:solidFill>
                  <a:schemeClr val="dk1"/>
                </a:solidFill>
              </a:rPr>
              <a:t>strn</a:t>
            </a:r>
            <a:r>
              <a:rPr lang="en">
                <a:solidFill>
                  <a:schemeClr val="dk1"/>
                </a:solidFill>
              </a:rPr>
              <a:t> and take an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, which is the max length to copy/index over in the first string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62" y="1082750"/>
            <a:ext cx="4615625" cy="18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375" y="2905175"/>
            <a:ext cx="4590665" cy="1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Broadly, these are a huge pain to work with when compared with strings in other languages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When I have to work with Strings in C, the first thing I do is create a small string library that hides all this away internally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 usually call it str_buf for </a:t>
            </a:r>
            <a:r>
              <a:rPr i="1" lang="en">
                <a:solidFill>
                  <a:schemeClr val="dk1"/>
                </a:solidFill>
              </a:rPr>
              <a:t>String Buffer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62" y="1082750"/>
            <a:ext cx="4615625" cy="18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375" y="2905175"/>
            <a:ext cx="4590665" cy="12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are going to need to deal with C Strings in the next part of the project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particular, you are going to need to </a:t>
            </a:r>
            <a:r>
              <a:rPr i="1" lang="en">
                <a:solidFill>
                  <a:schemeClr val="dk1"/>
                </a:solidFill>
              </a:rPr>
              <a:t>tokenize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assembly</a:t>
            </a:r>
            <a:r>
              <a:rPr lang="en">
                <a:solidFill>
                  <a:schemeClr val="dk1"/>
                </a:solidFill>
              </a:rPr>
              <a:t> (that is, split it up into chunks of text based on whitespace)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1090"/>
            <a:ext cx="4572000" cy="260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Lecture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last lecture we talked about the various memory segments of 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Each has its own behavior and requirements for 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things that </a:t>
            </a:r>
            <a:r>
              <a:rPr i="1" lang="en">
                <a:solidFill>
                  <a:schemeClr val="dk1"/>
                </a:solidFill>
              </a:rPr>
              <a:t>look</a:t>
            </a:r>
            <a:r>
              <a:rPr lang="en">
                <a:solidFill>
                  <a:schemeClr val="dk1"/>
                </a:solidFill>
              </a:rPr>
              <a:t> the same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i="1" lang="en">
                <a:solidFill>
                  <a:schemeClr val="dk1"/>
                </a:solidFill>
              </a:rPr>
              <a:t>act</a:t>
            </a:r>
            <a:r>
              <a:rPr lang="en">
                <a:solidFill>
                  <a:schemeClr val="dk1"/>
                </a:solidFill>
              </a:rPr>
              <a:t> differently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Pointers to stuff, in particular: which segment is the pointer pointing to?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standard function for doing this is C is </a:t>
            </a:r>
            <a:r>
              <a:rPr i="1" lang="en">
                <a:solidFill>
                  <a:schemeClr val="dk1"/>
                </a:solidFill>
              </a:rPr>
              <a:t>strtok()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way it works is that you pass a string in to tokenize, plus a separator, and it returns a pointer to the first token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1090"/>
            <a:ext cx="4572000" cy="260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then get the </a:t>
            </a:r>
            <a:r>
              <a:rPr i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 token by passing </a:t>
            </a:r>
            <a:r>
              <a:rPr i="1" lang="en">
                <a:solidFill>
                  <a:schemeClr val="dk1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 into strtok, which tells it “Give me the next token of the last string you tokenized”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Horrible API!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1090"/>
            <a:ext cx="4572000" cy="260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strtok() keeps a</a:t>
            </a:r>
            <a:r>
              <a:rPr i="1" lang="en">
                <a:solidFill>
                  <a:schemeClr val="dk1"/>
                </a:solidFill>
              </a:rPr>
              <a:t> global</a:t>
            </a:r>
            <a:r>
              <a:rPr lang="en">
                <a:solidFill>
                  <a:schemeClr val="dk1"/>
                </a:solidFill>
              </a:rPr>
              <a:t> variable around pointing to the last string tokenized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Even worse, it </a:t>
            </a:r>
            <a:r>
              <a:rPr i="1" lang="en">
                <a:solidFill>
                  <a:schemeClr val="dk1"/>
                </a:solidFill>
              </a:rPr>
              <a:t>mutates</a:t>
            </a:r>
            <a:r>
              <a:rPr lang="en">
                <a:solidFill>
                  <a:schemeClr val="dk1"/>
                </a:solidFill>
              </a:rPr>
              <a:t> the original string passed into it, so this code actually segfaults!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need to make a copy of the string to tokenize 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1090"/>
            <a:ext cx="4572000" cy="260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the fixed code, again we need to copy the string literal out to somewhere in memory that is mutable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 course here it is easy to know that str is immutable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what if it was an argument?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Hard to know!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Best to make a copy defensively, right?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9504"/>
            <a:ext cx="4572000" cy="305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Strings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showing how C is hard: there are a lot of hidden gotchas and semantics that you need to keep straight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think this is a great example where object oriented programming could </a:t>
            </a:r>
            <a:r>
              <a:rPr i="1" lang="en">
                <a:solidFill>
                  <a:schemeClr val="dk1"/>
                </a:solidFill>
              </a:rPr>
              <a:t>hide</a:t>
            </a:r>
            <a:r>
              <a:rPr lang="en">
                <a:solidFill>
                  <a:schemeClr val="dk1"/>
                </a:solidFill>
              </a:rPr>
              <a:t> a lot of complexity from the end user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9504"/>
            <a:ext cx="4572000" cy="3050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Moving on to </a:t>
            </a:r>
            <a:r>
              <a:rPr i="1" lang="en">
                <a:solidFill>
                  <a:schemeClr val="dk1"/>
                </a:solidFill>
              </a:rPr>
              <a:t>Structs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Structs are the closest things to classes that C has, but they only hold </a:t>
            </a:r>
            <a:r>
              <a:rPr i="1" lang="en">
                <a:solidFill>
                  <a:schemeClr val="dk1"/>
                </a:solidFill>
              </a:rPr>
              <a:t>data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is actually possible to store </a:t>
            </a:r>
            <a:r>
              <a:rPr i="1" lang="en">
                <a:solidFill>
                  <a:schemeClr val="dk1"/>
                </a:solidFill>
              </a:rPr>
              <a:t>function pointers</a:t>
            </a:r>
            <a:r>
              <a:rPr lang="en">
                <a:solidFill>
                  <a:schemeClr val="dk1"/>
                </a:solidFill>
              </a:rPr>
              <a:t> in them, and some people emulate OO programming this way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580"/>
            <a:ext cx="4572000" cy="277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Broadly, in large C programs, you have important structs as the first argument to a set of functions, often prefixed with the same name to make clear they all “belong together”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Again, I like OO programming, despite the bad name it has in some circles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580"/>
            <a:ext cx="4572000" cy="277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1" name="Google Shape;311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Structs are defined</a:t>
            </a:r>
            <a:r>
              <a:rPr lang="en">
                <a:solidFill>
                  <a:schemeClr val="dk1"/>
                </a:solidFill>
              </a:rPr>
              <a:t> with the </a:t>
            </a:r>
            <a:r>
              <a:rPr i="1" lang="en">
                <a:solidFill>
                  <a:schemeClr val="dk1"/>
                </a:solidFill>
              </a:rPr>
              <a:t>struct</a:t>
            </a:r>
            <a:r>
              <a:rPr lang="en">
                <a:solidFill>
                  <a:schemeClr val="dk1"/>
                </a:solidFill>
              </a:rPr>
              <a:t> keyword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do not create a </a:t>
            </a:r>
            <a:r>
              <a:rPr i="1" lang="en">
                <a:solidFill>
                  <a:schemeClr val="dk1"/>
                </a:solidFill>
              </a:rPr>
              <a:t>typedef</a:t>
            </a:r>
            <a:r>
              <a:rPr lang="en">
                <a:solidFill>
                  <a:schemeClr val="dk1"/>
                </a:solidFill>
              </a:rPr>
              <a:t> (Type Definition) for the struct as well, you have to include a </a:t>
            </a:r>
            <a:r>
              <a:rPr i="1" lang="en">
                <a:solidFill>
                  <a:schemeClr val="dk1"/>
                </a:solidFill>
              </a:rPr>
              <a:t>struct</a:t>
            </a:r>
            <a:r>
              <a:rPr lang="en">
                <a:solidFill>
                  <a:schemeClr val="dk1"/>
                </a:solidFill>
              </a:rPr>
              <a:t> keyword when you declare them too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7580"/>
            <a:ext cx="4572000" cy="277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8" name="Google Shape;318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Structs are defined with the </a:t>
            </a:r>
            <a:r>
              <a:rPr i="1" lang="en">
                <a:solidFill>
                  <a:schemeClr val="dk1"/>
                </a:solidFill>
              </a:rPr>
              <a:t>struct</a:t>
            </a:r>
            <a:r>
              <a:rPr lang="en">
                <a:solidFill>
                  <a:schemeClr val="dk1"/>
                </a:solidFill>
              </a:rPr>
              <a:t> keyword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do not create a </a:t>
            </a:r>
            <a:r>
              <a:rPr i="1" lang="en">
                <a:solidFill>
                  <a:schemeClr val="dk1"/>
                </a:solidFill>
              </a:rPr>
              <a:t>typedef</a:t>
            </a:r>
            <a:r>
              <a:rPr lang="en">
                <a:solidFill>
                  <a:schemeClr val="dk1"/>
                </a:solidFill>
              </a:rPr>
              <a:t> (Type Definition) for the struct as well, you have to include a </a:t>
            </a:r>
            <a:r>
              <a:rPr i="1" lang="en">
                <a:solidFill>
                  <a:schemeClr val="dk1"/>
                </a:solidFill>
              </a:rPr>
              <a:t>struct</a:t>
            </a:r>
            <a:r>
              <a:rPr lang="en">
                <a:solidFill>
                  <a:schemeClr val="dk1"/>
                </a:solidFill>
              </a:rPr>
              <a:t> keyword when you declare them too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3311"/>
            <a:ext cx="4572000" cy="126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include a </a:t>
            </a:r>
            <a:r>
              <a:rPr i="1" lang="en">
                <a:solidFill>
                  <a:schemeClr val="dk1"/>
                </a:solidFill>
              </a:rPr>
              <a:t>typedef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the struct definition, then you can declare things in a more natural manner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462075"/>
            <a:ext cx="33147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think of C programs as being along the lines of programs in the LMSM: a giant array of bytes in memory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Like on the LMSM, C programs have different </a:t>
            </a:r>
            <a:r>
              <a:rPr i="1" lang="en">
                <a:solidFill>
                  <a:schemeClr val="dk1"/>
                </a:solidFill>
              </a:rPr>
              <a:t>segments</a:t>
            </a:r>
            <a:r>
              <a:rPr lang="en">
                <a:solidFill>
                  <a:schemeClr val="dk1"/>
                </a:solidFill>
              </a:rPr>
              <a:t> of memory used for different things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2" name="Google Shape;332;p5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include a </a:t>
            </a:r>
            <a:r>
              <a:rPr i="1" lang="en">
                <a:solidFill>
                  <a:schemeClr val="dk1"/>
                </a:solidFill>
              </a:rPr>
              <a:t>typedef</a:t>
            </a:r>
            <a:r>
              <a:rPr lang="en">
                <a:solidFill>
                  <a:schemeClr val="dk1"/>
                </a:solidFill>
              </a:rPr>
              <a:t> with the struct definition, then you can declare things in a more natural manner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3" name="Google Shape;3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8379"/>
            <a:ext cx="4572000" cy="1277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5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very common to pass around pointers to structs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access a field on a pointer to a struct, you need to </a:t>
            </a:r>
            <a:r>
              <a:rPr i="1" lang="en">
                <a:solidFill>
                  <a:schemeClr val="dk1"/>
                </a:solidFill>
              </a:rPr>
              <a:t>dereference </a:t>
            </a:r>
            <a:r>
              <a:rPr lang="en">
                <a:solidFill>
                  <a:schemeClr val="dk1"/>
                </a:solidFill>
              </a:rPr>
              <a:t>the pointer, then use the dot (.) operator to reference a given field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0" name="Google Shape;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0908"/>
            <a:ext cx="4572001" cy="94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6" name="Google Shape;346;p5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structs can very easily be created on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first line allocates a book struct </a:t>
            </a:r>
            <a:r>
              <a:rPr i="1" lang="en">
                <a:solidFill>
                  <a:schemeClr val="dk1"/>
                </a:solidFill>
              </a:rPr>
              <a:t>on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third line allocates a book struct </a:t>
            </a:r>
            <a:r>
              <a:rPr i="1" lang="en">
                <a:solidFill>
                  <a:schemeClr val="dk1"/>
                </a:solidFill>
              </a:rPr>
              <a:t>on the heap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C makes no distinction between pointers to these two memory locations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045086"/>
            <a:ext cx="4572000" cy="12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3" name="Google Shape;353;p5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could return </a:t>
            </a:r>
            <a:r>
              <a:rPr i="1" lang="en">
                <a:solidFill>
                  <a:schemeClr val="dk1"/>
                </a:solidFill>
              </a:rPr>
              <a:t>either</a:t>
            </a:r>
            <a:r>
              <a:rPr lang="en">
                <a:solidFill>
                  <a:schemeClr val="dk1"/>
                </a:solidFill>
              </a:rPr>
              <a:t> of these pointers from this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</a:t>
            </a:r>
            <a:r>
              <a:rPr lang="en">
                <a:solidFill>
                  <a:schemeClr val="dk1"/>
                </a:solidFill>
              </a:rPr>
              <a:t>dangerous</a:t>
            </a:r>
            <a:r>
              <a:rPr lang="en">
                <a:solidFill>
                  <a:schemeClr val="dk1"/>
                </a:solidFill>
              </a:rPr>
              <a:t> if we return the first pointer!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second case, we have to determine who deallocates the struct!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is hard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4" name="Google Shape;3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045086"/>
            <a:ext cx="4572000" cy="12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0" name="Google Shape;360;p5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 the other hand, we could also </a:t>
            </a:r>
            <a:r>
              <a:rPr i="1" lang="en">
                <a:solidFill>
                  <a:schemeClr val="dk1"/>
                </a:solidFill>
              </a:rPr>
              <a:t>pass these structs into</a:t>
            </a:r>
            <a:r>
              <a:rPr lang="en">
                <a:solidFill>
                  <a:schemeClr val="dk1"/>
                </a:solidFill>
              </a:rPr>
              <a:t> functions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safe in both cases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called function will live as long as the current function, so the stack data stays valid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>
                <a:solidFill>
                  <a:schemeClr val="dk1"/>
                </a:solidFill>
              </a:rPr>
              <a:t>Unless</a:t>
            </a:r>
            <a:r>
              <a:rPr lang="en">
                <a:solidFill>
                  <a:schemeClr val="dk1"/>
                </a:solidFill>
              </a:rPr>
              <a:t> the called function stores the pointer out to a global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is hard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1" name="Google Shape;3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045086"/>
            <a:ext cx="4572000" cy="12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Structs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7" name="Google Shape;367;p5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calling conventions are </a:t>
            </a:r>
            <a:r>
              <a:rPr i="1" lang="en">
                <a:solidFill>
                  <a:schemeClr val="dk1"/>
                </a:solidFill>
              </a:rPr>
              <a:t>pass by value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pass a struct (rather than a pointer to struct) into a function, it will make a </a:t>
            </a:r>
            <a:r>
              <a:rPr i="1" lang="en">
                <a:solidFill>
                  <a:schemeClr val="dk1"/>
                </a:solidFill>
              </a:rPr>
              <a:t>whole copy</a:t>
            </a:r>
            <a:r>
              <a:rPr lang="en">
                <a:solidFill>
                  <a:schemeClr val="dk1"/>
                </a:solidFill>
              </a:rPr>
              <a:t> of the struct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pass a </a:t>
            </a:r>
            <a:r>
              <a:rPr i="1" lang="en">
                <a:solidFill>
                  <a:schemeClr val="dk1"/>
                </a:solidFill>
              </a:rPr>
              <a:t>pointer</a:t>
            </a:r>
            <a:r>
              <a:rPr lang="en">
                <a:solidFill>
                  <a:schemeClr val="dk1"/>
                </a:solidFill>
              </a:rPr>
              <a:t> to a struct into a function, it will </a:t>
            </a:r>
            <a:r>
              <a:rPr lang="en">
                <a:solidFill>
                  <a:schemeClr val="dk1"/>
                </a:solidFill>
              </a:rPr>
              <a:t>reference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i="1" lang="en">
                <a:solidFill>
                  <a:schemeClr val="dk1"/>
                </a:solidFill>
              </a:rPr>
              <a:t>original </a:t>
            </a:r>
            <a:r>
              <a:rPr lang="en">
                <a:solidFill>
                  <a:schemeClr val="dk1"/>
                </a:solidFill>
              </a:rPr>
              <a:t>struct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Demo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368" name="Google Shape;3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045086"/>
            <a:ext cx="4572000" cy="12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strings are a sequence of byte-sized ASCII characters, terminated by a null (0) character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 strings are touchy and error prone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are going to need to use C strings in the next checkpoint, along with strtok().  Sorry.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Structs provide a way to define simple data structures in 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Structs contain only data, they are not objects like you are used to in Python or Java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“code” segment (aka Text Segment) - the instructions of the program are stored here, typically read only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Corresponds to the low memory locations in the LMSM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 Mental Model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Data &amp; BSS segments - global and static variables are stored here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Known, fixed size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BSS is zero initialized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the area just after a LMSM program where we stored constants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 has different </a:t>
            </a:r>
            <a:r>
              <a:rPr i="1" lang="en">
                <a:solidFill>
                  <a:schemeClr val="dk1"/>
                </a:solidFill>
              </a:rPr>
              <a:t>segments </a:t>
            </a:r>
            <a:r>
              <a:rPr lang="en">
                <a:solidFill>
                  <a:schemeClr val="dk1"/>
                </a:solidFill>
              </a:rPr>
              <a:t>of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Stack - where function parameters, local variables and other function related information is stored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Heap - an area where dynamically allocated memory lives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Stack - where function parameters, local variables and other function related information is stored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the upper memory location in the LMSM, where the stack pointer register points to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Segments In C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Heap - an area where dynamically allocated memory lives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Similar to our use of the the higher 100s in the LMSM to store temporary runtime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50" y="506925"/>
            <a:ext cx="2695276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