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9F025-8B32-4A90-9813-6F49D26AE016}" v="1470" dt="2022-01-05T00:36:38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303213"/>
            <a:ext cx="9144000" cy="2387600"/>
          </a:xfrm>
        </p:spPr>
        <p:txBody>
          <a:bodyPr/>
          <a:lstStyle/>
          <a:p>
            <a:r>
              <a:rPr lang="cs-CZ" sz="8000" dirty="0">
                <a:cs typeface="Calibri Light"/>
              </a:rPr>
              <a:t>NHL </a:t>
            </a:r>
            <a:r>
              <a:rPr lang="cs-CZ" sz="8000" dirty="0" err="1">
                <a:cs typeface="Calibri Light"/>
              </a:rPr>
              <a:t>App</a:t>
            </a:r>
            <a:endParaRPr lang="cs-CZ" sz="8000"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EBACBB81-739F-4610-A967-99BC96BF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52316"/>
            <a:ext cx="2743200" cy="2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44D1D7-EBB4-45B8-A43E-7D973359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cs typeface="Calibri Light" panose="020F0302020204030204"/>
              </a:rPr>
              <a:t>Shrnutí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B4B09A-3635-455F-956A-179CF3CA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dirty="0">
                <a:cs typeface="Calibri"/>
              </a:rPr>
              <a:t>Cílem bylo vytvořit aplikaci, kde budou všechny důležité informace a statistiky a to především</a:t>
            </a:r>
          </a:p>
          <a:p>
            <a:pPr lvl="1"/>
            <a:r>
              <a:rPr lang="cs-CZ" sz="2000" dirty="0">
                <a:ea typeface="+mn-lt"/>
                <a:cs typeface="+mn-lt"/>
              </a:rPr>
              <a:t>Výsledky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cs-CZ" sz="2000" dirty="0">
                <a:ea typeface="+mn-lt"/>
                <a:cs typeface="+mn-lt"/>
              </a:rPr>
              <a:t>Rozpis zápasů dopředu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cs-CZ" sz="2000" dirty="0">
                <a:ea typeface="+mn-lt"/>
                <a:cs typeface="+mn-lt"/>
              </a:rPr>
              <a:t>Tabulka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cs-CZ" sz="2000" dirty="0">
                <a:ea typeface="+mn-lt"/>
                <a:cs typeface="+mn-lt"/>
              </a:rPr>
              <a:t>Statistiky hráčů</a:t>
            </a:r>
            <a:endParaRPr lang="en-US" sz="2000">
              <a:ea typeface="+mn-lt"/>
              <a:cs typeface="+mn-lt"/>
            </a:endParaRPr>
          </a:p>
          <a:p>
            <a:r>
              <a:rPr lang="cs-CZ" sz="2400" dirty="0">
                <a:cs typeface="Calibri"/>
              </a:rPr>
              <a:t>Všechny výše zmíněné informace/statistiky budou mít vlastní funkcionality</a:t>
            </a:r>
          </a:p>
          <a:p>
            <a:pPr marL="457200" lvl="1" indent="0">
              <a:buNone/>
            </a:pPr>
            <a:endParaRPr lang="cs-CZ" dirty="0">
              <a:cs typeface="Calibri"/>
            </a:endParaRPr>
          </a:p>
        </p:txBody>
      </p:sp>
      <p:pic>
        <p:nvPicPr>
          <p:cNvPr id="4" name="Obrázek 4" descr="Obsah obrázku text, bílá tabule&#10;&#10;Popis se vygeneroval automaticky.">
            <a:extLst>
              <a:ext uri="{FF2B5EF4-FFF2-40B4-BE49-F238E27FC236}">
                <a16:creationId xmlns:a16="http://schemas.microsoft.com/office/drawing/2014/main" id="{67C20F45-ECE2-4D25-A974-CAA42D8F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4509061"/>
            <a:ext cx="2857500" cy="2116602"/>
          </a:xfrm>
          <a:prstGeom prst="rect">
            <a:avLst/>
          </a:prstGeom>
        </p:spPr>
      </p:pic>
      <p:pic>
        <p:nvPicPr>
          <p:cNvPr id="5" name="Obrázek 5" descr="Obsah obrázku text, bílá tabule&#10;&#10;Popis se vygeneroval automaticky.">
            <a:extLst>
              <a:ext uri="{FF2B5EF4-FFF2-40B4-BE49-F238E27FC236}">
                <a16:creationId xmlns:a16="http://schemas.microsoft.com/office/drawing/2014/main" id="{D226AC40-D497-44C8-99C9-A94E1A92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4458580"/>
            <a:ext cx="2886075" cy="21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8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01EC89-66F7-4DE2-AF75-C7E2D2F3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cs typeface="Calibri Light" panose="020F0302020204030204"/>
              </a:rPr>
              <a:t>Realizace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351908-AB9E-44B1-897C-D034C19E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cs-CZ" sz="2000" dirty="0">
                <a:cs typeface="Calibri" panose="020F0502020204030204"/>
              </a:rPr>
              <a:t>Propojení API s </a:t>
            </a:r>
            <a:r>
              <a:rPr lang="cs-CZ" sz="2000" dirty="0" err="1">
                <a:cs typeface="Calibri" panose="020F0502020204030204"/>
              </a:rPr>
              <a:t>Visual</a:t>
            </a:r>
            <a:r>
              <a:rPr lang="cs-CZ" sz="2000" dirty="0">
                <a:cs typeface="Calibri" panose="020F0502020204030204"/>
              </a:rPr>
              <a:t> Studio, stažení knihovny atd.</a:t>
            </a:r>
          </a:p>
          <a:p>
            <a:pPr marL="514350" indent="-514350">
              <a:buAutoNum type="arabicPeriod"/>
            </a:pPr>
            <a:r>
              <a:rPr lang="cs-CZ" sz="2000" dirty="0">
                <a:cs typeface="Calibri" panose="020F0502020204030204"/>
              </a:rPr>
              <a:t>Detailnější rozvržení aplikace a vytvoření všech </a:t>
            </a:r>
            <a:r>
              <a:rPr lang="cs-CZ" sz="2000" dirty="0" err="1">
                <a:cs typeface="Calibri" panose="020F0502020204030204"/>
              </a:rPr>
              <a:t>Views</a:t>
            </a:r>
            <a:r>
              <a:rPr lang="cs-CZ" sz="2000" dirty="0">
                <a:cs typeface="Calibri" panose="020F0502020204030204"/>
              </a:rPr>
              <a:t> a </a:t>
            </a:r>
            <a:r>
              <a:rPr lang="cs-CZ" sz="2000" dirty="0" err="1">
                <a:cs typeface="Calibri" panose="020F0502020204030204"/>
              </a:rPr>
              <a:t>ViewModelů</a:t>
            </a:r>
            <a:endParaRPr lang="cs-CZ" sz="2000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cs-CZ" sz="2000" dirty="0">
                <a:cs typeface="Calibri" panose="020F0502020204030204"/>
              </a:rPr>
              <a:t>Úplně základní UI aplikace, kde cca co bude</a:t>
            </a:r>
          </a:p>
          <a:p>
            <a:pPr marL="514350" indent="-514350">
              <a:buAutoNum type="arabicPeriod"/>
            </a:pPr>
            <a:r>
              <a:rPr lang="cs-CZ" sz="2000" dirty="0">
                <a:ea typeface="+mn-lt"/>
                <a:cs typeface="+mn-lt"/>
              </a:rPr>
              <a:t>Práce na jednotlivých </a:t>
            </a:r>
            <a:r>
              <a:rPr lang="cs-CZ" sz="2000" dirty="0" err="1">
                <a:ea typeface="+mn-lt"/>
                <a:cs typeface="+mn-lt"/>
              </a:rPr>
              <a:t>Views</a:t>
            </a:r>
            <a:r>
              <a:rPr lang="cs-CZ" sz="2000" dirty="0">
                <a:ea typeface="+mn-lt"/>
                <a:cs typeface="+mn-lt"/>
              </a:rPr>
              <a:t> a </a:t>
            </a:r>
            <a:r>
              <a:rPr lang="cs-CZ" sz="2000" dirty="0" err="1">
                <a:ea typeface="+mn-lt"/>
                <a:cs typeface="+mn-lt"/>
              </a:rPr>
              <a:t>ViewModelech</a:t>
            </a:r>
            <a:r>
              <a:rPr lang="cs-CZ" sz="2000" dirty="0">
                <a:ea typeface="+mn-lt"/>
                <a:cs typeface="+mn-lt"/>
              </a:rPr>
              <a:t>, Modelech společně s </a:t>
            </a:r>
            <a:r>
              <a:rPr lang="cs-CZ" sz="2000" dirty="0" err="1">
                <a:ea typeface="+mn-lt"/>
                <a:cs typeface="+mn-lt"/>
              </a:rPr>
              <a:t>Buttony</a:t>
            </a:r>
            <a:endParaRPr lang="cs-CZ" sz="20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cs-CZ" sz="2000" dirty="0">
                <a:cs typeface="Calibri" panose="020F0502020204030204"/>
              </a:rPr>
              <a:t>Designování UI společně s </a:t>
            </a:r>
            <a:r>
              <a:rPr lang="cs-CZ" sz="2000" dirty="0" err="1">
                <a:cs typeface="Calibri" panose="020F0502020204030204"/>
              </a:rPr>
              <a:t>Themes</a:t>
            </a:r>
            <a:r>
              <a:rPr lang="cs-CZ" sz="2000" dirty="0">
                <a:cs typeface="Calibri" panose="020F0502020204030204"/>
              </a:rPr>
              <a:t> (například na </a:t>
            </a:r>
            <a:r>
              <a:rPr lang="cs-CZ" sz="2000" dirty="0" err="1">
                <a:cs typeface="Calibri" panose="020F0502020204030204"/>
              </a:rPr>
              <a:t>button</a:t>
            </a:r>
            <a:r>
              <a:rPr lang="cs-CZ" sz="2000" dirty="0">
                <a:cs typeface="Calibri" panose="020F0502020204030204"/>
              </a:rPr>
              <a:t> mám speciální </a:t>
            </a:r>
            <a:r>
              <a:rPr lang="cs-CZ" sz="2000" dirty="0" err="1">
                <a:cs typeface="Calibri" panose="020F0502020204030204"/>
              </a:rPr>
              <a:t>Theme</a:t>
            </a:r>
            <a:r>
              <a:rPr lang="cs-CZ" sz="2000" dirty="0">
                <a:cs typeface="Calibri" panose="020F0502020204030204"/>
              </a:rPr>
              <a:t>) </a:t>
            </a:r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AC186D03-2978-43CC-ABE6-2A19488A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4166205"/>
            <a:ext cx="6496050" cy="2002215"/>
          </a:xfrm>
          <a:prstGeom prst="rect">
            <a:avLst/>
          </a:prstGeom>
        </p:spPr>
      </p:pic>
      <p:pic>
        <p:nvPicPr>
          <p:cNvPr id="6" name="Obrázek 6" descr="Obsah obrázku text&#10;&#10;Popis se vygeneroval automaticky.">
            <a:extLst>
              <a:ext uri="{FF2B5EF4-FFF2-40B4-BE49-F238E27FC236}">
                <a16:creationId xmlns:a16="http://schemas.microsoft.com/office/drawing/2014/main" id="{9B73DFE3-2BC5-429D-803B-B6B66C0A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5" y="1828800"/>
            <a:ext cx="2437279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B1AE00-A481-43C7-BC5F-5FD7F884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34000" cy="1344613"/>
          </a:xfrm>
        </p:spPr>
        <p:txBody>
          <a:bodyPr/>
          <a:lstStyle/>
          <a:p>
            <a:pPr algn="ctr"/>
            <a:r>
              <a:rPr lang="cs-CZ" dirty="0">
                <a:cs typeface="Calibri Light" panose="020F0302020204030204"/>
              </a:rPr>
              <a:t>Funkční prvky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27DFF0-9833-4D4E-AFA4-66035F7079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cs-CZ" sz="1800" dirty="0" err="1">
                <a:cs typeface="Calibri"/>
              </a:rPr>
              <a:t>custom</a:t>
            </a:r>
            <a:r>
              <a:rPr lang="cs-CZ" sz="1800" dirty="0">
                <a:cs typeface="Calibri"/>
              </a:rPr>
              <a:t> </a:t>
            </a:r>
            <a:r>
              <a:rPr lang="cs-CZ" sz="1800" dirty="0" err="1">
                <a:cs typeface="Calibri"/>
              </a:rPr>
              <a:t>buttony</a:t>
            </a:r>
            <a:r>
              <a:rPr lang="cs-CZ" sz="1800" dirty="0">
                <a:cs typeface="Calibri"/>
              </a:rPr>
              <a:t> s přepínáním jednotlivých </a:t>
            </a:r>
            <a:r>
              <a:rPr lang="cs-CZ" sz="1800" dirty="0" err="1">
                <a:cs typeface="Calibri"/>
              </a:rPr>
              <a:t>views</a:t>
            </a:r>
            <a:endParaRPr lang="cs-CZ" sz="1800" dirty="0">
              <a:cs typeface="Calibri"/>
            </a:endParaRPr>
          </a:p>
          <a:p>
            <a:r>
              <a:rPr lang="cs-CZ" sz="1800" dirty="0">
                <a:cs typeface="Calibri"/>
              </a:rPr>
              <a:t>logo s přepínáním do </a:t>
            </a:r>
            <a:r>
              <a:rPr lang="cs-CZ" sz="1800" dirty="0" err="1">
                <a:cs typeface="Calibri" panose="020F0502020204030204"/>
              </a:rPr>
              <a:t>NewsView</a:t>
            </a:r>
            <a:endParaRPr lang="cs-CZ" sz="1800" dirty="0">
              <a:cs typeface="Calibri" panose="020F0502020204030204"/>
            </a:endParaRPr>
          </a:p>
          <a:p>
            <a:r>
              <a:rPr lang="cs-CZ" sz="1800" dirty="0">
                <a:cs typeface="Calibri" panose="020F0502020204030204"/>
              </a:rPr>
              <a:t>Schedule: </a:t>
            </a:r>
            <a:r>
              <a:rPr lang="cs-CZ" sz="1800" dirty="0" err="1">
                <a:cs typeface="Calibri" panose="020F0502020204030204"/>
              </a:rPr>
              <a:t>TextBox</a:t>
            </a:r>
            <a:r>
              <a:rPr lang="cs-CZ" sz="1800" dirty="0">
                <a:cs typeface="Calibri" panose="020F0502020204030204"/>
              </a:rPr>
              <a:t> s aktivním </a:t>
            </a:r>
            <a:r>
              <a:rPr lang="cs-CZ" sz="1800" dirty="0" err="1">
                <a:cs typeface="Calibri" panose="020F0502020204030204"/>
              </a:rPr>
              <a:t>filterem</a:t>
            </a:r>
            <a:r>
              <a:rPr lang="cs-CZ" sz="1800" dirty="0">
                <a:cs typeface="Calibri" panose="020F0502020204030204"/>
              </a:rPr>
              <a:t> (jakmile začnu psát, tak se vybírají teamy, které korespondují s tím, co je napsané)</a:t>
            </a:r>
          </a:p>
          <a:p>
            <a:r>
              <a:rPr lang="cs-CZ" sz="1800" err="1">
                <a:cs typeface="Calibri" panose="020F0502020204030204"/>
              </a:rPr>
              <a:t>Standings</a:t>
            </a:r>
            <a:r>
              <a:rPr lang="cs-CZ" sz="1800" dirty="0">
                <a:cs typeface="Calibri" panose="020F0502020204030204"/>
              </a:rPr>
              <a:t>: 2 </a:t>
            </a:r>
            <a:r>
              <a:rPr lang="cs-CZ" sz="1800" err="1">
                <a:cs typeface="Calibri" panose="020F0502020204030204"/>
              </a:rPr>
              <a:t>buttony</a:t>
            </a:r>
            <a:r>
              <a:rPr lang="cs-CZ" sz="1800" dirty="0">
                <a:cs typeface="Calibri" panose="020F0502020204030204"/>
              </a:rPr>
              <a:t> umožňující mezi přepínáním rozdělení na divize a konference (a seřazení dle bodů)</a:t>
            </a:r>
          </a:p>
          <a:p>
            <a:r>
              <a:rPr lang="cs-CZ" sz="1800" err="1">
                <a:cs typeface="Calibri" panose="020F0502020204030204"/>
              </a:rPr>
              <a:t>Results</a:t>
            </a:r>
            <a:r>
              <a:rPr lang="cs-CZ" sz="1800" dirty="0">
                <a:cs typeface="Calibri" panose="020F0502020204030204"/>
              </a:rPr>
              <a:t>: </a:t>
            </a:r>
            <a:r>
              <a:rPr lang="cs-CZ" sz="1800" err="1">
                <a:cs typeface="Calibri" panose="020F0502020204030204"/>
              </a:rPr>
              <a:t>TextBox</a:t>
            </a:r>
            <a:r>
              <a:rPr lang="cs-CZ" sz="1800" dirty="0">
                <a:cs typeface="Calibri" panose="020F0502020204030204"/>
              </a:rPr>
              <a:t> s </a:t>
            </a:r>
            <a:r>
              <a:rPr lang="cs-CZ" sz="1800" err="1">
                <a:cs typeface="Calibri" panose="020F0502020204030204"/>
              </a:rPr>
              <a:t>buttonem</a:t>
            </a:r>
            <a:r>
              <a:rPr lang="cs-CZ" sz="1800" dirty="0">
                <a:cs typeface="Calibri" panose="020F0502020204030204"/>
              </a:rPr>
              <a:t>, který umožní vyhledat jakýkoliv den v sezoně</a:t>
            </a:r>
          </a:p>
          <a:p>
            <a:r>
              <a:rPr lang="cs-CZ" sz="1800" dirty="0">
                <a:cs typeface="Calibri" panose="020F0502020204030204"/>
              </a:rPr>
              <a:t>Exit: vypne program</a:t>
            </a:r>
          </a:p>
          <a:p>
            <a:r>
              <a:rPr lang="cs-CZ" sz="1800" err="1">
                <a:cs typeface="Calibri" panose="020F0502020204030204"/>
              </a:rPr>
              <a:t>Klikací</a:t>
            </a:r>
            <a:r>
              <a:rPr lang="cs-CZ" sz="1800" dirty="0">
                <a:cs typeface="Calibri" panose="020F0502020204030204"/>
              </a:rPr>
              <a:t> </a:t>
            </a:r>
            <a:r>
              <a:rPr lang="cs-CZ" sz="1800" err="1">
                <a:cs typeface="Calibri" panose="020F0502020204030204"/>
              </a:rPr>
              <a:t>listbox</a:t>
            </a:r>
            <a:r>
              <a:rPr lang="cs-CZ" sz="1800" dirty="0">
                <a:cs typeface="Calibri" panose="020F0502020204030204"/>
              </a:rPr>
              <a:t> s </a:t>
            </a:r>
            <a:r>
              <a:rPr lang="cs-CZ" sz="1800" err="1">
                <a:cs typeface="Calibri" panose="020F0502020204030204"/>
              </a:rPr>
              <a:t>News</a:t>
            </a:r>
            <a:r>
              <a:rPr lang="cs-CZ" sz="1800" dirty="0">
                <a:cs typeface="Calibri" panose="020F0502020204030204"/>
              </a:rPr>
              <a:t>, kde při kliknutí se změní obrázek a je tam bližší informace k tomu, co bylo na "první" straně</a:t>
            </a:r>
          </a:p>
          <a:p>
            <a:endParaRPr lang="cs-CZ" sz="1800" dirty="0">
              <a:cs typeface="Calibri" panose="020F0502020204030204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60190C6-A88B-4081-9D4B-69C8DBD3B5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800" dirty="0">
                <a:cs typeface="Calibri"/>
              </a:rPr>
              <a:t>Náplň </a:t>
            </a:r>
            <a:r>
              <a:rPr lang="cs-CZ" sz="1800" dirty="0" err="1">
                <a:cs typeface="Calibri"/>
              </a:rPr>
              <a:t>listboxů</a:t>
            </a:r>
            <a:r>
              <a:rPr lang="cs-CZ" sz="1800" dirty="0">
                <a:cs typeface="Calibri"/>
              </a:rPr>
              <a:t> v jednotlivých </a:t>
            </a:r>
            <a:r>
              <a:rPr lang="cs-CZ" sz="1800" dirty="0" err="1">
                <a:cs typeface="Calibri"/>
              </a:rPr>
              <a:t>Views</a:t>
            </a:r>
            <a:endParaRPr lang="cs-CZ" sz="1800" dirty="0">
              <a:cs typeface="Calibri"/>
            </a:endParaRPr>
          </a:p>
          <a:p>
            <a:r>
              <a:rPr lang="cs-CZ" sz="1800" dirty="0">
                <a:cs typeface="Calibri"/>
              </a:rPr>
              <a:t>Při najetí na okraj u novinky </a:t>
            </a:r>
            <a:r>
              <a:rPr lang="cs-CZ" sz="1800" dirty="0" err="1">
                <a:cs typeface="Calibri"/>
              </a:rPr>
              <a:t>listboxItem</a:t>
            </a:r>
            <a:r>
              <a:rPr lang="cs-CZ" sz="1800" dirty="0">
                <a:cs typeface="Calibri"/>
              </a:rPr>
              <a:t> bude mít oranžový okraj</a:t>
            </a:r>
          </a:p>
          <a:p>
            <a:r>
              <a:rPr lang="cs-CZ" sz="1800" dirty="0">
                <a:cs typeface="Calibri"/>
              </a:rPr>
              <a:t>Při kliknutí na cokoliv z ostatních </a:t>
            </a:r>
            <a:r>
              <a:rPr lang="cs-CZ" sz="1800" dirty="0" err="1">
                <a:cs typeface="Calibri"/>
              </a:rPr>
              <a:t>listboxů</a:t>
            </a:r>
            <a:r>
              <a:rPr lang="cs-CZ" sz="1800" dirty="0">
                <a:cs typeface="Calibri"/>
              </a:rPr>
              <a:t> konkrétní </a:t>
            </a:r>
            <a:r>
              <a:rPr lang="cs-CZ" sz="1800" dirty="0" err="1">
                <a:cs typeface="Calibri"/>
              </a:rPr>
              <a:t>listboxItem</a:t>
            </a:r>
            <a:r>
              <a:rPr lang="cs-CZ" sz="1800" dirty="0">
                <a:cs typeface="Calibri"/>
              </a:rPr>
              <a:t> bude mít mírně </a:t>
            </a:r>
            <a:r>
              <a:rPr lang="cs-CZ" sz="1800" dirty="0" err="1">
                <a:cs typeface="Calibri"/>
              </a:rPr>
              <a:t>zmavší</a:t>
            </a:r>
            <a:r>
              <a:rPr lang="cs-CZ" sz="1800" dirty="0">
                <a:cs typeface="Calibri"/>
              </a:rPr>
              <a:t> barvu než ostatní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804D9369-66B7-4400-A438-E5CBDFE27292}"/>
              </a:ext>
            </a:extLst>
          </p:cNvPr>
          <p:cNvSpPr txBox="1">
            <a:spLocks/>
          </p:cNvSpPr>
          <p:nvPr/>
        </p:nvSpPr>
        <p:spPr>
          <a:xfrm>
            <a:off x="6172200" y="422275"/>
            <a:ext cx="5334000" cy="134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dirty="0">
                <a:cs typeface="Calibri Light" panose="020F0302020204030204"/>
              </a:rPr>
              <a:t>Nefunkční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387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1FDAB8-4ACC-42FF-AD6E-A6D0A5A7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cs typeface="Calibri Light" panose="020F0302020204030204"/>
              </a:rPr>
              <a:t>Zajímavé části řešení</a:t>
            </a:r>
          </a:p>
        </p:txBody>
      </p:sp>
      <p:pic>
        <p:nvPicPr>
          <p:cNvPr id="5" name="Obrázek 5" descr="Obsah obrázku text, osoba, hráč&#10;&#10;Popis se vygeneroval automaticky.">
            <a:extLst>
              <a:ext uri="{FF2B5EF4-FFF2-40B4-BE49-F238E27FC236}">
                <a16:creationId xmlns:a16="http://schemas.microsoft.com/office/drawing/2014/main" id="{5DDFA68A-1F1D-4834-A848-D4C87AD5E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2" y="1591469"/>
            <a:ext cx="3771900" cy="1838325"/>
          </a:xfrm>
        </p:spPr>
      </p:pic>
      <p:pic>
        <p:nvPicPr>
          <p:cNvPr id="6" name="Obrázek 6">
            <a:extLst>
              <a:ext uri="{FF2B5EF4-FFF2-40B4-BE49-F238E27FC236}">
                <a16:creationId xmlns:a16="http://schemas.microsoft.com/office/drawing/2014/main" id="{064B310B-6CAC-44E3-84B3-B85FF3AF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594757"/>
            <a:ext cx="3771900" cy="1830161"/>
          </a:xfrm>
          <a:prstGeom prst="rect">
            <a:avLst/>
          </a:prstGeom>
        </p:spPr>
      </p:pic>
      <p:pic>
        <p:nvPicPr>
          <p:cNvPr id="7" name="Obrázek 7" descr="Obsah obrázku text&#10;&#10;Popis se vygeneroval automaticky.">
            <a:extLst>
              <a:ext uri="{FF2B5EF4-FFF2-40B4-BE49-F238E27FC236}">
                <a16:creationId xmlns:a16="http://schemas.microsoft.com/office/drawing/2014/main" id="{AB95E2A8-C0F2-4FFC-9115-9AD79F98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5235979"/>
            <a:ext cx="3771900" cy="1472392"/>
          </a:xfrm>
          <a:prstGeom prst="rect">
            <a:avLst/>
          </a:prstGeom>
        </p:spPr>
      </p:pic>
      <p:pic>
        <p:nvPicPr>
          <p:cNvPr id="8" name="Obrázek 8" descr="Obsah obrázku text&#10;&#10;Popis se vygeneroval automaticky.">
            <a:extLst>
              <a:ext uri="{FF2B5EF4-FFF2-40B4-BE49-F238E27FC236}">
                <a16:creationId xmlns:a16="http://schemas.microsoft.com/office/drawing/2014/main" id="{BE7A1B23-2874-4E24-8993-A611330A5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4651335"/>
            <a:ext cx="5981700" cy="1946355"/>
          </a:xfrm>
          <a:prstGeom prst="rect">
            <a:avLst/>
          </a:prstGeom>
        </p:spPr>
      </p:pic>
      <p:pic>
        <p:nvPicPr>
          <p:cNvPr id="9" name="Obrázek 9">
            <a:extLst>
              <a:ext uri="{FF2B5EF4-FFF2-40B4-BE49-F238E27FC236}">
                <a16:creationId xmlns:a16="http://schemas.microsoft.com/office/drawing/2014/main" id="{4498B8BB-20D1-45B2-B18C-DED4C5C66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4032455"/>
            <a:ext cx="2743200" cy="545690"/>
          </a:xfrm>
          <a:prstGeom prst="rect">
            <a:avLst/>
          </a:prstGeom>
        </p:spPr>
      </p:pic>
      <p:pic>
        <p:nvPicPr>
          <p:cNvPr id="11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C755B855-BFDA-41AC-8246-C3609C753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7725" y="1620320"/>
            <a:ext cx="3514725" cy="2683910"/>
          </a:xfrm>
          <a:prstGeom prst="rect">
            <a:avLst/>
          </a:prstGeom>
        </p:spPr>
      </p:pic>
      <p:pic>
        <p:nvPicPr>
          <p:cNvPr id="12" name="Obrázek 12" descr="Obsah obrázku text&#10;&#10;Popis se vygeneroval automaticky.">
            <a:extLst>
              <a:ext uri="{FF2B5EF4-FFF2-40B4-BE49-F238E27FC236}">
                <a16:creationId xmlns:a16="http://schemas.microsoft.com/office/drawing/2014/main" id="{78EDEB0C-EE8E-4498-A3B9-4E1411210C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50" y="3530397"/>
            <a:ext cx="3362325" cy="1664107"/>
          </a:xfrm>
          <a:prstGeom prst="rect">
            <a:avLst/>
          </a:prstGeom>
        </p:spPr>
      </p:pic>
      <p:pic>
        <p:nvPicPr>
          <p:cNvPr id="13" name="Obrázek 13" descr="Obsah obrázku text&#10;&#10;Popis se vygeneroval automaticky.">
            <a:extLst>
              <a:ext uri="{FF2B5EF4-FFF2-40B4-BE49-F238E27FC236}">
                <a16:creationId xmlns:a16="http://schemas.microsoft.com/office/drawing/2014/main" id="{97C0D27F-EEE4-4360-93D6-D4F43AF40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875" y="5382971"/>
            <a:ext cx="1990725" cy="11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4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714D6-1F0B-4D63-A66C-F695D412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cs typeface="Calibri Light"/>
              </a:rPr>
              <a:t>Co jsem změnil a proč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476530-0804-4140-A74E-FD92FFF4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Původní myšlenka obsahovala statistiky hráčů, ale při realizaci výsledků jsem si všiml, že výsledky absolutně nesedí a zjistil jsem, že bezplatná verze API obsahuje jenom nějaké statistiky přesné a nějaké ne</a:t>
            </a:r>
          </a:p>
          <a:p>
            <a:r>
              <a:rPr lang="cs-CZ" dirty="0">
                <a:cs typeface="Calibri"/>
              </a:rPr>
              <a:t>Z toho důvodu jsem místo Statistik hráčů implementoval novinky </a:t>
            </a:r>
          </a:p>
          <a:p>
            <a:r>
              <a:rPr lang="cs-CZ" dirty="0">
                <a:cs typeface="Calibri"/>
              </a:rPr>
              <a:t>Kromě Výsledků by všechno mělo sedět</a:t>
            </a:r>
          </a:p>
        </p:txBody>
      </p:sp>
    </p:spTree>
    <p:extLst>
      <p:ext uri="{BB962C8B-B14F-4D97-AF65-F5344CB8AC3E}">
        <p14:creationId xmlns:p14="http://schemas.microsoft.com/office/powerpoint/2010/main" val="391642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957F0F-8445-4C8C-A465-E65E0346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7" descr="Obsah obrázku text&#10;&#10;Popis se vygeneroval automaticky.">
            <a:extLst>
              <a:ext uri="{FF2B5EF4-FFF2-40B4-BE49-F238E27FC236}">
                <a16:creationId xmlns:a16="http://schemas.microsoft.com/office/drawing/2014/main" id="{05B1FCB4-6EE2-43DB-82C8-9041E467D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97" y="282575"/>
            <a:ext cx="12108130" cy="6065838"/>
          </a:xfrm>
        </p:spPr>
      </p:pic>
    </p:spTree>
    <p:extLst>
      <p:ext uri="{BB962C8B-B14F-4D97-AF65-F5344CB8AC3E}">
        <p14:creationId xmlns:p14="http://schemas.microsoft.com/office/powerpoint/2010/main" val="358144718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systému Office</vt:lpstr>
      <vt:lpstr>NHL App</vt:lpstr>
      <vt:lpstr>Shrnutí zadání</vt:lpstr>
      <vt:lpstr>Realizace</vt:lpstr>
      <vt:lpstr>Funkční prvky</vt:lpstr>
      <vt:lpstr>Zajímavé části řešení</vt:lpstr>
      <vt:lpstr>Co jsem změnil a proč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296</cp:revision>
  <dcterms:created xsi:type="dcterms:W3CDTF">2022-01-04T22:55:50Z</dcterms:created>
  <dcterms:modified xsi:type="dcterms:W3CDTF">2022-01-05T00:38:18Z</dcterms:modified>
</cp:coreProperties>
</file>