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29abd38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29abd38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29abd38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29abd38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29abd38b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29abd38b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29abd38b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29abd38b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29abd38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29abd38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29abd38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29abd38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from the customer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00"/>
              <a:buChar char="●"/>
            </a:pPr>
            <a:r>
              <a:rPr lang="en" sz="1500">
                <a:solidFill>
                  <a:srgbClr val="1D2125"/>
                </a:solidFill>
              </a:rPr>
              <a:t>Currently:</a:t>
            </a:r>
            <a:endParaRPr sz="1500">
              <a:solidFill>
                <a:srgbClr val="1D212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00"/>
              <a:buChar char="○"/>
            </a:pPr>
            <a:r>
              <a:rPr lang="en" sz="1500">
                <a:solidFill>
                  <a:srgbClr val="1D2125"/>
                </a:solidFill>
              </a:rPr>
              <a:t>GEO Office posts PDFs of student program evaluations </a:t>
            </a:r>
            <a:endParaRPr sz="1500">
              <a:solidFill>
                <a:srgbClr val="1D212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00"/>
              <a:buChar char="●"/>
            </a:pPr>
            <a:r>
              <a:rPr lang="en" sz="1500">
                <a:solidFill>
                  <a:srgbClr val="1D2125"/>
                </a:solidFill>
              </a:rPr>
              <a:t>Problem:</a:t>
            </a:r>
            <a:endParaRPr sz="1500">
              <a:solidFill>
                <a:srgbClr val="1D212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00"/>
              <a:buChar char="○"/>
            </a:pPr>
            <a:r>
              <a:rPr lang="en" sz="1500">
                <a:solidFill>
                  <a:srgbClr val="1D2125"/>
                </a:solidFill>
              </a:rPr>
              <a:t>Difficult for students to search for specific info.</a:t>
            </a:r>
            <a:endParaRPr sz="1500">
              <a:solidFill>
                <a:srgbClr val="1D212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00"/>
              <a:buChar char="●"/>
            </a:pPr>
            <a:r>
              <a:rPr lang="en" sz="1500">
                <a:solidFill>
                  <a:srgbClr val="1D2125"/>
                </a:solidFill>
              </a:rPr>
              <a:t>Customer’s Request:</a:t>
            </a:r>
            <a:endParaRPr sz="1500">
              <a:solidFill>
                <a:srgbClr val="1D212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00"/>
              <a:buChar char="○"/>
            </a:pPr>
            <a:r>
              <a:rPr lang="en" sz="1500">
                <a:solidFill>
                  <a:srgbClr val="1D2125"/>
                </a:solidFill>
              </a:rPr>
              <a:t>Searchable database whereby students could search student evaluations on various factors.</a:t>
            </a:r>
            <a:endParaRPr sz="1500">
              <a:solidFill>
                <a:srgbClr val="1D2125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400" y="1112650"/>
            <a:ext cx="4096425" cy="317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44700" y="8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813" y="804357"/>
            <a:ext cx="6710382" cy="41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we’re working with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6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evaluation form responses, including: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satisfaction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Extracurricular experiences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Reflection on study abroad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growth, etc…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quantitative and qualitative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with Qualtrics, stored in an Excel file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125" y="1228675"/>
            <a:ext cx="4780775" cy="29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: Two Page Application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Public Page: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Authentication - only for Amherst students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Filter by important factors (host country, language spoken, program, price, etc.) &amp; keyword search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Display those factors from student responses (some data omitted from public)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Link/Toggle to view rest of the responses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Admin Page: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View all data, including that hidden from public page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Summary statistics page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Question: What other functionalities </a:t>
            </a:r>
            <a:r>
              <a:rPr lang="en"/>
              <a:t>would</a:t>
            </a:r>
            <a:r>
              <a:rPr lang="en"/>
              <a:t> you want?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don’t know yet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most important </a:t>
            </a:r>
            <a:r>
              <a:rPr lang="en"/>
              <a:t>summative</a:t>
            </a:r>
            <a:r>
              <a:rPr lang="en"/>
              <a:t> information to display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Search – what specifically they mean by keyword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 stack we plan on</a:t>
            </a:r>
            <a:r>
              <a:rPr lang="en"/>
              <a:t> </a:t>
            </a:r>
            <a:r>
              <a:rPr lang="en"/>
              <a:t>using: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 End: 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Backend: Flask, PostgreSQL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Itinerary (short &amp; long term)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Term: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Another meeting with the office for clarification on: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Functionalities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Security/Authentication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 ER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Term: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Familiarize ourselves with the tech stack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ER Schema and Relational Schema (Due 10/18)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Determine most important information to design an elegant evaluation summary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