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ris\AppData\Roaming\Microsoft\Excel\Book1%20(version%201).xlsb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ris\AppData\Roaming\Microsoft\Excel\Book1%20(version%201).xlsb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ris\AppData\Roaming\Microsoft\Excel\Book1%20(version%201).xlsb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ris\Documents\Kristin%20School\STAT250\California_Gasolin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ris\Documents\Kristin%20School\STAT250\LGCh2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hart>
    <c:title>
      <c:tx>
        <c:rich>
          <a:bodyPr/>
          <a:lstStyle/>
          <a:p>
            <a:pPr>
              <a:defRPr/>
            </a:pPr>
            <a:r>
              <a:rPr lang="en-US"/>
              <a:t>Transportation to Campus</a:t>
            </a:r>
          </a:p>
        </c:rich>
      </c:tx>
      <c:layout/>
    </c:title>
    <c:plotArea>
      <c:layout/>
      <c:pieChart>
        <c:varyColors val="1"/>
        <c:ser>
          <c:idx val="0"/>
          <c:order val="0"/>
          <c:dLbls>
            <c:dLblPos val="inEnd"/>
            <c:showCatName val="1"/>
            <c:showPercent val="1"/>
            <c:showLeaderLines val="1"/>
          </c:dLbls>
          <c:cat>
            <c:strRef>
              <c:f>Sheet1!$B$19:$D$19</c:f>
              <c:strCache>
                <c:ptCount val="3"/>
                <c:pt idx="0">
                  <c:v>Walk or Bike</c:v>
                </c:pt>
                <c:pt idx="1">
                  <c:v>Car</c:v>
                </c:pt>
                <c:pt idx="2">
                  <c:v>Trolley or Bus</c:v>
                </c:pt>
              </c:strCache>
            </c:strRef>
          </c:cat>
          <c:val>
            <c:numRef>
              <c:f>Sheet1!$B$20:$D$20</c:f>
              <c:numCache>
                <c:formatCode>General</c:formatCode>
                <c:ptCount val="3"/>
                <c:pt idx="0">
                  <c:v>18</c:v>
                </c:pt>
                <c:pt idx="1">
                  <c:v>24</c:v>
                </c:pt>
                <c:pt idx="2">
                  <c:v>8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Transportation to Campus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accent3">
                <a:lumMod val="20000"/>
                <a:lumOff val="80000"/>
              </a:schemeClr>
            </a:solidFill>
          </c:spPr>
          <c:cat>
            <c:strRef>
              <c:f>Sheet1!$B$19:$D$19</c:f>
              <c:strCache>
                <c:ptCount val="3"/>
                <c:pt idx="0">
                  <c:v>Walk or Bike</c:v>
                </c:pt>
                <c:pt idx="1">
                  <c:v>Car</c:v>
                </c:pt>
                <c:pt idx="2">
                  <c:v>Trolley or Bus</c:v>
                </c:pt>
              </c:strCache>
            </c:strRef>
          </c:cat>
          <c:val>
            <c:numRef>
              <c:f>Sheet1!$B$20:$D$20</c:f>
              <c:numCache>
                <c:formatCode>General</c:formatCode>
                <c:ptCount val="3"/>
                <c:pt idx="0">
                  <c:v>18</c:v>
                </c:pt>
                <c:pt idx="1">
                  <c:v>24</c:v>
                </c:pt>
                <c:pt idx="2">
                  <c:v>8</c:v>
                </c:pt>
              </c:numCache>
            </c:numRef>
          </c:val>
        </c:ser>
        <c:axId val="236766336"/>
        <c:axId val="236767872"/>
      </c:barChart>
      <c:catAx>
        <c:axId val="236766336"/>
        <c:scaling>
          <c:orientation val="minMax"/>
        </c:scaling>
        <c:axPos val="b"/>
        <c:tickLblPos val="nextTo"/>
        <c:crossAx val="236767872"/>
        <c:crosses val="autoZero"/>
        <c:auto val="1"/>
        <c:lblAlgn val="ctr"/>
        <c:lblOffset val="100"/>
      </c:catAx>
      <c:valAx>
        <c:axId val="2367678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 </a:t>
                </a:r>
                <a:r>
                  <a:rPr lang="en-US" dirty="0"/>
                  <a:t>Frequency</a:t>
                </a:r>
              </a:p>
            </c:rich>
          </c:tx>
          <c:layout/>
        </c:title>
        <c:numFmt formatCode="General" sourceLinked="1"/>
        <c:tickLblPos val="nextTo"/>
        <c:spPr>
          <a:noFill/>
          <a:ln>
            <a:solidFill>
              <a:schemeClr val="accent4">
                <a:lumMod val="20000"/>
                <a:lumOff val="80000"/>
              </a:schemeClr>
            </a:solidFill>
          </a:ln>
        </c:spPr>
        <c:crossAx val="236766336"/>
        <c:crosses val="autoZero"/>
        <c:crossBetween val="between"/>
      </c:valAx>
      <c:spPr>
        <a:solidFill>
          <a:sysClr val="windowText" lastClr="000000"/>
        </a:solidFill>
      </c:spPr>
    </c:plotArea>
    <c:plotVisOnly val="1"/>
  </c:chart>
  <c:spPr>
    <a:solidFill>
      <a:schemeClr val="bg1"/>
    </a:solidFill>
  </c:spPr>
  <c:txPr>
    <a:bodyPr/>
    <a:lstStyle/>
    <a:p>
      <a:pPr>
        <a:defRPr baseline="0">
          <a:solidFill>
            <a:schemeClr val="tx1"/>
          </a:solidFill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Transportation to Campus by Gender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v>Male</c:v>
          </c:tx>
          <c:spPr>
            <a:solidFill>
              <a:schemeClr val="accent5">
                <a:lumMod val="20000"/>
                <a:lumOff val="80000"/>
              </a:schemeClr>
            </a:solidFill>
          </c:spPr>
          <c:cat>
            <c:strRef>
              <c:f>Sheet1!$B$35:$D$35</c:f>
              <c:strCache>
                <c:ptCount val="3"/>
                <c:pt idx="0">
                  <c:v>Walk or Bike</c:v>
                </c:pt>
                <c:pt idx="1">
                  <c:v>Car</c:v>
                </c:pt>
                <c:pt idx="2">
                  <c:v>Trolley or Bus</c:v>
                </c:pt>
              </c:strCache>
            </c:strRef>
          </c:cat>
          <c:val>
            <c:numRef>
              <c:f>Sheet1!$B$37:$D$37</c:f>
              <c:numCache>
                <c:formatCode>General</c:formatCode>
                <c:ptCount val="3"/>
                <c:pt idx="0">
                  <c:v>0.25</c:v>
                </c:pt>
                <c:pt idx="1">
                  <c:v>0.60000000000000009</c:v>
                </c:pt>
                <c:pt idx="2">
                  <c:v>0.15000000000000002</c:v>
                </c:pt>
              </c:numCache>
            </c:numRef>
          </c:val>
        </c:ser>
        <c:ser>
          <c:idx val="1"/>
          <c:order val="1"/>
          <c:tx>
            <c:v>Female</c:v>
          </c:tx>
          <c:spPr>
            <a:solidFill>
              <a:schemeClr val="accent4">
                <a:lumMod val="40000"/>
                <a:lumOff val="60000"/>
              </a:schemeClr>
            </a:solidFill>
          </c:spPr>
          <c:cat>
            <c:strRef>
              <c:f>Sheet1!$B$35:$D$35</c:f>
              <c:strCache>
                <c:ptCount val="3"/>
                <c:pt idx="0">
                  <c:v>Walk or Bike</c:v>
                </c:pt>
                <c:pt idx="1">
                  <c:v>Car</c:v>
                </c:pt>
                <c:pt idx="2">
                  <c:v>Trolley or Bus</c:v>
                </c:pt>
              </c:strCache>
            </c:strRef>
          </c:cat>
          <c:val>
            <c:numRef>
              <c:f>Sheet1!$B$40:$D$40</c:f>
              <c:numCache>
                <c:formatCode>General</c:formatCode>
                <c:ptCount val="3"/>
                <c:pt idx="0">
                  <c:v>0.43333333333333335</c:v>
                </c:pt>
                <c:pt idx="1">
                  <c:v>0.4</c:v>
                </c:pt>
                <c:pt idx="2">
                  <c:v>0.16666666666666666</c:v>
                </c:pt>
              </c:numCache>
            </c:numRef>
          </c:val>
        </c:ser>
        <c:axId val="244660480"/>
        <c:axId val="244674560"/>
      </c:barChart>
      <c:catAx>
        <c:axId val="244660480"/>
        <c:scaling>
          <c:orientation val="minMax"/>
        </c:scaling>
        <c:axPos val="b"/>
        <c:tickLblPos val="nextTo"/>
        <c:crossAx val="244674560"/>
        <c:crosses val="autoZero"/>
        <c:auto val="1"/>
        <c:lblAlgn val="ctr"/>
        <c:lblOffset val="100"/>
      </c:catAx>
      <c:valAx>
        <c:axId val="2446745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Relative Frequency</a:t>
                </a:r>
              </a:p>
            </c:rich>
          </c:tx>
          <c:layout/>
        </c:title>
        <c:numFmt formatCode="General" sourceLinked="1"/>
        <c:tickLblPos val="nextTo"/>
        <c:crossAx val="2446604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600"/>
              <a:t>Regular Gas Prices San Diego 1996-2015</a:t>
            </a:r>
          </a:p>
        </c:rich>
      </c:tx>
      <c:layout>
        <c:manualLayout>
          <c:xMode val="edge"/>
          <c:yMode val="edge"/>
          <c:x val="0.15720822397200357"/>
          <c:y val="4.1666666666666664E-2"/>
        </c:manualLayout>
      </c:layout>
    </c:title>
    <c:plotArea>
      <c:layout/>
      <c:lineChart>
        <c:grouping val="standard"/>
        <c:ser>
          <c:idx val="0"/>
          <c:order val="0"/>
          <c:spPr>
            <a:ln>
              <a:solidFill>
                <a:schemeClr val="accent1">
                  <a:lumMod val="20000"/>
                  <a:lumOff val="80000"/>
                </a:schemeClr>
              </a:solidFill>
            </a:ln>
          </c:spPr>
          <c:marker>
            <c:symbol val="none"/>
          </c:marker>
          <c:cat>
            <c:strRef>
              <c:f>California_Gasoline!$A$1:$A$1014</c:f>
              <c:strCache>
                <c:ptCount val="1014"/>
                <c:pt idx="0">
                  <c:v> 02/05/1996 </c:v>
                </c:pt>
                <c:pt idx="1">
                  <c:v> 02/12/1996 </c:v>
                </c:pt>
                <c:pt idx="2">
                  <c:v> 02/19/1996 </c:v>
                </c:pt>
                <c:pt idx="3">
                  <c:v> 02/26/1996 </c:v>
                </c:pt>
                <c:pt idx="4">
                  <c:v> 03/04/1996 </c:v>
                </c:pt>
                <c:pt idx="5">
                  <c:v> 03/11/1996 </c:v>
                </c:pt>
                <c:pt idx="6">
                  <c:v> 03/18/1996 </c:v>
                </c:pt>
                <c:pt idx="7">
                  <c:v> 03/25/1996 </c:v>
                </c:pt>
                <c:pt idx="8">
                  <c:v> 04/01/1996 </c:v>
                </c:pt>
                <c:pt idx="9">
                  <c:v> 04/08/1996 </c:v>
                </c:pt>
                <c:pt idx="10">
                  <c:v> 04/15/1996 </c:v>
                </c:pt>
                <c:pt idx="11">
                  <c:v> 04/22/1996 </c:v>
                </c:pt>
                <c:pt idx="12">
                  <c:v> 04/29/1996 </c:v>
                </c:pt>
                <c:pt idx="13">
                  <c:v> 05/06/1996 </c:v>
                </c:pt>
                <c:pt idx="14">
                  <c:v> 05/13/1996 </c:v>
                </c:pt>
                <c:pt idx="15">
                  <c:v> 05/20/1996 </c:v>
                </c:pt>
                <c:pt idx="16">
                  <c:v> 05/27/1996 </c:v>
                </c:pt>
                <c:pt idx="17">
                  <c:v> 06/03/1996 </c:v>
                </c:pt>
                <c:pt idx="18">
                  <c:v> 06/10/1996 </c:v>
                </c:pt>
                <c:pt idx="19">
                  <c:v> 06/17/1996 </c:v>
                </c:pt>
                <c:pt idx="20">
                  <c:v> 06/24/1996 </c:v>
                </c:pt>
                <c:pt idx="21">
                  <c:v> 07/01/1996 </c:v>
                </c:pt>
                <c:pt idx="22">
                  <c:v> 07/08/1996 </c:v>
                </c:pt>
                <c:pt idx="23">
                  <c:v> 07/15/1996 </c:v>
                </c:pt>
                <c:pt idx="24">
                  <c:v> 07/22/1996 </c:v>
                </c:pt>
                <c:pt idx="25">
                  <c:v> 07/29/1996 </c:v>
                </c:pt>
                <c:pt idx="26">
                  <c:v> 08/05/1996 </c:v>
                </c:pt>
                <c:pt idx="27">
                  <c:v> 08/12/1996 </c:v>
                </c:pt>
                <c:pt idx="28">
                  <c:v> 08/19/1996 </c:v>
                </c:pt>
                <c:pt idx="29">
                  <c:v> 08/26/1996 </c:v>
                </c:pt>
                <c:pt idx="30">
                  <c:v> 09/02/1996 </c:v>
                </c:pt>
                <c:pt idx="31">
                  <c:v> 09/09/1996 </c:v>
                </c:pt>
                <c:pt idx="32">
                  <c:v> 09/16/1996 </c:v>
                </c:pt>
                <c:pt idx="33">
                  <c:v> 09/23/1996 </c:v>
                </c:pt>
                <c:pt idx="34">
                  <c:v> 09/30/1996 </c:v>
                </c:pt>
                <c:pt idx="35">
                  <c:v> 10/07/1996 </c:v>
                </c:pt>
                <c:pt idx="36">
                  <c:v> 10/14/1996 </c:v>
                </c:pt>
                <c:pt idx="37">
                  <c:v> 10/21/1996 </c:v>
                </c:pt>
                <c:pt idx="38">
                  <c:v> 10/28/1996 </c:v>
                </c:pt>
                <c:pt idx="39">
                  <c:v> 11/04/1996 </c:v>
                </c:pt>
                <c:pt idx="40">
                  <c:v> 11/11/1996 </c:v>
                </c:pt>
                <c:pt idx="41">
                  <c:v> 11/18/1996 </c:v>
                </c:pt>
                <c:pt idx="42">
                  <c:v> 11/25/1996 </c:v>
                </c:pt>
                <c:pt idx="43">
                  <c:v> 12/02/1996 </c:v>
                </c:pt>
                <c:pt idx="44">
                  <c:v> 12/09/1996 </c:v>
                </c:pt>
                <c:pt idx="45">
                  <c:v> 12/16/1996 </c:v>
                </c:pt>
                <c:pt idx="46">
                  <c:v> 12/23/1996 </c:v>
                </c:pt>
                <c:pt idx="47">
                  <c:v> 12/30/1996 </c:v>
                </c:pt>
                <c:pt idx="48">
                  <c:v> 01/06/1997 </c:v>
                </c:pt>
                <c:pt idx="49">
                  <c:v> 01/13/1997 </c:v>
                </c:pt>
                <c:pt idx="50">
                  <c:v> 01/20/1997 </c:v>
                </c:pt>
                <c:pt idx="51">
                  <c:v> 01/27/1997 </c:v>
                </c:pt>
                <c:pt idx="52">
                  <c:v> 02/03/1997 </c:v>
                </c:pt>
                <c:pt idx="53">
                  <c:v> 02/10/1997 </c:v>
                </c:pt>
                <c:pt idx="54">
                  <c:v> 02/17/1997 </c:v>
                </c:pt>
                <c:pt idx="55">
                  <c:v> 02/24/1997 </c:v>
                </c:pt>
                <c:pt idx="56">
                  <c:v> 03/03/1997 </c:v>
                </c:pt>
                <c:pt idx="57">
                  <c:v> 03/10/1997 </c:v>
                </c:pt>
                <c:pt idx="58">
                  <c:v> 03/17/1997 </c:v>
                </c:pt>
                <c:pt idx="59">
                  <c:v> 03/24/1997 </c:v>
                </c:pt>
                <c:pt idx="60">
                  <c:v> 03/31/1997 </c:v>
                </c:pt>
                <c:pt idx="61">
                  <c:v> 04/07/1997 </c:v>
                </c:pt>
                <c:pt idx="62">
                  <c:v> 04/14/1997 </c:v>
                </c:pt>
                <c:pt idx="63">
                  <c:v> 04/21/1997 </c:v>
                </c:pt>
                <c:pt idx="64">
                  <c:v> 04/28/1997 </c:v>
                </c:pt>
                <c:pt idx="65">
                  <c:v> 05/05/1997 </c:v>
                </c:pt>
                <c:pt idx="66">
                  <c:v> 05/12/1997 </c:v>
                </c:pt>
                <c:pt idx="67">
                  <c:v> 05/19/1997 </c:v>
                </c:pt>
                <c:pt idx="68">
                  <c:v> 05/26/1997 </c:v>
                </c:pt>
                <c:pt idx="69">
                  <c:v> 06/02/1997 </c:v>
                </c:pt>
                <c:pt idx="70">
                  <c:v> 06/09/1997 </c:v>
                </c:pt>
                <c:pt idx="71">
                  <c:v> 06/16/1997 </c:v>
                </c:pt>
                <c:pt idx="72">
                  <c:v> 06/23/1997 </c:v>
                </c:pt>
                <c:pt idx="73">
                  <c:v> 06/30/1997 </c:v>
                </c:pt>
                <c:pt idx="74">
                  <c:v> 07/07/1997 </c:v>
                </c:pt>
                <c:pt idx="75">
                  <c:v> 07/14/1997 </c:v>
                </c:pt>
                <c:pt idx="76">
                  <c:v> 07/21/1997 </c:v>
                </c:pt>
                <c:pt idx="77">
                  <c:v> 07/29/1997 </c:v>
                </c:pt>
                <c:pt idx="78">
                  <c:v> 08/04/1997 </c:v>
                </c:pt>
                <c:pt idx="79">
                  <c:v> 08/11/1997 </c:v>
                </c:pt>
                <c:pt idx="80">
                  <c:v> 08/18/1997 </c:v>
                </c:pt>
                <c:pt idx="81">
                  <c:v> 08/25/1997 </c:v>
                </c:pt>
                <c:pt idx="82">
                  <c:v> 09/01/1997 </c:v>
                </c:pt>
                <c:pt idx="83">
                  <c:v> 09/08/1997 </c:v>
                </c:pt>
                <c:pt idx="84">
                  <c:v> 09/15/1997 </c:v>
                </c:pt>
                <c:pt idx="85">
                  <c:v> 09/22/1997 </c:v>
                </c:pt>
                <c:pt idx="86">
                  <c:v> 09/29/1997 </c:v>
                </c:pt>
                <c:pt idx="87">
                  <c:v> 10/06/1997 </c:v>
                </c:pt>
                <c:pt idx="88">
                  <c:v> 10/13/1997 </c:v>
                </c:pt>
                <c:pt idx="89">
                  <c:v> 10/20/1997 </c:v>
                </c:pt>
                <c:pt idx="90">
                  <c:v> 10/27/1997 </c:v>
                </c:pt>
                <c:pt idx="91">
                  <c:v> 11/03/1997 </c:v>
                </c:pt>
                <c:pt idx="92">
                  <c:v> 11/10/1997 </c:v>
                </c:pt>
                <c:pt idx="93">
                  <c:v> 11/17/1997 </c:v>
                </c:pt>
                <c:pt idx="94">
                  <c:v> 11/24/1997 </c:v>
                </c:pt>
                <c:pt idx="95">
                  <c:v> 12/01/1997 </c:v>
                </c:pt>
                <c:pt idx="96">
                  <c:v> 12/08/1997 </c:v>
                </c:pt>
                <c:pt idx="97">
                  <c:v> 12/15/1997 </c:v>
                </c:pt>
                <c:pt idx="98">
                  <c:v> 12/22/1997 </c:v>
                </c:pt>
                <c:pt idx="99">
                  <c:v> 12/29/1997 </c:v>
                </c:pt>
                <c:pt idx="100">
                  <c:v> 01/05/1998 </c:v>
                </c:pt>
                <c:pt idx="101">
                  <c:v> 01/12/1998 </c:v>
                </c:pt>
                <c:pt idx="102">
                  <c:v> 01/19/1998 </c:v>
                </c:pt>
                <c:pt idx="103">
                  <c:v> 01/26/1998 </c:v>
                </c:pt>
                <c:pt idx="104">
                  <c:v> 02/02/1998 </c:v>
                </c:pt>
                <c:pt idx="105">
                  <c:v> 02/09/1998 </c:v>
                </c:pt>
                <c:pt idx="106">
                  <c:v> 02/16/1998 </c:v>
                </c:pt>
                <c:pt idx="107">
                  <c:v> 02/23/1998 </c:v>
                </c:pt>
                <c:pt idx="108">
                  <c:v> 03/02/1998 </c:v>
                </c:pt>
                <c:pt idx="109">
                  <c:v> 03/09/1998 </c:v>
                </c:pt>
                <c:pt idx="110">
                  <c:v> 03/16/1998 </c:v>
                </c:pt>
                <c:pt idx="111">
                  <c:v> 03/23/1998 </c:v>
                </c:pt>
                <c:pt idx="112">
                  <c:v> 03/30/1998 </c:v>
                </c:pt>
                <c:pt idx="113">
                  <c:v> 04/06/1998 </c:v>
                </c:pt>
                <c:pt idx="114">
                  <c:v> 04/13/1998 </c:v>
                </c:pt>
                <c:pt idx="115">
                  <c:v> 04/20/1998 </c:v>
                </c:pt>
                <c:pt idx="116">
                  <c:v> 04/27/1998 </c:v>
                </c:pt>
                <c:pt idx="117">
                  <c:v> 05/04/1998 </c:v>
                </c:pt>
                <c:pt idx="118">
                  <c:v> 05/11/1998 </c:v>
                </c:pt>
                <c:pt idx="119">
                  <c:v> 05/18/1998 </c:v>
                </c:pt>
                <c:pt idx="120">
                  <c:v> 05/25/1998 </c:v>
                </c:pt>
                <c:pt idx="121">
                  <c:v> 06/01/1998 </c:v>
                </c:pt>
                <c:pt idx="122">
                  <c:v> 06/08/1998 </c:v>
                </c:pt>
                <c:pt idx="123">
                  <c:v> 06/15/1998 </c:v>
                </c:pt>
                <c:pt idx="124">
                  <c:v> 06/22/1998 </c:v>
                </c:pt>
                <c:pt idx="125">
                  <c:v> 06/29/1998 </c:v>
                </c:pt>
                <c:pt idx="126">
                  <c:v> 07/06/1998 </c:v>
                </c:pt>
                <c:pt idx="127">
                  <c:v> 07/13/1998 </c:v>
                </c:pt>
                <c:pt idx="128">
                  <c:v> 07/20/1998 </c:v>
                </c:pt>
                <c:pt idx="129">
                  <c:v> 07/28/1998 </c:v>
                </c:pt>
                <c:pt idx="130">
                  <c:v> 08/03/1998 </c:v>
                </c:pt>
                <c:pt idx="131">
                  <c:v> 08/10/1998 </c:v>
                </c:pt>
                <c:pt idx="132">
                  <c:v> 08/17/1998 </c:v>
                </c:pt>
                <c:pt idx="133">
                  <c:v> 08/24/1998 </c:v>
                </c:pt>
                <c:pt idx="134">
                  <c:v> 08/31/1998 </c:v>
                </c:pt>
                <c:pt idx="135">
                  <c:v> 09/07/1998 </c:v>
                </c:pt>
                <c:pt idx="136">
                  <c:v> 09/14/1998 </c:v>
                </c:pt>
                <c:pt idx="137">
                  <c:v> 09/21/1998 </c:v>
                </c:pt>
                <c:pt idx="138">
                  <c:v> 09/28/1998 </c:v>
                </c:pt>
                <c:pt idx="139">
                  <c:v> 10/05/1998 </c:v>
                </c:pt>
                <c:pt idx="140">
                  <c:v> 10/12/1998 </c:v>
                </c:pt>
                <c:pt idx="141">
                  <c:v> 10/19/1998 </c:v>
                </c:pt>
                <c:pt idx="142">
                  <c:v> 10/26/1998 </c:v>
                </c:pt>
                <c:pt idx="143">
                  <c:v> 11/02/1998 </c:v>
                </c:pt>
                <c:pt idx="144">
                  <c:v> 11/09/1998 </c:v>
                </c:pt>
                <c:pt idx="145">
                  <c:v> 11/16/1998 </c:v>
                </c:pt>
                <c:pt idx="146">
                  <c:v> 11/23/1998 </c:v>
                </c:pt>
                <c:pt idx="147">
                  <c:v> 11/30/1998 </c:v>
                </c:pt>
                <c:pt idx="148">
                  <c:v> 12/07/1998 </c:v>
                </c:pt>
                <c:pt idx="149">
                  <c:v> 12/14/1998 </c:v>
                </c:pt>
                <c:pt idx="150">
                  <c:v> 12/21/1998 </c:v>
                </c:pt>
                <c:pt idx="151">
                  <c:v> 12/28/1998 </c:v>
                </c:pt>
                <c:pt idx="152">
                  <c:v> 01/04/1999 </c:v>
                </c:pt>
                <c:pt idx="153">
                  <c:v> 01/11/1999 </c:v>
                </c:pt>
                <c:pt idx="154">
                  <c:v> 01/18/1999 </c:v>
                </c:pt>
                <c:pt idx="155">
                  <c:v> 01/25/1999 </c:v>
                </c:pt>
                <c:pt idx="156">
                  <c:v> 02/01/1999 </c:v>
                </c:pt>
                <c:pt idx="157">
                  <c:v> 02/08/1999 </c:v>
                </c:pt>
                <c:pt idx="158">
                  <c:v> 02/15/1999 </c:v>
                </c:pt>
                <c:pt idx="159">
                  <c:v> 02/22/1999 </c:v>
                </c:pt>
                <c:pt idx="160">
                  <c:v> 03/01/1999 </c:v>
                </c:pt>
                <c:pt idx="161">
                  <c:v> 03/08/1999 </c:v>
                </c:pt>
                <c:pt idx="162">
                  <c:v> 03/15/1999 </c:v>
                </c:pt>
                <c:pt idx="163">
                  <c:v> 03/22/1999 </c:v>
                </c:pt>
                <c:pt idx="164">
                  <c:v> 03/29/1999 </c:v>
                </c:pt>
                <c:pt idx="165">
                  <c:v> 04/05/1999 </c:v>
                </c:pt>
                <c:pt idx="166">
                  <c:v> 04/12/1999 </c:v>
                </c:pt>
                <c:pt idx="167">
                  <c:v> 04/19/1999 </c:v>
                </c:pt>
                <c:pt idx="168">
                  <c:v> 04/26/1999 </c:v>
                </c:pt>
                <c:pt idx="169">
                  <c:v> 05/03/1999 </c:v>
                </c:pt>
                <c:pt idx="170">
                  <c:v> 05/10/1999 </c:v>
                </c:pt>
                <c:pt idx="171">
                  <c:v> 05/17/1999 </c:v>
                </c:pt>
                <c:pt idx="172">
                  <c:v> 05/24/1999 </c:v>
                </c:pt>
                <c:pt idx="173">
                  <c:v> 05/31/1999 </c:v>
                </c:pt>
                <c:pt idx="174">
                  <c:v> 06/07/1999 </c:v>
                </c:pt>
                <c:pt idx="175">
                  <c:v> 06/14/1999 </c:v>
                </c:pt>
                <c:pt idx="176">
                  <c:v> 06/21/1999 </c:v>
                </c:pt>
                <c:pt idx="177">
                  <c:v> 06/28/1999 </c:v>
                </c:pt>
                <c:pt idx="178">
                  <c:v> 07/05/1999 </c:v>
                </c:pt>
                <c:pt idx="179">
                  <c:v> 07/12/1999 </c:v>
                </c:pt>
                <c:pt idx="180">
                  <c:v> 07/19/1999 </c:v>
                </c:pt>
                <c:pt idx="181">
                  <c:v> 07/26/1999 </c:v>
                </c:pt>
                <c:pt idx="182">
                  <c:v> 08/02/1999 </c:v>
                </c:pt>
                <c:pt idx="183">
                  <c:v> 08/09/1999 </c:v>
                </c:pt>
                <c:pt idx="184">
                  <c:v> 08/16/1999 </c:v>
                </c:pt>
                <c:pt idx="185">
                  <c:v> 08/23/1999 </c:v>
                </c:pt>
                <c:pt idx="186">
                  <c:v> 08/30/1999 </c:v>
                </c:pt>
                <c:pt idx="187">
                  <c:v> 09/06/1999 </c:v>
                </c:pt>
                <c:pt idx="188">
                  <c:v> 09/13/1999 </c:v>
                </c:pt>
                <c:pt idx="189">
                  <c:v> 09/20/1999 </c:v>
                </c:pt>
                <c:pt idx="190">
                  <c:v> 09/27/1999 </c:v>
                </c:pt>
                <c:pt idx="191">
                  <c:v> 10/04/1999 </c:v>
                </c:pt>
                <c:pt idx="192">
                  <c:v> 10/11/1999 </c:v>
                </c:pt>
                <c:pt idx="193">
                  <c:v> 10/18/1999 </c:v>
                </c:pt>
                <c:pt idx="194">
                  <c:v> 10/25/1999 </c:v>
                </c:pt>
                <c:pt idx="195">
                  <c:v> 11/01/1999 </c:v>
                </c:pt>
                <c:pt idx="196">
                  <c:v> 11/08/1999 </c:v>
                </c:pt>
                <c:pt idx="197">
                  <c:v> 11/15/1999 </c:v>
                </c:pt>
                <c:pt idx="198">
                  <c:v> 11/22/1999 </c:v>
                </c:pt>
                <c:pt idx="199">
                  <c:v> 11/29/1999 </c:v>
                </c:pt>
                <c:pt idx="200">
                  <c:v> 12/06/1999 </c:v>
                </c:pt>
                <c:pt idx="201">
                  <c:v> 12/13/1999 </c:v>
                </c:pt>
                <c:pt idx="202">
                  <c:v> 12/20/1999 </c:v>
                </c:pt>
                <c:pt idx="203">
                  <c:v> 12/27/1999 </c:v>
                </c:pt>
                <c:pt idx="204">
                  <c:v> 01/03/2000 </c:v>
                </c:pt>
                <c:pt idx="205">
                  <c:v> 01/10/2000 </c:v>
                </c:pt>
                <c:pt idx="206">
                  <c:v> 01/17/2000 </c:v>
                </c:pt>
                <c:pt idx="207">
                  <c:v> 01/24/2000 </c:v>
                </c:pt>
                <c:pt idx="208">
                  <c:v> 01/31/2000 </c:v>
                </c:pt>
                <c:pt idx="209">
                  <c:v> 02/07/2000 </c:v>
                </c:pt>
                <c:pt idx="210">
                  <c:v> 02/14/2000 </c:v>
                </c:pt>
                <c:pt idx="211">
                  <c:v> 02/21/2000 </c:v>
                </c:pt>
                <c:pt idx="212">
                  <c:v> 02/28/2000 </c:v>
                </c:pt>
                <c:pt idx="213">
                  <c:v> 03/06/2000 </c:v>
                </c:pt>
                <c:pt idx="214">
                  <c:v> 03/13/2000 </c:v>
                </c:pt>
                <c:pt idx="215">
                  <c:v> 03/20/2000 </c:v>
                </c:pt>
                <c:pt idx="216">
                  <c:v> 03/27/2000 </c:v>
                </c:pt>
                <c:pt idx="217">
                  <c:v> 04/03/2000 </c:v>
                </c:pt>
                <c:pt idx="218">
                  <c:v> 04/10/2000 </c:v>
                </c:pt>
                <c:pt idx="219">
                  <c:v> 04/17/2000 </c:v>
                </c:pt>
                <c:pt idx="220">
                  <c:v> 04/24/2000 </c:v>
                </c:pt>
                <c:pt idx="221">
                  <c:v> 05/01/2000 </c:v>
                </c:pt>
                <c:pt idx="222">
                  <c:v> 05/08/2000 </c:v>
                </c:pt>
                <c:pt idx="223">
                  <c:v> 05/15/2000 </c:v>
                </c:pt>
                <c:pt idx="224">
                  <c:v> 05/22/2000 </c:v>
                </c:pt>
                <c:pt idx="225">
                  <c:v> 05/29/2000 </c:v>
                </c:pt>
                <c:pt idx="226">
                  <c:v> 06/05/2000 </c:v>
                </c:pt>
                <c:pt idx="227">
                  <c:v> 06/12/2000 </c:v>
                </c:pt>
                <c:pt idx="228">
                  <c:v> 06/19/2000 </c:v>
                </c:pt>
                <c:pt idx="229">
                  <c:v> 06/26/2000 </c:v>
                </c:pt>
                <c:pt idx="230">
                  <c:v> 07/03/2000 </c:v>
                </c:pt>
                <c:pt idx="231">
                  <c:v> 07/10/2000 </c:v>
                </c:pt>
                <c:pt idx="232">
                  <c:v> 07/17/2000 </c:v>
                </c:pt>
                <c:pt idx="233">
                  <c:v> 07/24/2000 </c:v>
                </c:pt>
                <c:pt idx="234">
                  <c:v> 07/31/2000 </c:v>
                </c:pt>
                <c:pt idx="235">
                  <c:v> 08/07/2000 </c:v>
                </c:pt>
                <c:pt idx="236">
                  <c:v> 08/14/2000 </c:v>
                </c:pt>
                <c:pt idx="237">
                  <c:v> 08/21/2000 </c:v>
                </c:pt>
                <c:pt idx="238">
                  <c:v> 08/28/2000 </c:v>
                </c:pt>
                <c:pt idx="239">
                  <c:v> 09/04/2000 </c:v>
                </c:pt>
                <c:pt idx="240">
                  <c:v> 09/11/2000 </c:v>
                </c:pt>
                <c:pt idx="241">
                  <c:v> 09/18/2000 </c:v>
                </c:pt>
                <c:pt idx="242">
                  <c:v> 09/25/2000 </c:v>
                </c:pt>
                <c:pt idx="243">
                  <c:v> 10/02/2000 </c:v>
                </c:pt>
                <c:pt idx="244">
                  <c:v> 10/09/2000 </c:v>
                </c:pt>
                <c:pt idx="245">
                  <c:v> 10/16/2000 </c:v>
                </c:pt>
                <c:pt idx="246">
                  <c:v> 10/23/2000 </c:v>
                </c:pt>
                <c:pt idx="247">
                  <c:v> 10/30/2000 </c:v>
                </c:pt>
                <c:pt idx="248">
                  <c:v> 11/06/2000 </c:v>
                </c:pt>
                <c:pt idx="249">
                  <c:v> 11/13/2000 </c:v>
                </c:pt>
                <c:pt idx="250">
                  <c:v> 11/22/2000 </c:v>
                </c:pt>
                <c:pt idx="251">
                  <c:v> 11/27/2000 </c:v>
                </c:pt>
                <c:pt idx="252">
                  <c:v> 12/04/2000 </c:v>
                </c:pt>
                <c:pt idx="253">
                  <c:v> 12/11/2000 </c:v>
                </c:pt>
                <c:pt idx="254">
                  <c:v> 12/18/2000 </c:v>
                </c:pt>
                <c:pt idx="255">
                  <c:v> 12/25/2000 </c:v>
                </c:pt>
                <c:pt idx="256">
                  <c:v> 01/01/2001 </c:v>
                </c:pt>
                <c:pt idx="257">
                  <c:v> 01/08/2001 </c:v>
                </c:pt>
                <c:pt idx="258">
                  <c:v> 01/15/2001 </c:v>
                </c:pt>
                <c:pt idx="259">
                  <c:v> 01/22/2001 </c:v>
                </c:pt>
                <c:pt idx="260">
                  <c:v> 01/29/2001 </c:v>
                </c:pt>
                <c:pt idx="261">
                  <c:v> 02/05/2001 </c:v>
                </c:pt>
                <c:pt idx="262">
                  <c:v> 02/12/2001 </c:v>
                </c:pt>
                <c:pt idx="263">
                  <c:v> 02/19/2001 </c:v>
                </c:pt>
                <c:pt idx="264">
                  <c:v> 02/26/2001 </c:v>
                </c:pt>
                <c:pt idx="265">
                  <c:v> 03/05/2001 </c:v>
                </c:pt>
                <c:pt idx="266">
                  <c:v> 03/12/2001 </c:v>
                </c:pt>
                <c:pt idx="267">
                  <c:v> 03/19/2001 </c:v>
                </c:pt>
                <c:pt idx="268">
                  <c:v> 03/26/2001 </c:v>
                </c:pt>
                <c:pt idx="269">
                  <c:v> 04/02/2001 </c:v>
                </c:pt>
                <c:pt idx="270">
                  <c:v> 04/09/2001 </c:v>
                </c:pt>
                <c:pt idx="271">
                  <c:v> 04/16/2001 </c:v>
                </c:pt>
                <c:pt idx="272">
                  <c:v> 04/23/2001 </c:v>
                </c:pt>
                <c:pt idx="273">
                  <c:v> 04/30/2001 </c:v>
                </c:pt>
                <c:pt idx="274">
                  <c:v> 05/07/2001 </c:v>
                </c:pt>
                <c:pt idx="275">
                  <c:v> 05/14/2001 </c:v>
                </c:pt>
                <c:pt idx="276">
                  <c:v> 05/21/2001 </c:v>
                </c:pt>
                <c:pt idx="277">
                  <c:v> 05/28/2001 </c:v>
                </c:pt>
                <c:pt idx="278">
                  <c:v> 06/04/2001 </c:v>
                </c:pt>
                <c:pt idx="279">
                  <c:v> 06/11/2001 </c:v>
                </c:pt>
                <c:pt idx="280">
                  <c:v> 06/18/2001 </c:v>
                </c:pt>
                <c:pt idx="281">
                  <c:v> 06/25/2001 </c:v>
                </c:pt>
                <c:pt idx="282">
                  <c:v> 07/02/2001 </c:v>
                </c:pt>
                <c:pt idx="283">
                  <c:v> 07/09/2001 </c:v>
                </c:pt>
                <c:pt idx="284">
                  <c:v> 07/16/2001 </c:v>
                </c:pt>
                <c:pt idx="285">
                  <c:v> 07/23/2001 </c:v>
                </c:pt>
                <c:pt idx="286">
                  <c:v> 07/30/2001 </c:v>
                </c:pt>
                <c:pt idx="287">
                  <c:v> 08/06/2001 </c:v>
                </c:pt>
                <c:pt idx="288">
                  <c:v> 08/13/2001 </c:v>
                </c:pt>
                <c:pt idx="289">
                  <c:v> 08/20/2001 </c:v>
                </c:pt>
                <c:pt idx="290">
                  <c:v> 08/27/2001 </c:v>
                </c:pt>
                <c:pt idx="291">
                  <c:v> 09/04/2001 </c:v>
                </c:pt>
                <c:pt idx="292">
                  <c:v> 09/10/2001 </c:v>
                </c:pt>
                <c:pt idx="293">
                  <c:v> 09/17/2001 </c:v>
                </c:pt>
                <c:pt idx="294">
                  <c:v> 09/24/2001 </c:v>
                </c:pt>
                <c:pt idx="295">
                  <c:v> 10/01/2001 </c:v>
                </c:pt>
                <c:pt idx="296">
                  <c:v> 10/08/2001 </c:v>
                </c:pt>
                <c:pt idx="297">
                  <c:v> 10/15/2001 </c:v>
                </c:pt>
                <c:pt idx="298">
                  <c:v> 10/22/2001 </c:v>
                </c:pt>
                <c:pt idx="299">
                  <c:v> 10/29/2001 </c:v>
                </c:pt>
                <c:pt idx="300">
                  <c:v> 11/05/2001 </c:v>
                </c:pt>
                <c:pt idx="301">
                  <c:v> 11/12/2001 </c:v>
                </c:pt>
                <c:pt idx="302">
                  <c:v> 11/19/2001 </c:v>
                </c:pt>
                <c:pt idx="303">
                  <c:v> 11/26/2001 </c:v>
                </c:pt>
                <c:pt idx="304">
                  <c:v> 12/03/2001 </c:v>
                </c:pt>
                <c:pt idx="305">
                  <c:v> 12/10/2001 </c:v>
                </c:pt>
                <c:pt idx="306">
                  <c:v> 12/17/2001 </c:v>
                </c:pt>
                <c:pt idx="307">
                  <c:v> 12/24/2001 </c:v>
                </c:pt>
                <c:pt idx="308">
                  <c:v> 12/31/2001 </c:v>
                </c:pt>
                <c:pt idx="309">
                  <c:v> 01/07/2002 </c:v>
                </c:pt>
                <c:pt idx="310">
                  <c:v> 01/14/2002 </c:v>
                </c:pt>
                <c:pt idx="311">
                  <c:v> 01/21/2002 </c:v>
                </c:pt>
                <c:pt idx="312">
                  <c:v> 01/28/2002 </c:v>
                </c:pt>
                <c:pt idx="313">
                  <c:v> 02/04/2002 </c:v>
                </c:pt>
                <c:pt idx="314">
                  <c:v> 02/11/2002 </c:v>
                </c:pt>
                <c:pt idx="315">
                  <c:v> 02/18/2002 </c:v>
                </c:pt>
                <c:pt idx="316">
                  <c:v> 02/26/2002 </c:v>
                </c:pt>
                <c:pt idx="317">
                  <c:v> 03/04/2002 </c:v>
                </c:pt>
                <c:pt idx="318">
                  <c:v> 03/11/2002 </c:v>
                </c:pt>
                <c:pt idx="319">
                  <c:v> 03/18/2002 </c:v>
                </c:pt>
                <c:pt idx="320">
                  <c:v> 03/25/2002 </c:v>
                </c:pt>
                <c:pt idx="321">
                  <c:v> 04/01/2002 </c:v>
                </c:pt>
                <c:pt idx="322">
                  <c:v> 04/08/2002 </c:v>
                </c:pt>
                <c:pt idx="323">
                  <c:v> 04/15/2002 </c:v>
                </c:pt>
                <c:pt idx="324">
                  <c:v> 04/22/2002 </c:v>
                </c:pt>
                <c:pt idx="325">
                  <c:v> 04/29/2002 </c:v>
                </c:pt>
                <c:pt idx="326">
                  <c:v> 05/07/2002 </c:v>
                </c:pt>
                <c:pt idx="327">
                  <c:v> 05/13/2002 </c:v>
                </c:pt>
                <c:pt idx="328">
                  <c:v> 05/20/2002 </c:v>
                </c:pt>
                <c:pt idx="329">
                  <c:v> 05/27/2002 </c:v>
                </c:pt>
                <c:pt idx="330">
                  <c:v> 06/03/2002 </c:v>
                </c:pt>
                <c:pt idx="331">
                  <c:v> 06/10/2002 </c:v>
                </c:pt>
                <c:pt idx="332">
                  <c:v> 06/17/2002 </c:v>
                </c:pt>
                <c:pt idx="333">
                  <c:v> 06/24/2002 </c:v>
                </c:pt>
                <c:pt idx="334">
                  <c:v> 07/01/2002 </c:v>
                </c:pt>
                <c:pt idx="335">
                  <c:v> 07/08/2002 </c:v>
                </c:pt>
                <c:pt idx="336">
                  <c:v> 07/15/2002 </c:v>
                </c:pt>
                <c:pt idx="337">
                  <c:v> 07/22/2002 </c:v>
                </c:pt>
                <c:pt idx="338">
                  <c:v> 07/29/2002 </c:v>
                </c:pt>
                <c:pt idx="339">
                  <c:v> 08/05/2002 </c:v>
                </c:pt>
                <c:pt idx="340">
                  <c:v> 08/12/2002 </c:v>
                </c:pt>
                <c:pt idx="341">
                  <c:v> 08/19/2002 </c:v>
                </c:pt>
                <c:pt idx="342">
                  <c:v> 08/27/2002 </c:v>
                </c:pt>
                <c:pt idx="343">
                  <c:v> 09/02/2002 </c:v>
                </c:pt>
                <c:pt idx="344">
                  <c:v> 09/09/2002 </c:v>
                </c:pt>
                <c:pt idx="345">
                  <c:v> 09/16/2002 </c:v>
                </c:pt>
                <c:pt idx="346">
                  <c:v> 09/23/2002 </c:v>
                </c:pt>
                <c:pt idx="347">
                  <c:v> 09/30/2002 </c:v>
                </c:pt>
                <c:pt idx="348">
                  <c:v> 10/07/2002 </c:v>
                </c:pt>
                <c:pt idx="349">
                  <c:v> 10/14/2002 </c:v>
                </c:pt>
                <c:pt idx="350">
                  <c:v> 10/21/2002 </c:v>
                </c:pt>
                <c:pt idx="351">
                  <c:v> 10/28/2002 </c:v>
                </c:pt>
                <c:pt idx="352">
                  <c:v> 11/04/2002 </c:v>
                </c:pt>
                <c:pt idx="353">
                  <c:v> 11/11/2002 </c:v>
                </c:pt>
                <c:pt idx="354">
                  <c:v> 11/18/2002 </c:v>
                </c:pt>
                <c:pt idx="355">
                  <c:v> 11/25/2002 </c:v>
                </c:pt>
                <c:pt idx="356">
                  <c:v> 12/02/2002 </c:v>
                </c:pt>
                <c:pt idx="357">
                  <c:v> 12/09/2002 </c:v>
                </c:pt>
                <c:pt idx="358">
                  <c:v> 12/16/2002 </c:v>
                </c:pt>
                <c:pt idx="359">
                  <c:v> 12/23/2002 </c:v>
                </c:pt>
                <c:pt idx="360">
                  <c:v> 12/30/2002 </c:v>
                </c:pt>
                <c:pt idx="361">
                  <c:v> 01/06/2003 </c:v>
                </c:pt>
                <c:pt idx="362">
                  <c:v> 01/13/2003 </c:v>
                </c:pt>
                <c:pt idx="363">
                  <c:v> 01/20/2003 </c:v>
                </c:pt>
                <c:pt idx="364">
                  <c:v> 01/27/2003 </c:v>
                </c:pt>
                <c:pt idx="365">
                  <c:v> 02/03/2003 </c:v>
                </c:pt>
                <c:pt idx="366">
                  <c:v> 02/10/2003 </c:v>
                </c:pt>
                <c:pt idx="367">
                  <c:v> 02/17/2003 </c:v>
                </c:pt>
                <c:pt idx="368">
                  <c:v> 02/24/2003 </c:v>
                </c:pt>
                <c:pt idx="369">
                  <c:v> 03/03/2003 </c:v>
                </c:pt>
                <c:pt idx="370">
                  <c:v> 03/10/2003 </c:v>
                </c:pt>
                <c:pt idx="371">
                  <c:v> 03/17/2003 </c:v>
                </c:pt>
                <c:pt idx="372">
                  <c:v> 03/24/2003 </c:v>
                </c:pt>
                <c:pt idx="373">
                  <c:v> 03/31/2003 </c:v>
                </c:pt>
                <c:pt idx="374">
                  <c:v> 04/07/2003 </c:v>
                </c:pt>
                <c:pt idx="375">
                  <c:v> 04/14/2003 </c:v>
                </c:pt>
                <c:pt idx="376">
                  <c:v> 04/21/2003 </c:v>
                </c:pt>
                <c:pt idx="377">
                  <c:v> 04/28/2003 </c:v>
                </c:pt>
                <c:pt idx="378">
                  <c:v> 05/05/2003 </c:v>
                </c:pt>
                <c:pt idx="379">
                  <c:v> 05/12/2003 </c:v>
                </c:pt>
                <c:pt idx="380">
                  <c:v> 05/19/2003 </c:v>
                </c:pt>
                <c:pt idx="381">
                  <c:v> 05/26/2003 </c:v>
                </c:pt>
                <c:pt idx="382">
                  <c:v> 06/03/2003 </c:v>
                </c:pt>
                <c:pt idx="383">
                  <c:v> 06/12/2003 </c:v>
                </c:pt>
                <c:pt idx="384">
                  <c:v> 06/16/2003 </c:v>
                </c:pt>
                <c:pt idx="385">
                  <c:v> 06/23/2003 </c:v>
                </c:pt>
                <c:pt idx="386">
                  <c:v> 06/30/2003 </c:v>
                </c:pt>
                <c:pt idx="387">
                  <c:v> 07/07/2003 </c:v>
                </c:pt>
                <c:pt idx="388">
                  <c:v> 07/14/2003 </c:v>
                </c:pt>
                <c:pt idx="389">
                  <c:v> 07/21/2003 </c:v>
                </c:pt>
                <c:pt idx="390">
                  <c:v> 07/28/2003 </c:v>
                </c:pt>
                <c:pt idx="391">
                  <c:v> 08/04/2003 </c:v>
                </c:pt>
                <c:pt idx="392">
                  <c:v> 08/12/2003 </c:v>
                </c:pt>
                <c:pt idx="393">
                  <c:v> 08/18/2003 </c:v>
                </c:pt>
                <c:pt idx="394">
                  <c:v> 08/25/2003 </c:v>
                </c:pt>
                <c:pt idx="395">
                  <c:v> 09/01/2003 </c:v>
                </c:pt>
                <c:pt idx="396">
                  <c:v> 09/08/2003 </c:v>
                </c:pt>
                <c:pt idx="397">
                  <c:v> 09/15/2003 </c:v>
                </c:pt>
                <c:pt idx="398">
                  <c:v> 09/22/2003 </c:v>
                </c:pt>
                <c:pt idx="399">
                  <c:v> 09/29/2003 </c:v>
                </c:pt>
                <c:pt idx="400">
                  <c:v> 10/06/2003 </c:v>
                </c:pt>
                <c:pt idx="401">
                  <c:v> 10/13/2003 </c:v>
                </c:pt>
                <c:pt idx="402">
                  <c:v> 10/20/2003 </c:v>
                </c:pt>
                <c:pt idx="403">
                  <c:v> 10/27/2003 </c:v>
                </c:pt>
                <c:pt idx="404">
                  <c:v> 11/03/2003 </c:v>
                </c:pt>
                <c:pt idx="405">
                  <c:v> 11/10/2003 </c:v>
                </c:pt>
                <c:pt idx="406">
                  <c:v> 11/17/2003 </c:v>
                </c:pt>
                <c:pt idx="407">
                  <c:v> 11/24/2003 </c:v>
                </c:pt>
                <c:pt idx="408">
                  <c:v> 12/01/2003 </c:v>
                </c:pt>
                <c:pt idx="409">
                  <c:v> 12/08/2003 </c:v>
                </c:pt>
                <c:pt idx="410">
                  <c:v> 12/15/2003 </c:v>
                </c:pt>
                <c:pt idx="411">
                  <c:v> 12/22/2003 </c:v>
                </c:pt>
                <c:pt idx="412">
                  <c:v> 12/29/2003 </c:v>
                </c:pt>
                <c:pt idx="413">
                  <c:v> 01/05/2004 </c:v>
                </c:pt>
                <c:pt idx="414">
                  <c:v> 01/12/2004 </c:v>
                </c:pt>
                <c:pt idx="415">
                  <c:v> 01/19/2004 </c:v>
                </c:pt>
                <c:pt idx="416">
                  <c:v> 01/26/2004 </c:v>
                </c:pt>
                <c:pt idx="417">
                  <c:v> 02/02/2004 </c:v>
                </c:pt>
                <c:pt idx="418">
                  <c:v> 02/09/2004 </c:v>
                </c:pt>
                <c:pt idx="419">
                  <c:v> 02/16/2004 </c:v>
                </c:pt>
                <c:pt idx="420">
                  <c:v> 02/23/2004 </c:v>
                </c:pt>
                <c:pt idx="421">
                  <c:v> 03/01/2004 </c:v>
                </c:pt>
                <c:pt idx="422">
                  <c:v> 03/08/2004 </c:v>
                </c:pt>
                <c:pt idx="423">
                  <c:v> 03/15/2004 </c:v>
                </c:pt>
                <c:pt idx="424">
                  <c:v> 03/22/2004 </c:v>
                </c:pt>
                <c:pt idx="425">
                  <c:v> 03/29/2004 </c:v>
                </c:pt>
                <c:pt idx="426">
                  <c:v> 04/05/2004 </c:v>
                </c:pt>
                <c:pt idx="427">
                  <c:v> 04/12/2004 </c:v>
                </c:pt>
                <c:pt idx="428">
                  <c:v> 04/19/2004 </c:v>
                </c:pt>
                <c:pt idx="429">
                  <c:v> 04/26/2004 </c:v>
                </c:pt>
                <c:pt idx="430">
                  <c:v> 05/03/2004 </c:v>
                </c:pt>
                <c:pt idx="431">
                  <c:v> 05/10/2004 </c:v>
                </c:pt>
                <c:pt idx="432">
                  <c:v> 05/17/2004 </c:v>
                </c:pt>
                <c:pt idx="433">
                  <c:v> 05/24/2004 </c:v>
                </c:pt>
                <c:pt idx="434">
                  <c:v> 05/31/2004 </c:v>
                </c:pt>
                <c:pt idx="435">
                  <c:v> 06/07/2004 </c:v>
                </c:pt>
                <c:pt idx="436">
                  <c:v> 06/14/2004 </c:v>
                </c:pt>
                <c:pt idx="437">
                  <c:v> 06/21/2004 </c:v>
                </c:pt>
                <c:pt idx="438">
                  <c:v> 06/28/2004 </c:v>
                </c:pt>
                <c:pt idx="439">
                  <c:v> 07/05/2004 </c:v>
                </c:pt>
                <c:pt idx="440">
                  <c:v> 07/12/2004 </c:v>
                </c:pt>
                <c:pt idx="441">
                  <c:v> 07/19/2004 </c:v>
                </c:pt>
                <c:pt idx="442">
                  <c:v> 07/26/2004 </c:v>
                </c:pt>
                <c:pt idx="443">
                  <c:v> 08/02/2004 </c:v>
                </c:pt>
                <c:pt idx="444">
                  <c:v> 08/09/2004 </c:v>
                </c:pt>
                <c:pt idx="445">
                  <c:v> 08/16/2004 </c:v>
                </c:pt>
                <c:pt idx="446">
                  <c:v> 08/23/2004 </c:v>
                </c:pt>
                <c:pt idx="447">
                  <c:v> 08/30/2004 </c:v>
                </c:pt>
                <c:pt idx="448">
                  <c:v> 09/06/2004 </c:v>
                </c:pt>
                <c:pt idx="449">
                  <c:v> 09/13/2004 </c:v>
                </c:pt>
                <c:pt idx="450">
                  <c:v> 09/20/2004 </c:v>
                </c:pt>
                <c:pt idx="451">
                  <c:v> 09/27/2004 </c:v>
                </c:pt>
                <c:pt idx="452">
                  <c:v> 10/04/2004 </c:v>
                </c:pt>
                <c:pt idx="453">
                  <c:v> 10/11/2004 </c:v>
                </c:pt>
                <c:pt idx="454">
                  <c:v> 10/18/2004 </c:v>
                </c:pt>
                <c:pt idx="455">
                  <c:v> 10/25/2004 </c:v>
                </c:pt>
                <c:pt idx="456">
                  <c:v> 11/01/2004 </c:v>
                </c:pt>
                <c:pt idx="457">
                  <c:v> 11/08/2004 </c:v>
                </c:pt>
                <c:pt idx="458">
                  <c:v> 11/15/2004 </c:v>
                </c:pt>
                <c:pt idx="459">
                  <c:v> 11/22/2004 </c:v>
                </c:pt>
                <c:pt idx="460">
                  <c:v> 11/29/2004 </c:v>
                </c:pt>
                <c:pt idx="461">
                  <c:v> 12/06/2004 </c:v>
                </c:pt>
                <c:pt idx="462">
                  <c:v> 12/13/2004 </c:v>
                </c:pt>
                <c:pt idx="463">
                  <c:v> 12/20/2004 </c:v>
                </c:pt>
                <c:pt idx="464">
                  <c:v> 12/27/2004 </c:v>
                </c:pt>
                <c:pt idx="465">
                  <c:v> 01/03/2005 </c:v>
                </c:pt>
                <c:pt idx="466">
                  <c:v> 01/10/2005 </c:v>
                </c:pt>
                <c:pt idx="467">
                  <c:v> 01/17/2005 </c:v>
                </c:pt>
                <c:pt idx="468">
                  <c:v> 01/24/2005 </c:v>
                </c:pt>
                <c:pt idx="469">
                  <c:v> 01/31/2005 </c:v>
                </c:pt>
                <c:pt idx="470">
                  <c:v> 02/07/2005 </c:v>
                </c:pt>
                <c:pt idx="471">
                  <c:v> 02/14/2005 </c:v>
                </c:pt>
                <c:pt idx="472">
                  <c:v> 02/21/2005 </c:v>
                </c:pt>
                <c:pt idx="473">
                  <c:v> 02/28/2005 </c:v>
                </c:pt>
                <c:pt idx="474">
                  <c:v> 03/07/2005 </c:v>
                </c:pt>
                <c:pt idx="475">
                  <c:v> 03/14/2005 </c:v>
                </c:pt>
                <c:pt idx="476">
                  <c:v> 03/21/2005 </c:v>
                </c:pt>
                <c:pt idx="477">
                  <c:v> 03/28/2005 </c:v>
                </c:pt>
                <c:pt idx="478">
                  <c:v> 04/04/2005 </c:v>
                </c:pt>
                <c:pt idx="479">
                  <c:v> 04/11/2005 </c:v>
                </c:pt>
                <c:pt idx="480">
                  <c:v> 04/18/2005 </c:v>
                </c:pt>
                <c:pt idx="481">
                  <c:v> 04/25/2005 </c:v>
                </c:pt>
                <c:pt idx="482">
                  <c:v> 05/02/2005 </c:v>
                </c:pt>
                <c:pt idx="483">
                  <c:v> 05/09/2005 </c:v>
                </c:pt>
                <c:pt idx="484">
                  <c:v> 05/16/2005 </c:v>
                </c:pt>
                <c:pt idx="485">
                  <c:v> 05/23/2005 </c:v>
                </c:pt>
                <c:pt idx="486">
                  <c:v> 05/30/2005 </c:v>
                </c:pt>
                <c:pt idx="487">
                  <c:v> 06/06/2005 </c:v>
                </c:pt>
                <c:pt idx="488">
                  <c:v> 06/13/2005 </c:v>
                </c:pt>
                <c:pt idx="489">
                  <c:v> 06/20/2005 </c:v>
                </c:pt>
                <c:pt idx="490">
                  <c:v> 06/27/2005 </c:v>
                </c:pt>
                <c:pt idx="491">
                  <c:v> 07/04/2005 </c:v>
                </c:pt>
                <c:pt idx="492">
                  <c:v> 07/11/2005 </c:v>
                </c:pt>
                <c:pt idx="493">
                  <c:v> 07/18/2005 </c:v>
                </c:pt>
                <c:pt idx="494">
                  <c:v> 07/25/2005 </c:v>
                </c:pt>
                <c:pt idx="495">
                  <c:v> 08/01/2005 </c:v>
                </c:pt>
                <c:pt idx="496">
                  <c:v> 08/08/2005 </c:v>
                </c:pt>
                <c:pt idx="497">
                  <c:v> 08/15/2005 </c:v>
                </c:pt>
                <c:pt idx="498">
                  <c:v> 08/22/2005 </c:v>
                </c:pt>
                <c:pt idx="499">
                  <c:v> 08/29/2005 </c:v>
                </c:pt>
                <c:pt idx="500">
                  <c:v> 09/05/2005 </c:v>
                </c:pt>
                <c:pt idx="501">
                  <c:v> 09/12/2005 </c:v>
                </c:pt>
                <c:pt idx="502">
                  <c:v> 09/19/2005 </c:v>
                </c:pt>
                <c:pt idx="503">
                  <c:v> 09/26/2005 </c:v>
                </c:pt>
                <c:pt idx="504">
                  <c:v> 10/03/2005 </c:v>
                </c:pt>
                <c:pt idx="505">
                  <c:v> 10/10/2005 </c:v>
                </c:pt>
                <c:pt idx="506">
                  <c:v> 10/17/2005 </c:v>
                </c:pt>
                <c:pt idx="507">
                  <c:v> 10/24/2005 </c:v>
                </c:pt>
                <c:pt idx="508">
                  <c:v> 10/31/2005 </c:v>
                </c:pt>
                <c:pt idx="509">
                  <c:v> 11/07/2005 </c:v>
                </c:pt>
                <c:pt idx="510">
                  <c:v> 11/14/2005 </c:v>
                </c:pt>
                <c:pt idx="511">
                  <c:v> 11/21/2005 </c:v>
                </c:pt>
                <c:pt idx="512">
                  <c:v> 11/28/2005 </c:v>
                </c:pt>
                <c:pt idx="513">
                  <c:v> 12/05/2005 </c:v>
                </c:pt>
                <c:pt idx="514">
                  <c:v> 12/12/2005 </c:v>
                </c:pt>
                <c:pt idx="515">
                  <c:v> 12/19/2005 </c:v>
                </c:pt>
                <c:pt idx="516">
                  <c:v> 12/26/2005 </c:v>
                </c:pt>
                <c:pt idx="517">
                  <c:v> 01/02/2006 </c:v>
                </c:pt>
                <c:pt idx="518">
                  <c:v> 01/09/2006 </c:v>
                </c:pt>
                <c:pt idx="519">
                  <c:v> 01/16/2006 </c:v>
                </c:pt>
                <c:pt idx="520">
                  <c:v> 01/23/2006 </c:v>
                </c:pt>
                <c:pt idx="521">
                  <c:v> 01/30/2006 </c:v>
                </c:pt>
                <c:pt idx="522">
                  <c:v> 02/06/2006 </c:v>
                </c:pt>
                <c:pt idx="523">
                  <c:v> 02/13/2006 </c:v>
                </c:pt>
                <c:pt idx="524">
                  <c:v> 02/20/2006 </c:v>
                </c:pt>
                <c:pt idx="525">
                  <c:v> 02/27/2006 </c:v>
                </c:pt>
                <c:pt idx="526">
                  <c:v> 03/06/2006 </c:v>
                </c:pt>
                <c:pt idx="527">
                  <c:v> 03/13/2006 </c:v>
                </c:pt>
                <c:pt idx="528">
                  <c:v> 03/20/2006 </c:v>
                </c:pt>
                <c:pt idx="529">
                  <c:v> 03/27/2006 </c:v>
                </c:pt>
                <c:pt idx="530">
                  <c:v> 04/03/2006 </c:v>
                </c:pt>
                <c:pt idx="531">
                  <c:v> 04/10/2006 </c:v>
                </c:pt>
                <c:pt idx="532">
                  <c:v> 04/17/2006 </c:v>
                </c:pt>
                <c:pt idx="533">
                  <c:v> 04/24/2006 </c:v>
                </c:pt>
                <c:pt idx="534">
                  <c:v> 05/01/2006 </c:v>
                </c:pt>
                <c:pt idx="535">
                  <c:v> 05/08/2006 </c:v>
                </c:pt>
                <c:pt idx="536">
                  <c:v> 05/15/2006 </c:v>
                </c:pt>
                <c:pt idx="537">
                  <c:v> 05/22/2006 </c:v>
                </c:pt>
                <c:pt idx="538">
                  <c:v> 05/29/2006 </c:v>
                </c:pt>
                <c:pt idx="539">
                  <c:v> 06/05/2006 </c:v>
                </c:pt>
                <c:pt idx="540">
                  <c:v> 06/12/2006 </c:v>
                </c:pt>
                <c:pt idx="541">
                  <c:v> 06/19/2006 </c:v>
                </c:pt>
                <c:pt idx="542">
                  <c:v> 06/26/2006 </c:v>
                </c:pt>
                <c:pt idx="543">
                  <c:v> 07/03/2006 </c:v>
                </c:pt>
                <c:pt idx="544">
                  <c:v> 07/10/2006 </c:v>
                </c:pt>
                <c:pt idx="545">
                  <c:v> 07/17/2006 </c:v>
                </c:pt>
                <c:pt idx="546">
                  <c:v> 07/24/2006 </c:v>
                </c:pt>
                <c:pt idx="547">
                  <c:v> 07/31/2006 </c:v>
                </c:pt>
                <c:pt idx="548">
                  <c:v> 08/07/2006 </c:v>
                </c:pt>
                <c:pt idx="549">
                  <c:v> 08/14/2006 </c:v>
                </c:pt>
                <c:pt idx="550">
                  <c:v> 08/21/2006 </c:v>
                </c:pt>
                <c:pt idx="551">
                  <c:v> 08/28/2006 </c:v>
                </c:pt>
                <c:pt idx="552">
                  <c:v> 09/04/2006 </c:v>
                </c:pt>
                <c:pt idx="553">
                  <c:v> 09/11/2006 </c:v>
                </c:pt>
                <c:pt idx="554">
                  <c:v> 09/18/2006 </c:v>
                </c:pt>
                <c:pt idx="555">
                  <c:v> 09/25/2006 </c:v>
                </c:pt>
                <c:pt idx="556">
                  <c:v> 10/02/2006 </c:v>
                </c:pt>
                <c:pt idx="557">
                  <c:v> 10/09/2006 </c:v>
                </c:pt>
                <c:pt idx="558">
                  <c:v> 10/16/2006 </c:v>
                </c:pt>
                <c:pt idx="559">
                  <c:v> 10/23/2006 </c:v>
                </c:pt>
                <c:pt idx="560">
                  <c:v> 10/30/2006 </c:v>
                </c:pt>
                <c:pt idx="561">
                  <c:v> 11/06/2006 </c:v>
                </c:pt>
                <c:pt idx="562">
                  <c:v> 11/13/2006 </c:v>
                </c:pt>
                <c:pt idx="563">
                  <c:v> 11/20/2006 </c:v>
                </c:pt>
                <c:pt idx="564">
                  <c:v> 11/27/2006 </c:v>
                </c:pt>
                <c:pt idx="565">
                  <c:v> 12/04/2006 </c:v>
                </c:pt>
                <c:pt idx="566">
                  <c:v> 12/11/2006 </c:v>
                </c:pt>
                <c:pt idx="567">
                  <c:v> 12/18/2006 </c:v>
                </c:pt>
                <c:pt idx="568">
                  <c:v> 12/26/2006 </c:v>
                </c:pt>
                <c:pt idx="569">
                  <c:v> 01/02/2007 </c:v>
                </c:pt>
                <c:pt idx="570">
                  <c:v> 01/08/2007 </c:v>
                </c:pt>
                <c:pt idx="571">
                  <c:v> 01/15/2007 </c:v>
                </c:pt>
                <c:pt idx="572">
                  <c:v> 01/22/2007 </c:v>
                </c:pt>
                <c:pt idx="573">
                  <c:v> 01/29/2007 </c:v>
                </c:pt>
                <c:pt idx="574">
                  <c:v> 02/05/2007 </c:v>
                </c:pt>
                <c:pt idx="575">
                  <c:v> 02/12/2007 </c:v>
                </c:pt>
                <c:pt idx="576">
                  <c:v> 02/19/2007 </c:v>
                </c:pt>
                <c:pt idx="577">
                  <c:v> 02/26/2007 </c:v>
                </c:pt>
                <c:pt idx="578">
                  <c:v> 03/05/2007 </c:v>
                </c:pt>
                <c:pt idx="579">
                  <c:v> 03/12/2007 </c:v>
                </c:pt>
                <c:pt idx="580">
                  <c:v> 03/19/2007 </c:v>
                </c:pt>
                <c:pt idx="581">
                  <c:v> 03/26/2007 </c:v>
                </c:pt>
                <c:pt idx="582">
                  <c:v> 04/02/2007 </c:v>
                </c:pt>
                <c:pt idx="583">
                  <c:v> 04/09/2007 </c:v>
                </c:pt>
                <c:pt idx="584">
                  <c:v> 04/16/2007 </c:v>
                </c:pt>
                <c:pt idx="585">
                  <c:v> 04/23/2007 </c:v>
                </c:pt>
                <c:pt idx="586">
                  <c:v> 04/30/2007 </c:v>
                </c:pt>
                <c:pt idx="587">
                  <c:v> 05/07/2007 </c:v>
                </c:pt>
                <c:pt idx="588">
                  <c:v> 05/14/2007 </c:v>
                </c:pt>
                <c:pt idx="589">
                  <c:v> 05/21/2007 </c:v>
                </c:pt>
                <c:pt idx="590">
                  <c:v> 05/29/2007 </c:v>
                </c:pt>
                <c:pt idx="591">
                  <c:v> 06/04/2007 </c:v>
                </c:pt>
                <c:pt idx="592">
                  <c:v> 06/11/2007 </c:v>
                </c:pt>
                <c:pt idx="593">
                  <c:v> 06/18/2007 </c:v>
                </c:pt>
                <c:pt idx="594">
                  <c:v> 06/25/2007 </c:v>
                </c:pt>
                <c:pt idx="595">
                  <c:v> 07/02/2007 </c:v>
                </c:pt>
                <c:pt idx="596">
                  <c:v> 07/09/2007 </c:v>
                </c:pt>
                <c:pt idx="597">
                  <c:v> 07/16/2007 </c:v>
                </c:pt>
                <c:pt idx="598">
                  <c:v> 07/23/2007 </c:v>
                </c:pt>
                <c:pt idx="599">
                  <c:v> 07/30/2007 </c:v>
                </c:pt>
                <c:pt idx="600">
                  <c:v> 08/06/2007 </c:v>
                </c:pt>
                <c:pt idx="601">
                  <c:v> 08/13/2007 </c:v>
                </c:pt>
                <c:pt idx="602">
                  <c:v> 08/20/2007 </c:v>
                </c:pt>
                <c:pt idx="603">
                  <c:v> 08/27/2007 </c:v>
                </c:pt>
                <c:pt idx="604">
                  <c:v> 09/03/2007 </c:v>
                </c:pt>
                <c:pt idx="605">
                  <c:v> 09/10/2007 </c:v>
                </c:pt>
                <c:pt idx="606">
                  <c:v> 09/17/2007 </c:v>
                </c:pt>
                <c:pt idx="607">
                  <c:v> 09/24/2007 </c:v>
                </c:pt>
                <c:pt idx="608">
                  <c:v> 10/01/2007 </c:v>
                </c:pt>
                <c:pt idx="609">
                  <c:v> 10/08/2007 </c:v>
                </c:pt>
                <c:pt idx="610">
                  <c:v> 10/15/2007 </c:v>
                </c:pt>
                <c:pt idx="611">
                  <c:v> 10/22/2007 </c:v>
                </c:pt>
                <c:pt idx="612">
                  <c:v> 10/29/2007 </c:v>
                </c:pt>
                <c:pt idx="613">
                  <c:v> 11/05/2007 </c:v>
                </c:pt>
                <c:pt idx="614">
                  <c:v> 11/13/2007 </c:v>
                </c:pt>
                <c:pt idx="615">
                  <c:v> 11/19/2007 </c:v>
                </c:pt>
                <c:pt idx="616">
                  <c:v> 11/26/2007 </c:v>
                </c:pt>
                <c:pt idx="617">
                  <c:v> 12/03/2007 </c:v>
                </c:pt>
                <c:pt idx="618">
                  <c:v> 12/10/2007 </c:v>
                </c:pt>
                <c:pt idx="619">
                  <c:v> 12/17/2007 </c:v>
                </c:pt>
                <c:pt idx="620">
                  <c:v> 12/24/2007 </c:v>
                </c:pt>
                <c:pt idx="621">
                  <c:v> 12/31/2007 </c:v>
                </c:pt>
                <c:pt idx="622">
                  <c:v> 01/07/2008 </c:v>
                </c:pt>
                <c:pt idx="623">
                  <c:v> 01/14/2008 </c:v>
                </c:pt>
                <c:pt idx="624">
                  <c:v> 01/21/2008 </c:v>
                </c:pt>
                <c:pt idx="625">
                  <c:v> 01/28/2008 </c:v>
                </c:pt>
                <c:pt idx="626">
                  <c:v> 02/04/2008 </c:v>
                </c:pt>
                <c:pt idx="627">
                  <c:v> 02/11/2008 </c:v>
                </c:pt>
                <c:pt idx="628">
                  <c:v> 02/18/2008 </c:v>
                </c:pt>
                <c:pt idx="629">
                  <c:v> 02/25/2008 </c:v>
                </c:pt>
                <c:pt idx="630">
                  <c:v> 03/03/2008 </c:v>
                </c:pt>
                <c:pt idx="631">
                  <c:v> 03/10/2008 </c:v>
                </c:pt>
                <c:pt idx="632">
                  <c:v> 03/17/2008 </c:v>
                </c:pt>
                <c:pt idx="633">
                  <c:v> 03/24/2008 </c:v>
                </c:pt>
                <c:pt idx="634">
                  <c:v> 03/31/2008 </c:v>
                </c:pt>
                <c:pt idx="635">
                  <c:v> 04/07/2008 </c:v>
                </c:pt>
                <c:pt idx="636">
                  <c:v> 04/14/2008 </c:v>
                </c:pt>
                <c:pt idx="637">
                  <c:v> 04/21/2008 </c:v>
                </c:pt>
                <c:pt idx="638">
                  <c:v> 04/25/2008 </c:v>
                </c:pt>
                <c:pt idx="639">
                  <c:v> 05/05/2008 </c:v>
                </c:pt>
                <c:pt idx="640">
                  <c:v> 05/12/2008 </c:v>
                </c:pt>
                <c:pt idx="641">
                  <c:v> 05/19/2008 </c:v>
                </c:pt>
                <c:pt idx="642">
                  <c:v> 05/26/2008 </c:v>
                </c:pt>
                <c:pt idx="643">
                  <c:v> 06/02/2008 </c:v>
                </c:pt>
                <c:pt idx="644">
                  <c:v> 06/09/2008 </c:v>
                </c:pt>
                <c:pt idx="645">
                  <c:v> 06/16/2008 </c:v>
                </c:pt>
                <c:pt idx="646">
                  <c:v> 06/23/2008 </c:v>
                </c:pt>
                <c:pt idx="647">
                  <c:v> 06/30/2008 </c:v>
                </c:pt>
                <c:pt idx="648">
                  <c:v> 07/07/2008 </c:v>
                </c:pt>
                <c:pt idx="649">
                  <c:v> 07/14/2008 </c:v>
                </c:pt>
                <c:pt idx="650">
                  <c:v> 07/21/2008 </c:v>
                </c:pt>
                <c:pt idx="651">
                  <c:v> 07/28/2008 </c:v>
                </c:pt>
                <c:pt idx="652">
                  <c:v> 08/04/2008 </c:v>
                </c:pt>
                <c:pt idx="653">
                  <c:v> 08/11/2008 </c:v>
                </c:pt>
                <c:pt idx="654">
                  <c:v> 09/01/2008 </c:v>
                </c:pt>
                <c:pt idx="655">
                  <c:v> 09/08/2008 </c:v>
                </c:pt>
                <c:pt idx="656">
                  <c:v> 09/16/2008 </c:v>
                </c:pt>
                <c:pt idx="657">
                  <c:v> 09/22/2008 </c:v>
                </c:pt>
                <c:pt idx="658">
                  <c:v> 09/29/2008 </c:v>
                </c:pt>
                <c:pt idx="659">
                  <c:v> 10/06/2008 </c:v>
                </c:pt>
                <c:pt idx="660">
                  <c:v> 10/13/2008 </c:v>
                </c:pt>
                <c:pt idx="661">
                  <c:v> 10/20/2008 </c:v>
                </c:pt>
                <c:pt idx="662">
                  <c:v> 10/27/2008 </c:v>
                </c:pt>
                <c:pt idx="663">
                  <c:v> 11/03/2008 </c:v>
                </c:pt>
                <c:pt idx="664">
                  <c:v> 11/10/2008 </c:v>
                </c:pt>
                <c:pt idx="665">
                  <c:v> 11/17/2008 </c:v>
                </c:pt>
                <c:pt idx="666">
                  <c:v> 11/24/2008 </c:v>
                </c:pt>
                <c:pt idx="667">
                  <c:v> 12/01/2008 </c:v>
                </c:pt>
                <c:pt idx="668">
                  <c:v> 12/08/2008 </c:v>
                </c:pt>
                <c:pt idx="669">
                  <c:v> 12/15/2008 </c:v>
                </c:pt>
                <c:pt idx="670">
                  <c:v> 12/22/2008 </c:v>
                </c:pt>
                <c:pt idx="671">
                  <c:v> 12/29/2008 </c:v>
                </c:pt>
                <c:pt idx="672">
                  <c:v> 01/05/2009 </c:v>
                </c:pt>
                <c:pt idx="673">
                  <c:v> 01/12/2009 </c:v>
                </c:pt>
                <c:pt idx="674">
                  <c:v> 01/21/2009 </c:v>
                </c:pt>
                <c:pt idx="675">
                  <c:v> 01/26/2009 </c:v>
                </c:pt>
                <c:pt idx="676">
                  <c:v> 02/02/2009 </c:v>
                </c:pt>
                <c:pt idx="677">
                  <c:v> 02/09/2009 </c:v>
                </c:pt>
                <c:pt idx="678">
                  <c:v> 02/16/2009 </c:v>
                </c:pt>
                <c:pt idx="679">
                  <c:v> 02/23/2009 </c:v>
                </c:pt>
                <c:pt idx="680">
                  <c:v> 03/02/2009 </c:v>
                </c:pt>
                <c:pt idx="681">
                  <c:v> 03/09/2009 </c:v>
                </c:pt>
                <c:pt idx="682">
                  <c:v> 03/16/2009 </c:v>
                </c:pt>
                <c:pt idx="683">
                  <c:v> 03/23/2009 </c:v>
                </c:pt>
                <c:pt idx="684">
                  <c:v> 03/30/2009 </c:v>
                </c:pt>
                <c:pt idx="685">
                  <c:v> 04/06/2009 </c:v>
                </c:pt>
                <c:pt idx="686">
                  <c:v> 04/13/2009 </c:v>
                </c:pt>
                <c:pt idx="687">
                  <c:v> 04/20/2009 </c:v>
                </c:pt>
                <c:pt idx="688">
                  <c:v> 04/27/2009 </c:v>
                </c:pt>
                <c:pt idx="689">
                  <c:v> 05/04/2009 </c:v>
                </c:pt>
                <c:pt idx="690">
                  <c:v> 05/11/2009 </c:v>
                </c:pt>
                <c:pt idx="691">
                  <c:v> 05/18/2009 </c:v>
                </c:pt>
                <c:pt idx="692">
                  <c:v> 05/25/2009 </c:v>
                </c:pt>
                <c:pt idx="693">
                  <c:v> 06/01/2009 </c:v>
                </c:pt>
                <c:pt idx="694">
                  <c:v> 06/08/2009 </c:v>
                </c:pt>
                <c:pt idx="695">
                  <c:v> 06/15/2009 </c:v>
                </c:pt>
                <c:pt idx="696">
                  <c:v> 06/22/2009 </c:v>
                </c:pt>
                <c:pt idx="697">
                  <c:v> 06/29/2009 </c:v>
                </c:pt>
                <c:pt idx="698">
                  <c:v> 07/06/2009 </c:v>
                </c:pt>
                <c:pt idx="699">
                  <c:v> 07/13/2009 </c:v>
                </c:pt>
                <c:pt idx="700">
                  <c:v> 07/20/2009 </c:v>
                </c:pt>
                <c:pt idx="701">
                  <c:v> 07/27/2009 </c:v>
                </c:pt>
                <c:pt idx="702">
                  <c:v> 08/03/2009 </c:v>
                </c:pt>
                <c:pt idx="703">
                  <c:v> 08/10/2009 </c:v>
                </c:pt>
                <c:pt idx="704">
                  <c:v> 08/17/2009 </c:v>
                </c:pt>
                <c:pt idx="705">
                  <c:v> 08/24/2009 </c:v>
                </c:pt>
                <c:pt idx="706">
                  <c:v> 08/31/2009 </c:v>
                </c:pt>
                <c:pt idx="707">
                  <c:v> 09/07/2009 </c:v>
                </c:pt>
                <c:pt idx="708">
                  <c:v> 09/14/2009 </c:v>
                </c:pt>
                <c:pt idx="709">
                  <c:v> 09/21/2009 </c:v>
                </c:pt>
                <c:pt idx="710">
                  <c:v> 09/28/2009 </c:v>
                </c:pt>
                <c:pt idx="711">
                  <c:v> 10/05/2009 </c:v>
                </c:pt>
                <c:pt idx="712">
                  <c:v> 10/12/2009 </c:v>
                </c:pt>
                <c:pt idx="713">
                  <c:v> 10/19/2009 </c:v>
                </c:pt>
                <c:pt idx="714">
                  <c:v> 10/26/2009 </c:v>
                </c:pt>
                <c:pt idx="715">
                  <c:v> 11/02/2009 </c:v>
                </c:pt>
                <c:pt idx="716">
                  <c:v> 11/09/2009 </c:v>
                </c:pt>
                <c:pt idx="717">
                  <c:v> 11/16/2009 </c:v>
                </c:pt>
                <c:pt idx="718">
                  <c:v> 11/23/2009 </c:v>
                </c:pt>
                <c:pt idx="719">
                  <c:v> 11/30/2009 </c:v>
                </c:pt>
                <c:pt idx="720">
                  <c:v> 12/07/2009 </c:v>
                </c:pt>
                <c:pt idx="721">
                  <c:v> 12/14/2009 </c:v>
                </c:pt>
                <c:pt idx="722">
                  <c:v> 12/21/2009 </c:v>
                </c:pt>
                <c:pt idx="723">
                  <c:v> 12/28/2009 </c:v>
                </c:pt>
                <c:pt idx="724">
                  <c:v> 01/04/2010 </c:v>
                </c:pt>
                <c:pt idx="725">
                  <c:v> 01/11/2010 </c:v>
                </c:pt>
                <c:pt idx="726">
                  <c:v> 01/18/2010 </c:v>
                </c:pt>
                <c:pt idx="727">
                  <c:v> 01/25/2010 </c:v>
                </c:pt>
                <c:pt idx="728">
                  <c:v> 02/01/2010 </c:v>
                </c:pt>
                <c:pt idx="729">
                  <c:v> 02/08/2010 </c:v>
                </c:pt>
                <c:pt idx="730">
                  <c:v> 02/15/2010 </c:v>
                </c:pt>
                <c:pt idx="731">
                  <c:v> 02/22/2010 </c:v>
                </c:pt>
                <c:pt idx="732">
                  <c:v> 03/01/2010 </c:v>
                </c:pt>
                <c:pt idx="733">
                  <c:v> 03/08/2010 </c:v>
                </c:pt>
                <c:pt idx="734">
                  <c:v> 03/15/2010 </c:v>
                </c:pt>
                <c:pt idx="735">
                  <c:v> 03/22/2010 </c:v>
                </c:pt>
                <c:pt idx="736">
                  <c:v> 03/29/2010 </c:v>
                </c:pt>
                <c:pt idx="737">
                  <c:v> 04/05/2010 </c:v>
                </c:pt>
                <c:pt idx="738">
                  <c:v> 04/12/2010 </c:v>
                </c:pt>
                <c:pt idx="739">
                  <c:v> 04/19/2010 </c:v>
                </c:pt>
                <c:pt idx="740">
                  <c:v> 04/26/2010 </c:v>
                </c:pt>
                <c:pt idx="741">
                  <c:v> 05/03/2010 </c:v>
                </c:pt>
                <c:pt idx="742">
                  <c:v> 05/10/2010 </c:v>
                </c:pt>
                <c:pt idx="743">
                  <c:v> 05/17/2010 </c:v>
                </c:pt>
                <c:pt idx="744">
                  <c:v> 05/24/2010 </c:v>
                </c:pt>
                <c:pt idx="745">
                  <c:v> 05/31/2010 </c:v>
                </c:pt>
                <c:pt idx="746">
                  <c:v> 06/07/2010 </c:v>
                </c:pt>
                <c:pt idx="747">
                  <c:v> 06/14/2010 </c:v>
                </c:pt>
                <c:pt idx="748">
                  <c:v> 06/21/2010 </c:v>
                </c:pt>
                <c:pt idx="749">
                  <c:v> 06/28/2010 </c:v>
                </c:pt>
                <c:pt idx="750">
                  <c:v> 07/05/2010 </c:v>
                </c:pt>
                <c:pt idx="751">
                  <c:v> 07/12/2010 </c:v>
                </c:pt>
                <c:pt idx="752">
                  <c:v> 07/19/2010 </c:v>
                </c:pt>
                <c:pt idx="753">
                  <c:v> 07/26/2010 </c:v>
                </c:pt>
                <c:pt idx="754">
                  <c:v> 08/02/2010 </c:v>
                </c:pt>
                <c:pt idx="755">
                  <c:v> 08/09/2010 </c:v>
                </c:pt>
                <c:pt idx="756">
                  <c:v> 08/16/2010 </c:v>
                </c:pt>
                <c:pt idx="757">
                  <c:v> 08/23/2010 </c:v>
                </c:pt>
                <c:pt idx="758">
                  <c:v> 08/30/2010 </c:v>
                </c:pt>
                <c:pt idx="759">
                  <c:v> 09/06/2010 </c:v>
                </c:pt>
                <c:pt idx="760">
                  <c:v> 09/13/2010 </c:v>
                </c:pt>
                <c:pt idx="761">
                  <c:v> 09/20/2010 </c:v>
                </c:pt>
                <c:pt idx="762">
                  <c:v> 09/27/2010 </c:v>
                </c:pt>
                <c:pt idx="763">
                  <c:v> 10/04/2010 </c:v>
                </c:pt>
                <c:pt idx="764">
                  <c:v> 10/11/2010 </c:v>
                </c:pt>
                <c:pt idx="765">
                  <c:v> 10/18/2010 </c:v>
                </c:pt>
                <c:pt idx="766">
                  <c:v> 10/25/2010 </c:v>
                </c:pt>
                <c:pt idx="767">
                  <c:v> 11/01/2010 </c:v>
                </c:pt>
                <c:pt idx="768">
                  <c:v> 11/08/2010 </c:v>
                </c:pt>
                <c:pt idx="769">
                  <c:v> 11/15/2010 </c:v>
                </c:pt>
                <c:pt idx="770">
                  <c:v> 11/22/2010 </c:v>
                </c:pt>
                <c:pt idx="771">
                  <c:v> 11/29/2010 </c:v>
                </c:pt>
                <c:pt idx="772">
                  <c:v> 12/06/2010 </c:v>
                </c:pt>
                <c:pt idx="773">
                  <c:v> 12/13/2010 </c:v>
                </c:pt>
                <c:pt idx="774">
                  <c:v> 12/20/2010 </c:v>
                </c:pt>
                <c:pt idx="775">
                  <c:v> 12/27/2010 </c:v>
                </c:pt>
                <c:pt idx="776">
                  <c:v> 01/03/2011 </c:v>
                </c:pt>
                <c:pt idx="777">
                  <c:v> 01/10/2011 </c:v>
                </c:pt>
                <c:pt idx="778">
                  <c:v> 01/17/2011 </c:v>
                </c:pt>
                <c:pt idx="779">
                  <c:v> 01/24/2011 </c:v>
                </c:pt>
                <c:pt idx="780">
                  <c:v> 01/31/2011 </c:v>
                </c:pt>
                <c:pt idx="781">
                  <c:v> 02/07/2011 </c:v>
                </c:pt>
                <c:pt idx="782">
                  <c:v> 02/14/2011 </c:v>
                </c:pt>
                <c:pt idx="783">
                  <c:v> 02/21/2011 </c:v>
                </c:pt>
                <c:pt idx="784">
                  <c:v> 02/28/2011 </c:v>
                </c:pt>
                <c:pt idx="785">
                  <c:v> 03/07/2011 </c:v>
                </c:pt>
                <c:pt idx="786">
                  <c:v> 03/14/2011 </c:v>
                </c:pt>
                <c:pt idx="787">
                  <c:v> 03/21/2011 </c:v>
                </c:pt>
                <c:pt idx="788">
                  <c:v> 03/28/2011 </c:v>
                </c:pt>
                <c:pt idx="789">
                  <c:v> 04/04/2011 </c:v>
                </c:pt>
                <c:pt idx="790">
                  <c:v> 04/11/2011 </c:v>
                </c:pt>
                <c:pt idx="791">
                  <c:v> 04/18/2011 </c:v>
                </c:pt>
                <c:pt idx="792">
                  <c:v> 04/25/2011 </c:v>
                </c:pt>
                <c:pt idx="793">
                  <c:v> 05/02/2011 </c:v>
                </c:pt>
                <c:pt idx="794">
                  <c:v> 05/09/2011 </c:v>
                </c:pt>
                <c:pt idx="795">
                  <c:v> 05/16/2011 </c:v>
                </c:pt>
                <c:pt idx="796">
                  <c:v> 05/23/2011 </c:v>
                </c:pt>
                <c:pt idx="797">
                  <c:v> 05/30/2011 </c:v>
                </c:pt>
                <c:pt idx="798">
                  <c:v> 06/06/2011 </c:v>
                </c:pt>
                <c:pt idx="799">
                  <c:v> 06/13/2011 </c:v>
                </c:pt>
                <c:pt idx="800">
                  <c:v> 06/20/2011 </c:v>
                </c:pt>
                <c:pt idx="801">
                  <c:v> 06/27/2011 </c:v>
                </c:pt>
                <c:pt idx="802">
                  <c:v> 07/04/2011 </c:v>
                </c:pt>
                <c:pt idx="803">
                  <c:v> 07/11/2011 </c:v>
                </c:pt>
                <c:pt idx="804">
                  <c:v> 07/18/2011 </c:v>
                </c:pt>
                <c:pt idx="805">
                  <c:v> 07/25/2011 </c:v>
                </c:pt>
                <c:pt idx="806">
                  <c:v> 08/01/2011 </c:v>
                </c:pt>
                <c:pt idx="807">
                  <c:v> 08/08/2011 </c:v>
                </c:pt>
                <c:pt idx="808">
                  <c:v> 08/15/2011 </c:v>
                </c:pt>
                <c:pt idx="809">
                  <c:v> 08/22/2011 </c:v>
                </c:pt>
                <c:pt idx="810">
                  <c:v> 08/29/2011 </c:v>
                </c:pt>
                <c:pt idx="811">
                  <c:v> 09/05/2011 </c:v>
                </c:pt>
                <c:pt idx="812">
                  <c:v> 09/12/2011 </c:v>
                </c:pt>
                <c:pt idx="813">
                  <c:v> 09/19/2011 </c:v>
                </c:pt>
                <c:pt idx="814">
                  <c:v> 09/26/2011 </c:v>
                </c:pt>
                <c:pt idx="815">
                  <c:v> 10/03/2011 </c:v>
                </c:pt>
                <c:pt idx="816">
                  <c:v> 10/10/2011 </c:v>
                </c:pt>
                <c:pt idx="817">
                  <c:v> 10/17/2011 </c:v>
                </c:pt>
                <c:pt idx="818">
                  <c:v> 10/24/2011 </c:v>
                </c:pt>
                <c:pt idx="819">
                  <c:v> 10/31/2011 </c:v>
                </c:pt>
                <c:pt idx="820">
                  <c:v> 11/07/2011 </c:v>
                </c:pt>
                <c:pt idx="821">
                  <c:v> 11/14/2011 </c:v>
                </c:pt>
                <c:pt idx="822">
                  <c:v> 11/21/2011 </c:v>
                </c:pt>
                <c:pt idx="823">
                  <c:v> 11/28/2011 </c:v>
                </c:pt>
                <c:pt idx="824">
                  <c:v> 12/05/2011 </c:v>
                </c:pt>
                <c:pt idx="825">
                  <c:v> 12/12/2011 </c:v>
                </c:pt>
                <c:pt idx="826">
                  <c:v> 12/19/2011 </c:v>
                </c:pt>
                <c:pt idx="827">
                  <c:v> 12/26/2011 </c:v>
                </c:pt>
                <c:pt idx="828">
                  <c:v> 01/02/2012 </c:v>
                </c:pt>
                <c:pt idx="829">
                  <c:v> 01/09/2012 </c:v>
                </c:pt>
                <c:pt idx="830">
                  <c:v> 01/16/2012 </c:v>
                </c:pt>
                <c:pt idx="831">
                  <c:v> 01/23/2012 </c:v>
                </c:pt>
                <c:pt idx="832">
                  <c:v> 01/30/2012 </c:v>
                </c:pt>
                <c:pt idx="833">
                  <c:v> 02/06/2012 </c:v>
                </c:pt>
                <c:pt idx="834">
                  <c:v> 02/13/2012 </c:v>
                </c:pt>
                <c:pt idx="835">
                  <c:v> 02/20/2012 </c:v>
                </c:pt>
                <c:pt idx="836">
                  <c:v> 02/27/2012 </c:v>
                </c:pt>
                <c:pt idx="837">
                  <c:v> 03/05/2012 </c:v>
                </c:pt>
                <c:pt idx="838">
                  <c:v> 03/12/2012 </c:v>
                </c:pt>
                <c:pt idx="839">
                  <c:v> 03/19/2012 </c:v>
                </c:pt>
                <c:pt idx="840">
                  <c:v> 03/26/2012 </c:v>
                </c:pt>
                <c:pt idx="841">
                  <c:v> 04/02/2012 </c:v>
                </c:pt>
                <c:pt idx="842">
                  <c:v> 04/09/2012 </c:v>
                </c:pt>
                <c:pt idx="843">
                  <c:v> 04/16/2012 </c:v>
                </c:pt>
                <c:pt idx="844">
                  <c:v> 04/23/2012 </c:v>
                </c:pt>
                <c:pt idx="845">
                  <c:v> 04/30/2012 </c:v>
                </c:pt>
                <c:pt idx="846">
                  <c:v> 05/07/2012 </c:v>
                </c:pt>
                <c:pt idx="847">
                  <c:v> 05/14/2012 </c:v>
                </c:pt>
                <c:pt idx="848">
                  <c:v> 05/21/2012 </c:v>
                </c:pt>
                <c:pt idx="849">
                  <c:v> 05/28/2012 </c:v>
                </c:pt>
                <c:pt idx="850">
                  <c:v> 06/04/2012 </c:v>
                </c:pt>
                <c:pt idx="851">
                  <c:v> 06/11/2012 </c:v>
                </c:pt>
                <c:pt idx="852">
                  <c:v> 06/18/2012 </c:v>
                </c:pt>
                <c:pt idx="853">
                  <c:v> 06/25/2012 </c:v>
                </c:pt>
                <c:pt idx="854">
                  <c:v> 07/09/2012 </c:v>
                </c:pt>
                <c:pt idx="855">
                  <c:v> 07/16/2012 </c:v>
                </c:pt>
                <c:pt idx="856">
                  <c:v> 07/23/2012 </c:v>
                </c:pt>
                <c:pt idx="857">
                  <c:v> 07/30/2012 </c:v>
                </c:pt>
                <c:pt idx="858">
                  <c:v> 08/06/2012 </c:v>
                </c:pt>
                <c:pt idx="859">
                  <c:v> 08/13/2012 </c:v>
                </c:pt>
                <c:pt idx="860">
                  <c:v> 08/20/2012 </c:v>
                </c:pt>
                <c:pt idx="861">
                  <c:v> 08/27/2012 </c:v>
                </c:pt>
                <c:pt idx="862">
                  <c:v> 09/03/2012 </c:v>
                </c:pt>
                <c:pt idx="863">
                  <c:v> 09/10/2012 </c:v>
                </c:pt>
                <c:pt idx="864">
                  <c:v> 09/17/2012 </c:v>
                </c:pt>
                <c:pt idx="865">
                  <c:v> 09/24/2012 </c:v>
                </c:pt>
                <c:pt idx="866">
                  <c:v> 10/01/2012 </c:v>
                </c:pt>
                <c:pt idx="867">
                  <c:v> 10/08/2012 </c:v>
                </c:pt>
                <c:pt idx="868">
                  <c:v> 10/15/2012 </c:v>
                </c:pt>
                <c:pt idx="869">
                  <c:v> 10/22/2012 </c:v>
                </c:pt>
                <c:pt idx="870">
                  <c:v> 10/29/2012 </c:v>
                </c:pt>
                <c:pt idx="871">
                  <c:v> 11/05/2012 </c:v>
                </c:pt>
                <c:pt idx="872">
                  <c:v> 11/12/2012 </c:v>
                </c:pt>
                <c:pt idx="873">
                  <c:v> 11/19/2012 </c:v>
                </c:pt>
                <c:pt idx="874">
                  <c:v> 11/26/2012 </c:v>
                </c:pt>
                <c:pt idx="875">
                  <c:v> 12/03/2012 </c:v>
                </c:pt>
                <c:pt idx="876">
                  <c:v> 12/10/2012 </c:v>
                </c:pt>
                <c:pt idx="877">
                  <c:v> 12/17/2012 </c:v>
                </c:pt>
                <c:pt idx="878">
                  <c:v> 12/24/2012 </c:v>
                </c:pt>
                <c:pt idx="879">
                  <c:v> 12/31/2012 </c:v>
                </c:pt>
                <c:pt idx="880">
                  <c:v> 01/07/2013 </c:v>
                </c:pt>
                <c:pt idx="881">
                  <c:v> 01/14/2013 </c:v>
                </c:pt>
                <c:pt idx="882">
                  <c:v> 01/21/2013 </c:v>
                </c:pt>
                <c:pt idx="883">
                  <c:v> 01/28/2013 </c:v>
                </c:pt>
                <c:pt idx="884">
                  <c:v> 02/04/2013 </c:v>
                </c:pt>
                <c:pt idx="885">
                  <c:v> 02/11/2013 </c:v>
                </c:pt>
                <c:pt idx="886">
                  <c:v> 02/18/2013 </c:v>
                </c:pt>
                <c:pt idx="887">
                  <c:v> 02/25/2013 </c:v>
                </c:pt>
                <c:pt idx="888">
                  <c:v> 03/04/2013 </c:v>
                </c:pt>
                <c:pt idx="889">
                  <c:v> 03/11/2013 </c:v>
                </c:pt>
                <c:pt idx="890">
                  <c:v> 03/18/2013 </c:v>
                </c:pt>
                <c:pt idx="891">
                  <c:v> 03/25/2013 </c:v>
                </c:pt>
                <c:pt idx="892">
                  <c:v> 04/01/2013 </c:v>
                </c:pt>
                <c:pt idx="893">
                  <c:v> 04/08/2013 </c:v>
                </c:pt>
                <c:pt idx="894">
                  <c:v> 04/15/2013 </c:v>
                </c:pt>
                <c:pt idx="895">
                  <c:v> 04/22/2013 </c:v>
                </c:pt>
                <c:pt idx="896">
                  <c:v> 04/29/2013 </c:v>
                </c:pt>
                <c:pt idx="897">
                  <c:v> 05/06/2013 </c:v>
                </c:pt>
                <c:pt idx="898">
                  <c:v> 05/13/2013 </c:v>
                </c:pt>
                <c:pt idx="899">
                  <c:v> 05/20/2013 </c:v>
                </c:pt>
                <c:pt idx="900">
                  <c:v> 05/27/2013 </c:v>
                </c:pt>
                <c:pt idx="901">
                  <c:v> 06/03/2013 </c:v>
                </c:pt>
                <c:pt idx="902">
                  <c:v> 06/10/2013 </c:v>
                </c:pt>
                <c:pt idx="903">
                  <c:v> 06/17/2013 </c:v>
                </c:pt>
                <c:pt idx="904">
                  <c:v> 06/24/2013 </c:v>
                </c:pt>
                <c:pt idx="905">
                  <c:v> 07/01/2013 </c:v>
                </c:pt>
                <c:pt idx="906">
                  <c:v> 07/08/2013 </c:v>
                </c:pt>
                <c:pt idx="907">
                  <c:v> 07/15/2013 </c:v>
                </c:pt>
                <c:pt idx="908">
                  <c:v> 07/22/2013 </c:v>
                </c:pt>
                <c:pt idx="909">
                  <c:v> 07/29/2013 </c:v>
                </c:pt>
                <c:pt idx="910">
                  <c:v> 08/05/2013 </c:v>
                </c:pt>
                <c:pt idx="911">
                  <c:v> 08/12/2013 </c:v>
                </c:pt>
                <c:pt idx="912">
                  <c:v> 08/19/2013 </c:v>
                </c:pt>
                <c:pt idx="913">
                  <c:v> 08/26/2013 </c:v>
                </c:pt>
                <c:pt idx="914">
                  <c:v> 09/02/2013 </c:v>
                </c:pt>
                <c:pt idx="915">
                  <c:v> 09/09/2013 </c:v>
                </c:pt>
                <c:pt idx="916">
                  <c:v> 09/16/2013 </c:v>
                </c:pt>
                <c:pt idx="917">
                  <c:v> 09/23/2013 </c:v>
                </c:pt>
                <c:pt idx="918">
                  <c:v> 09/30/2013 </c:v>
                </c:pt>
                <c:pt idx="919">
                  <c:v> 10/07/2013 </c:v>
                </c:pt>
                <c:pt idx="920">
                  <c:v> 10/14/2013 </c:v>
                </c:pt>
                <c:pt idx="921">
                  <c:v> 10/21/2013 </c:v>
                </c:pt>
                <c:pt idx="922">
                  <c:v> 10/28/2013 </c:v>
                </c:pt>
                <c:pt idx="923">
                  <c:v> 11/04/2013 </c:v>
                </c:pt>
                <c:pt idx="924">
                  <c:v> 11/11/2013 </c:v>
                </c:pt>
                <c:pt idx="925">
                  <c:v> 11/18/2013 </c:v>
                </c:pt>
                <c:pt idx="926">
                  <c:v> 11/25/2013 </c:v>
                </c:pt>
                <c:pt idx="927">
                  <c:v> 12/02/2013 </c:v>
                </c:pt>
                <c:pt idx="928">
                  <c:v> 12/09/2013 </c:v>
                </c:pt>
                <c:pt idx="929">
                  <c:v> 12/16/2013 </c:v>
                </c:pt>
                <c:pt idx="930">
                  <c:v> 12/23/2013 </c:v>
                </c:pt>
                <c:pt idx="931">
                  <c:v> 12/30/2013 </c:v>
                </c:pt>
                <c:pt idx="932">
                  <c:v> 01/06/2014 </c:v>
                </c:pt>
                <c:pt idx="933">
                  <c:v> 01/13/2014 </c:v>
                </c:pt>
                <c:pt idx="934">
                  <c:v> 01/20/2014 </c:v>
                </c:pt>
                <c:pt idx="935">
                  <c:v> 01/27/2014 </c:v>
                </c:pt>
                <c:pt idx="936">
                  <c:v> 02/03/2014 </c:v>
                </c:pt>
                <c:pt idx="937">
                  <c:v> 02/10/2014 </c:v>
                </c:pt>
                <c:pt idx="938">
                  <c:v> 02/17/2014 </c:v>
                </c:pt>
                <c:pt idx="939">
                  <c:v> 02/24/2014 </c:v>
                </c:pt>
                <c:pt idx="940">
                  <c:v> 03/03/2014 </c:v>
                </c:pt>
                <c:pt idx="941">
                  <c:v> 03/10/2014 </c:v>
                </c:pt>
                <c:pt idx="942">
                  <c:v> 03/17/2014 </c:v>
                </c:pt>
                <c:pt idx="943">
                  <c:v> 03/24/2014 </c:v>
                </c:pt>
                <c:pt idx="944">
                  <c:v> 03/31/2014 </c:v>
                </c:pt>
                <c:pt idx="945">
                  <c:v> 04/07/2014 </c:v>
                </c:pt>
                <c:pt idx="946">
                  <c:v> 04/14/2014 </c:v>
                </c:pt>
                <c:pt idx="947">
                  <c:v> 04/21/2014 </c:v>
                </c:pt>
                <c:pt idx="948">
                  <c:v> 04/28/2014 </c:v>
                </c:pt>
                <c:pt idx="949">
                  <c:v> 05/05/2014 </c:v>
                </c:pt>
                <c:pt idx="950">
                  <c:v> 05/12/2014 </c:v>
                </c:pt>
                <c:pt idx="951">
                  <c:v> 05/19/2014 </c:v>
                </c:pt>
                <c:pt idx="952">
                  <c:v> 05/26/2014 </c:v>
                </c:pt>
                <c:pt idx="953">
                  <c:v> 06/02/2014 </c:v>
                </c:pt>
                <c:pt idx="954">
                  <c:v> 06/09/2014 </c:v>
                </c:pt>
                <c:pt idx="955">
                  <c:v> 06/16/2014 </c:v>
                </c:pt>
                <c:pt idx="956">
                  <c:v> 06/23/2014 </c:v>
                </c:pt>
                <c:pt idx="957">
                  <c:v> 06/30/2014 </c:v>
                </c:pt>
                <c:pt idx="958">
                  <c:v> 07/07/2014 </c:v>
                </c:pt>
                <c:pt idx="959">
                  <c:v> 07/14/2014 </c:v>
                </c:pt>
                <c:pt idx="960">
                  <c:v> 07/21/2014 </c:v>
                </c:pt>
                <c:pt idx="961">
                  <c:v> 07/28/2014 </c:v>
                </c:pt>
                <c:pt idx="962">
                  <c:v> 08/04/2014 </c:v>
                </c:pt>
                <c:pt idx="963">
                  <c:v> 08/11/2014 </c:v>
                </c:pt>
                <c:pt idx="964">
                  <c:v> 08/18/2014 </c:v>
                </c:pt>
                <c:pt idx="965">
                  <c:v> 08/25/2014 </c:v>
                </c:pt>
                <c:pt idx="966">
                  <c:v> 09/01/2014 </c:v>
                </c:pt>
                <c:pt idx="967">
                  <c:v> 09/08/2014 </c:v>
                </c:pt>
                <c:pt idx="968">
                  <c:v> 09/15/2014 </c:v>
                </c:pt>
                <c:pt idx="969">
                  <c:v> 09/22/2014 </c:v>
                </c:pt>
                <c:pt idx="970">
                  <c:v> 09/29/2014 </c:v>
                </c:pt>
                <c:pt idx="971">
                  <c:v> 10/06/2014 </c:v>
                </c:pt>
                <c:pt idx="972">
                  <c:v> 10/13/2014 </c:v>
                </c:pt>
                <c:pt idx="973">
                  <c:v> 10/20/2014 </c:v>
                </c:pt>
                <c:pt idx="974">
                  <c:v> 10/27/2014 </c:v>
                </c:pt>
                <c:pt idx="975">
                  <c:v> 11/03/2014 </c:v>
                </c:pt>
                <c:pt idx="976">
                  <c:v> 11/10/2014 </c:v>
                </c:pt>
                <c:pt idx="977">
                  <c:v> 11/17/2014 </c:v>
                </c:pt>
                <c:pt idx="978">
                  <c:v> 11/24/2014 </c:v>
                </c:pt>
                <c:pt idx="979">
                  <c:v> 12/01/2014 </c:v>
                </c:pt>
                <c:pt idx="980">
                  <c:v> 12/08/2014 </c:v>
                </c:pt>
                <c:pt idx="981">
                  <c:v> 12/15/2014 </c:v>
                </c:pt>
                <c:pt idx="982">
                  <c:v> 12/22/2014 </c:v>
                </c:pt>
                <c:pt idx="983">
                  <c:v> 12/29/2014 </c:v>
                </c:pt>
                <c:pt idx="984">
                  <c:v> 01/05/2015 </c:v>
                </c:pt>
                <c:pt idx="985">
                  <c:v> 01/12/2015 </c:v>
                </c:pt>
                <c:pt idx="986">
                  <c:v> 01/19/2015 </c:v>
                </c:pt>
                <c:pt idx="987">
                  <c:v> 01/26/2015 </c:v>
                </c:pt>
                <c:pt idx="988">
                  <c:v> 02/02/2015 </c:v>
                </c:pt>
                <c:pt idx="989">
                  <c:v> 02/09/2015 </c:v>
                </c:pt>
                <c:pt idx="990">
                  <c:v> 02/16/2015 </c:v>
                </c:pt>
                <c:pt idx="991">
                  <c:v> 02/23/2015 </c:v>
                </c:pt>
                <c:pt idx="992">
                  <c:v> 03/02/2015 </c:v>
                </c:pt>
                <c:pt idx="993">
                  <c:v> 03/09/2015 </c:v>
                </c:pt>
                <c:pt idx="994">
                  <c:v> 03/16/2015 </c:v>
                </c:pt>
                <c:pt idx="995">
                  <c:v> 03/23/2015 </c:v>
                </c:pt>
                <c:pt idx="996">
                  <c:v> 03/30/2015 </c:v>
                </c:pt>
                <c:pt idx="997">
                  <c:v> 04/06/2015 </c:v>
                </c:pt>
                <c:pt idx="998">
                  <c:v> 04/13/2015 </c:v>
                </c:pt>
                <c:pt idx="999">
                  <c:v> 04/20/2015 </c:v>
                </c:pt>
                <c:pt idx="1000">
                  <c:v> 04/27/2015 </c:v>
                </c:pt>
                <c:pt idx="1001">
                  <c:v> 05/04/2015 </c:v>
                </c:pt>
                <c:pt idx="1002">
                  <c:v> 05/11/2015 </c:v>
                </c:pt>
                <c:pt idx="1003">
                  <c:v> 05/18/2015 </c:v>
                </c:pt>
                <c:pt idx="1004">
                  <c:v> 05/25/2015 </c:v>
                </c:pt>
                <c:pt idx="1005">
                  <c:v> 06/03/2015 </c:v>
                </c:pt>
                <c:pt idx="1006">
                  <c:v> 06/08/2015 </c:v>
                </c:pt>
                <c:pt idx="1007">
                  <c:v> 06/15/2015 </c:v>
                </c:pt>
                <c:pt idx="1008">
                  <c:v> 06/22/2015 </c:v>
                </c:pt>
                <c:pt idx="1009">
                  <c:v> 06/29/2015 </c:v>
                </c:pt>
                <c:pt idx="1010">
                  <c:v> 07/06/2015 </c:v>
                </c:pt>
                <c:pt idx="1011">
                  <c:v> 07/13/2015 </c:v>
                </c:pt>
                <c:pt idx="1012">
                  <c:v> 07/20/2015 </c:v>
                </c:pt>
                <c:pt idx="1013">
                  <c:v> </c:v>
                </c:pt>
              </c:strCache>
            </c:strRef>
          </c:cat>
          <c:val>
            <c:numRef>
              <c:f>California_Gasoline!$B$1:$B$1014</c:f>
              <c:numCache>
                <c:formatCode>General</c:formatCode>
                <c:ptCount val="1014"/>
                <c:pt idx="0">
                  <c:v>1.153</c:v>
                </c:pt>
                <c:pt idx="1">
                  <c:v>1.157</c:v>
                </c:pt>
                <c:pt idx="2">
                  <c:v>1.1700000000000002</c:v>
                </c:pt>
                <c:pt idx="3">
                  <c:v>1.1870000000000001</c:v>
                </c:pt>
                <c:pt idx="4">
                  <c:v>1.2029999999999998</c:v>
                </c:pt>
                <c:pt idx="5">
                  <c:v>1.224</c:v>
                </c:pt>
                <c:pt idx="6">
                  <c:v>1.2389999999999999</c:v>
                </c:pt>
                <c:pt idx="7">
                  <c:v>1.252</c:v>
                </c:pt>
                <c:pt idx="8">
                  <c:v>1.2749999999999997</c:v>
                </c:pt>
                <c:pt idx="9">
                  <c:v>1.3140000000000001</c:v>
                </c:pt>
                <c:pt idx="10">
                  <c:v>1.3680000000000001</c:v>
                </c:pt>
                <c:pt idx="11">
                  <c:v>1.4809999999999999</c:v>
                </c:pt>
                <c:pt idx="12">
                  <c:v>1.5429999999999997</c:v>
                </c:pt>
                <c:pt idx="13">
                  <c:v>1.5449999999999997</c:v>
                </c:pt>
                <c:pt idx="14">
                  <c:v>1.538</c:v>
                </c:pt>
                <c:pt idx="15">
                  <c:v>1.526</c:v>
                </c:pt>
                <c:pt idx="16">
                  <c:v>1.5149999999999997</c:v>
                </c:pt>
                <c:pt idx="17">
                  <c:v>1.5089999999999997</c:v>
                </c:pt>
                <c:pt idx="18">
                  <c:v>1.4929999999999999</c:v>
                </c:pt>
                <c:pt idx="19">
                  <c:v>1.48</c:v>
                </c:pt>
                <c:pt idx="20">
                  <c:v>1.468</c:v>
                </c:pt>
                <c:pt idx="21">
                  <c:v>1.454</c:v>
                </c:pt>
                <c:pt idx="22">
                  <c:v>1.4449999999999998</c:v>
                </c:pt>
                <c:pt idx="23">
                  <c:v>1.4369999999999998</c:v>
                </c:pt>
                <c:pt idx="24">
                  <c:v>1.4209999999999998</c:v>
                </c:pt>
                <c:pt idx="25">
                  <c:v>1.4019999999999995</c:v>
                </c:pt>
                <c:pt idx="26">
                  <c:v>1.379</c:v>
                </c:pt>
                <c:pt idx="27">
                  <c:v>1.3580000000000001</c:v>
                </c:pt>
                <c:pt idx="28">
                  <c:v>1.341</c:v>
                </c:pt>
                <c:pt idx="29">
                  <c:v>1.343</c:v>
                </c:pt>
                <c:pt idx="30">
                  <c:v>1.304</c:v>
                </c:pt>
                <c:pt idx="31">
                  <c:v>1.294</c:v>
                </c:pt>
                <c:pt idx="32">
                  <c:v>1.296</c:v>
                </c:pt>
                <c:pt idx="33">
                  <c:v>1.2889999999999997</c:v>
                </c:pt>
                <c:pt idx="34">
                  <c:v>1.278</c:v>
                </c:pt>
                <c:pt idx="35">
                  <c:v>1.2629999999999997</c:v>
                </c:pt>
                <c:pt idx="36">
                  <c:v>1.25</c:v>
                </c:pt>
                <c:pt idx="37">
                  <c:v>1.23</c:v>
                </c:pt>
                <c:pt idx="38">
                  <c:v>1.208</c:v>
                </c:pt>
                <c:pt idx="39">
                  <c:v>1.1910000000000001</c:v>
                </c:pt>
                <c:pt idx="40">
                  <c:v>1.163</c:v>
                </c:pt>
                <c:pt idx="41">
                  <c:v>1.1599999999999997</c:v>
                </c:pt>
                <c:pt idx="42">
                  <c:v>1.163</c:v>
                </c:pt>
                <c:pt idx="43">
                  <c:v>1.165</c:v>
                </c:pt>
                <c:pt idx="44">
                  <c:v>1.173</c:v>
                </c:pt>
                <c:pt idx="45">
                  <c:v>1.1819999999999997</c:v>
                </c:pt>
                <c:pt idx="46">
                  <c:v>1.1930000000000001</c:v>
                </c:pt>
                <c:pt idx="47">
                  <c:v>1.1980000000000002</c:v>
                </c:pt>
                <c:pt idx="48">
                  <c:v>1.2169999999999999</c:v>
                </c:pt>
                <c:pt idx="49">
                  <c:v>1.2409999999999999</c:v>
                </c:pt>
                <c:pt idx="50">
                  <c:v>1.252</c:v>
                </c:pt>
                <c:pt idx="51">
                  <c:v>1.254</c:v>
                </c:pt>
                <c:pt idx="52">
                  <c:v>1.2669999999999997</c:v>
                </c:pt>
                <c:pt idx="53">
                  <c:v>1.2809999999999997</c:v>
                </c:pt>
                <c:pt idx="54">
                  <c:v>1.2789999999999997</c:v>
                </c:pt>
                <c:pt idx="55">
                  <c:v>1.2849999999999997</c:v>
                </c:pt>
                <c:pt idx="56">
                  <c:v>1.2849999999999997</c:v>
                </c:pt>
                <c:pt idx="57">
                  <c:v>1.3029999999999997</c:v>
                </c:pt>
                <c:pt idx="58">
                  <c:v>1.3149999999999997</c:v>
                </c:pt>
                <c:pt idx="59">
                  <c:v>1.3280000000000001</c:v>
                </c:pt>
                <c:pt idx="60">
                  <c:v>1.35</c:v>
                </c:pt>
                <c:pt idx="61">
                  <c:v>1.3720000000000001</c:v>
                </c:pt>
                <c:pt idx="62">
                  <c:v>1.3839999999999997</c:v>
                </c:pt>
                <c:pt idx="63">
                  <c:v>1.381</c:v>
                </c:pt>
                <c:pt idx="64">
                  <c:v>1.3740000000000001</c:v>
                </c:pt>
                <c:pt idx="65">
                  <c:v>1.3660000000000001</c:v>
                </c:pt>
                <c:pt idx="66">
                  <c:v>1.36</c:v>
                </c:pt>
                <c:pt idx="67">
                  <c:v>1.3520000000000001</c:v>
                </c:pt>
                <c:pt idx="68">
                  <c:v>1.343</c:v>
                </c:pt>
                <c:pt idx="69">
                  <c:v>1.337</c:v>
                </c:pt>
                <c:pt idx="70">
                  <c:v>1.327</c:v>
                </c:pt>
                <c:pt idx="71">
                  <c:v>1.32</c:v>
                </c:pt>
                <c:pt idx="72">
                  <c:v>1.3089999999999997</c:v>
                </c:pt>
                <c:pt idx="73">
                  <c:v>1.2789999999999997</c:v>
                </c:pt>
                <c:pt idx="74">
                  <c:v>1.274</c:v>
                </c:pt>
                <c:pt idx="75">
                  <c:v>1.268</c:v>
                </c:pt>
                <c:pt idx="76">
                  <c:v>1.2589999999999997</c:v>
                </c:pt>
                <c:pt idx="77">
                  <c:v>1.2469999999999999</c:v>
                </c:pt>
                <c:pt idx="78">
                  <c:v>1.272</c:v>
                </c:pt>
                <c:pt idx="79">
                  <c:v>1.319</c:v>
                </c:pt>
                <c:pt idx="80">
                  <c:v>1.351</c:v>
                </c:pt>
                <c:pt idx="81">
                  <c:v>1.383</c:v>
                </c:pt>
                <c:pt idx="82">
                  <c:v>1.4009999999999998</c:v>
                </c:pt>
                <c:pt idx="83">
                  <c:v>1.42</c:v>
                </c:pt>
                <c:pt idx="84">
                  <c:v>1.4379999999999995</c:v>
                </c:pt>
                <c:pt idx="85">
                  <c:v>1.4369999999999998</c:v>
                </c:pt>
                <c:pt idx="86">
                  <c:v>1.43</c:v>
                </c:pt>
                <c:pt idx="87">
                  <c:v>1.4309999999999998</c:v>
                </c:pt>
                <c:pt idx="88">
                  <c:v>1.4129999999999998</c:v>
                </c:pt>
                <c:pt idx="89">
                  <c:v>1.4059999999999995</c:v>
                </c:pt>
                <c:pt idx="90">
                  <c:v>1.397</c:v>
                </c:pt>
                <c:pt idx="91">
                  <c:v>1.387</c:v>
                </c:pt>
                <c:pt idx="92">
                  <c:v>1.3740000000000001</c:v>
                </c:pt>
                <c:pt idx="93">
                  <c:v>1.3620000000000001</c:v>
                </c:pt>
                <c:pt idx="94">
                  <c:v>1.3520000000000001</c:v>
                </c:pt>
                <c:pt idx="95">
                  <c:v>1.3440000000000001</c:v>
                </c:pt>
                <c:pt idx="96">
                  <c:v>1.3280000000000001</c:v>
                </c:pt>
                <c:pt idx="97">
                  <c:v>1.319</c:v>
                </c:pt>
                <c:pt idx="98">
                  <c:v>1.3080000000000001</c:v>
                </c:pt>
                <c:pt idx="99">
                  <c:v>1.2989999999999997</c:v>
                </c:pt>
                <c:pt idx="100">
                  <c:v>1.2909999999999997</c:v>
                </c:pt>
                <c:pt idx="101">
                  <c:v>1.2729999999999997</c:v>
                </c:pt>
                <c:pt idx="102">
                  <c:v>1.2509999999999997</c:v>
                </c:pt>
                <c:pt idx="103">
                  <c:v>1.23</c:v>
                </c:pt>
                <c:pt idx="104">
                  <c:v>1.2149999999999999</c:v>
                </c:pt>
                <c:pt idx="105">
                  <c:v>1.1859999999999997</c:v>
                </c:pt>
                <c:pt idx="106">
                  <c:v>1.157</c:v>
                </c:pt>
                <c:pt idx="107">
                  <c:v>1.1279999999999997</c:v>
                </c:pt>
                <c:pt idx="108">
                  <c:v>1.0980000000000001</c:v>
                </c:pt>
                <c:pt idx="109">
                  <c:v>1.0660000000000001</c:v>
                </c:pt>
                <c:pt idx="110">
                  <c:v>1.0669999999999997</c:v>
                </c:pt>
                <c:pt idx="111">
                  <c:v>1.0660000000000001</c:v>
                </c:pt>
                <c:pt idx="112">
                  <c:v>1.093</c:v>
                </c:pt>
                <c:pt idx="113">
                  <c:v>1.0940000000000001</c:v>
                </c:pt>
                <c:pt idx="114">
                  <c:v>1.117</c:v>
                </c:pt>
                <c:pt idx="115">
                  <c:v>1.113</c:v>
                </c:pt>
                <c:pt idx="116">
                  <c:v>1.135</c:v>
                </c:pt>
                <c:pt idx="117">
                  <c:v>1.208</c:v>
                </c:pt>
                <c:pt idx="118">
                  <c:v>1.2189999999999999</c:v>
                </c:pt>
                <c:pt idx="119">
                  <c:v>1.24</c:v>
                </c:pt>
                <c:pt idx="120">
                  <c:v>1.242</c:v>
                </c:pt>
                <c:pt idx="121">
                  <c:v>1.232</c:v>
                </c:pt>
                <c:pt idx="122">
                  <c:v>1.2169999999999999</c:v>
                </c:pt>
                <c:pt idx="123">
                  <c:v>1.214</c:v>
                </c:pt>
                <c:pt idx="124">
                  <c:v>1.2029999999999998</c:v>
                </c:pt>
                <c:pt idx="125">
                  <c:v>1.1990000000000001</c:v>
                </c:pt>
                <c:pt idx="126">
                  <c:v>1.1950000000000001</c:v>
                </c:pt>
                <c:pt idx="127">
                  <c:v>1.1910000000000001</c:v>
                </c:pt>
                <c:pt idx="128">
                  <c:v>1.1870000000000001</c:v>
                </c:pt>
                <c:pt idx="129">
                  <c:v>1.1859999999999997</c:v>
                </c:pt>
                <c:pt idx="130">
                  <c:v>1.177</c:v>
                </c:pt>
                <c:pt idx="131">
                  <c:v>1.1700000000000002</c:v>
                </c:pt>
                <c:pt idx="132">
                  <c:v>1.1659999999999997</c:v>
                </c:pt>
                <c:pt idx="133">
                  <c:v>1.1579999999999997</c:v>
                </c:pt>
                <c:pt idx="134">
                  <c:v>1.1479999999999997</c:v>
                </c:pt>
                <c:pt idx="135">
                  <c:v>1.143</c:v>
                </c:pt>
                <c:pt idx="136">
                  <c:v>1.1319999999999997</c:v>
                </c:pt>
                <c:pt idx="137">
                  <c:v>1.1619999999999997</c:v>
                </c:pt>
                <c:pt idx="138">
                  <c:v>1.157</c:v>
                </c:pt>
                <c:pt idx="139">
                  <c:v>1.1499999999999997</c:v>
                </c:pt>
                <c:pt idx="140">
                  <c:v>1.1419999999999997</c:v>
                </c:pt>
                <c:pt idx="141">
                  <c:v>1.1399999999999997</c:v>
                </c:pt>
                <c:pt idx="142">
                  <c:v>1.141</c:v>
                </c:pt>
                <c:pt idx="143">
                  <c:v>1.1379999999999997</c:v>
                </c:pt>
                <c:pt idx="144">
                  <c:v>1.135</c:v>
                </c:pt>
                <c:pt idx="145">
                  <c:v>1.137</c:v>
                </c:pt>
                <c:pt idx="146">
                  <c:v>1.1559999999999997</c:v>
                </c:pt>
                <c:pt idx="147">
                  <c:v>1.155</c:v>
                </c:pt>
                <c:pt idx="148">
                  <c:v>1.1419999999999997</c:v>
                </c:pt>
                <c:pt idx="149">
                  <c:v>1.133</c:v>
                </c:pt>
                <c:pt idx="150">
                  <c:v>1.1359999999999997</c:v>
                </c:pt>
                <c:pt idx="151">
                  <c:v>1.133</c:v>
                </c:pt>
                <c:pt idx="152">
                  <c:v>1.129</c:v>
                </c:pt>
                <c:pt idx="153">
                  <c:v>1.1259999999999997</c:v>
                </c:pt>
                <c:pt idx="154">
                  <c:v>1.1220000000000001</c:v>
                </c:pt>
                <c:pt idx="155">
                  <c:v>1.115</c:v>
                </c:pt>
                <c:pt idx="156">
                  <c:v>1.1060000000000001</c:v>
                </c:pt>
                <c:pt idx="157">
                  <c:v>1.101</c:v>
                </c:pt>
                <c:pt idx="158">
                  <c:v>1.099</c:v>
                </c:pt>
                <c:pt idx="159">
                  <c:v>1.113</c:v>
                </c:pt>
                <c:pt idx="160">
                  <c:v>1.1180000000000001</c:v>
                </c:pt>
                <c:pt idx="161">
                  <c:v>1.1619999999999997</c:v>
                </c:pt>
                <c:pt idx="162">
                  <c:v>1.1910000000000001</c:v>
                </c:pt>
                <c:pt idx="163">
                  <c:v>1.2289999999999999</c:v>
                </c:pt>
                <c:pt idx="164">
                  <c:v>1.456</c:v>
                </c:pt>
                <c:pt idx="165">
                  <c:v>1.5860000000000001</c:v>
                </c:pt>
                <c:pt idx="166">
                  <c:v>1.6240000000000001</c:v>
                </c:pt>
                <c:pt idx="167">
                  <c:v>1.5940000000000001</c:v>
                </c:pt>
                <c:pt idx="168">
                  <c:v>1.5680000000000001</c:v>
                </c:pt>
                <c:pt idx="169">
                  <c:v>1.5429999999999997</c:v>
                </c:pt>
                <c:pt idx="170">
                  <c:v>1.5089999999999997</c:v>
                </c:pt>
                <c:pt idx="171">
                  <c:v>1.4809999999999999</c:v>
                </c:pt>
                <c:pt idx="172">
                  <c:v>1.4209999999999998</c:v>
                </c:pt>
                <c:pt idx="173">
                  <c:v>1.3720000000000001</c:v>
                </c:pt>
                <c:pt idx="174">
                  <c:v>1.347</c:v>
                </c:pt>
                <c:pt idx="175">
                  <c:v>1.335</c:v>
                </c:pt>
                <c:pt idx="176">
                  <c:v>1.343</c:v>
                </c:pt>
                <c:pt idx="177">
                  <c:v>1.3360000000000001</c:v>
                </c:pt>
                <c:pt idx="178">
                  <c:v>1.327</c:v>
                </c:pt>
                <c:pt idx="179">
                  <c:v>1.381</c:v>
                </c:pt>
                <c:pt idx="180">
                  <c:v>1.4629999999999999</c:v>
                </c:pt>
                <c:pt idx="181">
                  <c:v>1.478</c:v>
                </c:pt>
                <c:pt idx="182">
                  <c:v>1.4969999999999999</c:v>
                </c:pt>
                <c:pt idx="183">
                  <c:v>1.5309999999999997</c:v>
                </c:pt>
                <c:pt idx="184">
                  <c:v>1.5289999999999997</c:v>
                </c:pt>
                <c:pt idx="185">
                  <c:v>1.516</c:v>
                </c:pt>
                <c:pt idx="186">
                  <c:v>1.498</c:v>
                </c:pt>
                <c:pt idx="187">
                  <c:v>1.462</c:v>
                </c:pt>
                <c:pt idx="188">
                  <c:v>1.448</c:v>
                </c:pt>
                <c:pt idx="189">
                  <c:v>1.4219999999999995</c:v>
                </c:pt>
                <c:pt idx="190">
                  <c:v>1.3900000000000001</c:v>
                </c:pt>
                <c:pt idx="191">
                  <c:v>1.3779999999999997</c:v>
                </c:pt>
                <c:pt idx="192">
                  <c:v>1.3879999999999997</c:v>
                </c:pt>
                <c:pt idx="193">
                  <c:v>1.3819999999999997</c:v>
                </c:pt>
                <c:pt idx="194">
                  <c:v>1.365</c:v>
                </c:pt>
                <c:pt idx="195">
                  <c:v>1.341</c:v>
                </c:pt>
                <c:pt idx="196">
                  <c:v>1.331</c:v>
                </c:pt>
                <c:pt idx="197">
                  <c:v>1.3460000000000001</c:v>
                </c:pt>
                <c:pt idx="198">
                  <c:v>1.365</c:v>
                </c:pt>
                <c:pt idx="199">
                  <c:v>1.3740000000000001</c:v>
                </c:pt>
                <c:pt idx="200">
                  <c:v>1.385</c:v>
                </c:pt>
                <c:pt idx="201">
                  <c:v>1.379</c:v>
                </c:pt>
                <c:pt idx="202">
                  <c:v>1.367</c:v>
                </c:pt>
                <c:pt idx="203">
                  <c:v>1.3620000000000001</c:v>
                </c:pt>
                <c:pt idx="204">
                  <c:v>1.359</c:v>
                </c:pt>
                <c:pt idx="205">
                  <c:v>1.3540000000000001</c:v>
                </c:pt>
                <c:pt idx="206">
                  <c:v>1.345</c:v>
                </c:pt>
                <c:pt idx="207">
                  <c:v>1.347</c:v>
                </c:pt>
                <c:pt idx="208">
                  <c:v>1.3819999999999997</c:v>
                </c:pt>
                <c:pt idx="209">
                  <c:v>1.383</c:v>
                </c:pt>
                <c:pt idx="210">
                  <c:v>1.4009999999999998</c:v>
                </c:pt>
                <c:pt idx="211">
                  <c:v>1.444</c:v>
                </c:pt>
                <c:pt idx="212">
                  <c:v>1.518</c:v>
                </c:pt>
                <c:pt idx="213">
                  <c:v>1.633</c:v>
                </c:pt>
                <c:pt idx="214">
                  <c:v>1.7389999999999999</c:v>
                </c:pt>
                <c:pt idx="215">
                  <c:v>1.7929999999999997</c:v>
                </c:pt>
                <c:pt idx="216">
                  <c:v>1.788</c:v>
                </c:pt>
                <c:pt idx="217">
                  <c:v>1.7709999999999997</c:v>
                </c:pt>
                <c:pt idx="218">
                  <c:v>1.752</c:v>
                </c:pt>
                <c:pt idx="219">
                  <c:v>1.7269999999999999</c:v>
                </c:pt>
                <c:pt idx="220">
                  <c:v>1.6960000000000002</c:v>
                </c:pt>
                <c:pt idx="221">
                  <c:v>1.6739999999999997</c:v>
                </c:pt>
                <c:pt idx="222">
                  <c:v>1.6579999999999997</c:v>
                </c:pt>
                <c:pt idx="223">
                  <c:v>1.633</c:v>
                </c:pt>
                <c:pt idx="224">
                  <c:v>1.6120000000000001</c:v>
                </c:pt>
                <c:pt idx="225">
                  <c:v>1.613</c:v>
                </c:pt>
                <c:pt idx="226">
                  <c:v>1.613</c:v>
                </c:pt>
                <c:pt idx="227">
                  <c:v>1.6140000000000001</c:v>
                </c:pt>
                <c:pt idx="228">
                  <c:v>1.6180000000000001</c:v>
                </c:pt>
                <c:pt idx="229">
                  <c:v>1.641</c:v>
                </c:pt>
                <c:pt idx="230">
                  <c:v>1.71</c:v>
                </c:pt>
                <c:pt idx="231">
                  <c:v>1.7289999999999999</c:v>
                </c:pt>
                <c:pt idx="232">
                  <c:v>1.72</c:v>
                </c:pt>
                <c:pt idx="233">
                  <c:v>1.712</c:v>
                </c:pt>
                <c:pt idx="234">
                  <c:v>1.681</c:v>
                </c:pt>
                <c:pt idx="235">
                  <c:v>1.6659999999999997</c:v>
                </c:pt>
                <c:pt idx="236">
                  <c:v>1.6679999999999997</c:v>
                </c:pt>
                <c:pt idx="237">
                  <c:v>1.667</c:v>
                </c:pt>
                <c:pt idx="238">
                  <c:v>1.702</c:v>
                </c:pt>
                <c:pt idx="239">
                  <c:v>1.788</c:v>
                </c:pt>
                <c:pt idx="240">
                  <c:v>1.847</c:v>
                </c:pt>
                <c:pt idx="241">
                  <c:v>1.8320000000000001</c:v>
                </c:pt>
                <c:pt idx="242">
                  <c:v>1.8320000000000001</c:v>
                </c:pt>
                <c:pt idx="243">
                  <c:v>1.8320000000000001</c:v>
                </c:pt>
                <c:pt idx="244">
                  <c:v>1.8260000000000001</c:v>
                </c:pt>
                <c:pt idx="245">
                  <c:v>1.8089999999999997</c:v>
                </c:pt>
                <c:pt idx="246">
                  <c:v>1.796</c:v>
                </c:pt>
                <c:pt idx="247">
                  <c:v>1.796</c:v>
                </c:pt>
                <c:pt idx="248">
                  <c:v>1.7909999999999997</c:v>
                </c:pt>
                <c:pt idx="249">
                  <c:v>1.7769999999999997</c:v>
                </c:pt>
                <c:pt idx="250">
                  <c:v>1.752</c:v>
                </c:pt>
                <c:pt idx="251">
                  <c:v>1.744</c:v>
                </c:pt>
                <c:pt idx="252">
                  <c:v>1.7209999999999999</c:v>
                </c:pt>
                <c:pt idx="253">
                  <c:v>1.6879999999999997</c:v>
                </c:pt>
                <c:pt idx="254">
                  <c:v>1.6579999999999997</c:v>
                </c:pt>
                <c:pt idx="255">
                  <c:v>1.647</c:v>
                </c:pt>
                <c:pt idx="256">
                  <c:v>1.629</c:v>
                </c:pt>
                <c:pt idx="257">
                  <c:v>1.627</c:v>
                </c:pt>
                <c:pt idx="258">
                  <c:v>1.6</c:v>
                </c:pt>
                <c:pt idx="259">
                  <c:v>1.5820000000000001</c:v>
                </c:pt>
                <c:pt idx="260">
                  <c:v>1.5660000000000001</c:v>
                </c:pt>
                <c:pt idx="261">
                  <c:v>1.59</c:v>
                </c:pt>
                <c:pt idx="262">
                  <c:v>1.637</c:v>
                </c:pt>
                <c:pt idx="263">
                  <c:v>1.6600000000000001</c:v>
                </c:pt>
                <c:pt idx="264">
                  <c:v>1.6619999999999997</c:v>
                </c:pt>
                <c:pt idx="265">
                  <c:v>1.6950000000000001</c:v>
                </c:pt>
                <c:pt idx="266">
                  <c:v>1.7</c:v>
                </c:pt>
                <c:pt idx="267">
                  <c:v>1.6910000000000001</c:v>
                </c:pt>
                <c:pt idx="268">
                  <c:v>1.6830000000000001</c:v>
                </c:pt>
                <c:pt idx="269">
                  <c:v>1.716</c:v>
                </c:pt>
                <c:pt idx="270">
                  <c:v>1.754</c:v>
                </c:pt>
                <c:pt idx="271">
                  <c:v>1.798</c:v>
                </c:pt>
                <c:pt idx="272">
                  <c:v>1.8280000000000001</c:v>
                </c:pt>
                <c:pt idx="273">
                  <c:v>1.867</c:v>
                </c:pt>
                <c:pt idx="274">
                  <c:v>1.9379999999999997</c:v>
                </c:pt>
                <c:pt idx="275">
                  <c:v>1.9540000000000002</c:v>
                </c:pt>
                <c:pt idx="276">
                  <c:v>1.9510000000000001</c:v>
                </c:pt>
                <c:pt idx="277">
                  <c:v>1.9470000000000001</c:v>
                </c:pt>
                <c:pt idx="278">
                  <c:v>1.931</c:v>
                </c:pt>
                <c:pt idx="279">
                  <c:v>1.9460000000000002</c:v>
                </c:pt>
                <c:pt idx="280">
                  <c:v>1.929</c:v>
                </c:pt>
                <c:pt idx="281">
                  <c:v>1.901</c:v>
                </c:pt>
                <c:pt idx="282">
                  <c:v>1.859</c:v>
                </c:pt>
                <c:pt idx="283">
                  <c:v>1.8240000000000001</c:v>
                </c:pt>
                <c:pt idx="284">
                  <c:v>1.776</c:v>
                </c:pt>
                <c:pt idx="285">
                  <c:v>1.722</c:v>
                </c:pt>
                <c:pt idx="286">
                  <c:v>1.669</c:v>
                </c:pt>
                <c:pt idx="287">
                  <c:v>1.6160000000000001</c:v>
                </c:pt>
                <c:pt idx="288">
                  <c:v>1.56</c:v>
                </c:pt>
                <c:pt idx="289">
                  <c:v>1.5229999999999997</c:v>
                </c:pt>
                <c:pt idx="290">
                  <c:v>1.5349999999999997</c:v>
                </c:pt>
                <c:pt idx="291">
                  <c:v>1.643</c:v>
                </c:pt>
                <c:pt idx="292">
                  <c:v>1.677</c:v>
                </c:pt>
                <c:pt idx="293">
                  <c:v>1.6719999999999997</c:v>
                </c:pt>
                <c:pt idx="294">
                  <c:v>1.6600000000000001</c:v>
                </c:pt>
                <c:pt idx="295">
                  <c:v>1.6240000000000001</c:v>
                </c:pt>
                <c:pt idx="296">
                  <c:v>1.5820000000000001</c:v>
                </c:pt>
                <c:pt idx="297">
                  <c:v>1.55</c:v>
                </c:pt>
                <c:pt idx="298">
                  <c:v>1.5049999999999997</c:v>
                </c:pt>
                <c:pt idx="299">
                  <c:v>1.4689999999999999</c:v>
                </c:pt>
                <c:pt idx="300">
                  <c:v>1.4219999999999995</c:v>
                </c:pt>
                <c:pt idx="301">
                  <c:v>1.379</c:v>
                </c:pt>
                <c:pt idx="302">
                  <c:v>1.335</c:v>
                </c:pt>
                <c:pt idx="303">
                  <c:v>1.2929999999999997</c:v>
                </c:pt>
                <c:pt idx="304">
                  <c:v>1.2429999999999999</c:v>
                </c:pt>
                <c:pt idx="305">
                  <c:v>1.1970000000000001</c:v>
                </c:pt>
                <c:pt idx="306">
                  <c:v>1.141</c:v>
                </c:pt>
                <c:pt idx="307">
                  <c:v>1.109</c:v>
                </c:pt>
                <c:pt idx="308">
                  <c:v>1.1000000000000001</c:v>
                </c:pt>
                <c:pt idx="309">
                  <c:v>1.129</c:v>
                </c:pt>
                <c:pt idx="310">
                  <c:v>1.1819999999999997</c:v>
                </c:pt>
                <c:pt idx="311">
                  <c:v>1.206</c:v>
                </c:pt>
                <c:pt idx="312">
                  <c:v>1.224</c:v>
                </c:pt>
                <c:pt idx="313">
                  <c:v>1.2509999999999997</c:v>
                </c:pt>
                <c:pt idx="314">
                  <c:v>1.254</c:v>
                </c:pt>
                <c:pt idx="315">
                  <c:v>1.286</c:v>
                </c:pt>
                <c:pt idx="316">
                  <c:v>1.304</c:v>
                </c:pt>
                <c:pt idx="317">
                  <c:v>1.331</c:v>
                </c:pt>
                <c:pt idx="318">
                  <c:v>1.454</c:v>
                </c:pt>
                <c:pt idx="319">
                  <c:v>1.498</c:v>
                </c:pt>
                <c:pt idx="320">
                  <c:v>1.5609999999999997</c:v>
                </c:pt>
                <c:pt idx="321">
                  <c:v>1.5920000000000001</c:v>
                </c:pt>
                <c:pt idx="322">
                  <c:v>1.6220000000000001</c:v>
                </c:pt>
                <c:pt idx="323">
                  <c:v>1.617</c:v>
                </c:pt>
                <c:pt idx="324">
                  <c:v>1.613</c:v>
                </c:pt>
                <c:pt idx="325">
                  <c:v>1.607</c:v>
                </c:pt>
                <c:pt idx="326">
                  <c:v>1.589</c:v>
                </c:pt>
                <c:pt idx="327">
                  <c:v>1.571</c:v>
                </c:pt>
                <c:pt idx="328">
                  <c:v>1.5569999999999997</c:v>
                </c:pt>
                <c:pt idx="329">
                  <c:v>1.554</c:v>
                </c:pt>
                <c:pt idx="330">
                  <c:v>1.5629999999999997</c:v>
                </c:pt>
                <c:pt idx="331">
                  <c:v>1.5629999999999997</c:v>
                </c:pt>
                <c:pt idx="332">
                  <c:v>1.601</c:v>
                </c:pt>
                <c:pt idx="333">
                  <c:v>1.6180000000000001</c:v>
                </c:pt>
                <c:pt idx="334">
                  <c:v>1.6180000000000001</c:v>
                </c:pt>
                <c:pt idx="335">
                  <c:v>1.613</c:v>
                </c:pt>
                <c:pt idx="336">
                  <c:v>1.6040000000000001</c:v>
                </c:pt>
                <c:pt idx="337">
                  <c:v>1.591</c:v>
                </c:pt>
                <c:pt idx="338">
                  <c:v>1.5780000000000001</c:v>
                </c:pt>
                <c:pt idx="339">
                  <c:v>1.593</c:v>
                </c:pt>
                <c:pt idx="340">
                  <c:v>1.5860000000000001</c:v>
                </c:pt>
                <c:pt idx="341">
                  <c:v>1.581</c:v>
                </c:pt>
                <c:pt idx="342">
                  <c:v>1.593</c:v>
                </c:pt>
                <c:pt idx="343">
                  <c:v>1.599</c:v>
                </c:pt>
                <c:pt idx="344">
                  <c:v>1.59</c:v>
                </c:pt>
                <c:pt idx="345">
                  <c:v>1.58</c:v>
                </c:pt>
                <c:pt idx="346">
                  <c:v>1.569</c:v>
                </c:pt>
                <c:pt idx="347">
                  <c:v>1.5589999999999997</c:v>
                </c:pt>
                <c:pt idx="348">
                  <c:v>1.546</c:v>
                </c:pt>
                <c:pt idx="349">
                  <c:v>1.534</c:v>
                </c:pt>
                <c:pt idx="350">
                  <c:v>1.524</c:v>
                </c:pt>
                <c:pt idx="351">
                  <c:v>1.5209999999999997</c:v>
                </c:pt>
                <c:pt idx="352">
                  <c:v>1.5620000000000001</c:v>
                </c:pt>
                <c:pt idx="353">
                  <c:v>1.5920000000000001</c:v>
                </c:pt>
                <c:pt idx="354">
                  <c:v>1.587</c:v>
                </c:pt>
                <c:pt idx="355">
                  <c:v>1.57</c:v>
                </c:pt>
                <c:pt idx="356">
                  <c:v>1.5620000000000001</c:v>
                </c:pt>
                <c:pt idx="357">
                  <c:v>1.54</c:v>
                </c:pt>
                <c:pt idx="358">
                  <c:v>1.5249999999999997</c:v>
                </c:pt>
                <c:pt idx="359">
                  <c:v>1.52</c:v>
                </c:pt>
                <c:pt idx="360">
                  <c:v>1.532</c:v>
                </c:pt>
                <c:pt idx="361">
                  <c:v>1.577</c:v>
                </c:pt>
                <c:pt idx="362">
                  <c:v>1.5920000000000001</c:v>
                </c:pt>
                <c:pt idx="363">
                  <c:v>1.6339999999999997</c:v>
                </c:pt>
                <c:pt idx="364">
                  <c:v>1.649</c:v>
                </c:pt>
                <c:pt idx="365">
                  <c:v>1.6830000000000001</c:v>
                </c:pt>
                <c:pt idx="366">
                  <c:v>1.752</c:v>
                </c:pt>
                <c:pt idx="367">
                  <c:v>1.8620000000000001</c:v>
                </c:pt>
                <c:pt idx="368">
                  <c:v>1.9219999999999997</c:v>
                </c:pt>
                <c:pt idx="369">
                  <c:v>2.0119999999999996</c:v>
                </c:pt>
                <c:pt idx="370">
                  <c:v>2.0840000000000001</c:v>
                </c:pt>
                <c:pt idx="371">
                  <c:v>2.145</c:v>
                </c:pt>
                <c:pt idx="372">
                  <c:v>2.1429999999999998</c:v>
                </c:pt>
                <c:pt idx="373">
                  <c:v>2.13</c:v>
                </c:pt>
                <c:pt idx="374">
                  <c:v>2.1149999999999998</c:v>
                </c:pt>
                <c:pt idx="375">
                  <c:v>2.077</c:v>
                </c:pt>
                <c:pt idx="376">
                  <c:v>2.0089999999999999</c:v>
                </c:pt>
                <c:pt idx="377">
                  <c:v>1.9770000000000001</c:v>
                </c:pt>
                <c:pt idx="378">
                  <c:v>1.9279999999999997</c:v>
                </c:pt>
                <c:pt idx="379">
                  <c:v>1.867</c:v>
                </c:pt>
                <c:pt idx="380">
                  <c:v>1.8089999999999997</c:v>
                </c:pt>
                <c:pt idx="381">
                  <c:v>1.7629999999999997</c:v>
                </c:pt>
                <c:pt idx="382">
                  <c:v>1.732</c:v>
                </c:pt>
                <c:pt idx="383">
                  <c:v>1.6960000000000002</c:v>
                </c:pt>
                <c:pt idx="384">
                  <c:v>1.7869999999999997</c:v>
                </c:pt>
                <c:pt idx="385">
                  <c:v>1.8049999999999997</c:v>
                </c:pt>
                <c:pt idx="386">
                  <c:v>1.8</c:v>
                </c:pt>
                <c:pt idx="387">
                  <c:v>1.7849999999999997</c:v>
                </c:pt>
                <c:pt idx="388">
                  <c:v>1.7569999999999997</c:v>
                </c:pt>
                <c:pt idx="389">
                  <c:v>1.7249999999999999</c:v>
                </c:pt>
                <c:pt idx="390">
                  <c:v>1.7069999999999999</c:v>
                </c:pt>
                <c:pt idx="391">
                  <c:v>1.7029999999999998</c:v>
                </c:pt>
                <c:pt idx="392">
                  <c:v>1.7429999999999999</c:v>
                </c:pt>
                <c:pt idx="393">
                  <c:v>1.9200000000000002</c:v>
                </c:pt>
                <c:pt idx="394">
                  <c:v>2.101</c:v>
                </c:pt>
                <c:pt idx="395">
                  <c:v>2.1</c:v>
                </c:pt>
                <c:pt idx="396">
                  <c:v>2.085</c:v>
                </c:pt>
                <c:pt idx="397">
                  <c:v>2.0339999999999998</c:v>
                </c:pt>
                <c:pt idx="398">
                  <c:v>1.9780000000000002</c:v>
                </c:pt>
                <c:pt idx="399">
                  <c:v>1.9119999999999997</c:v>
                </c:pt>
                <c:pt idx="400">
                  <c:v>1.8540000000000001</c:v>
                </c:pt>
                <c:pt idx="401">
                  <c:v>1.8049999999999997</c:v>
                </c:pt>
                <c:pt idx="402">
                  <c:v>1.7689999999999997</c:v>
                </c:pt>
                <c:pt idx="403">
                  <c:v>1.7369999999999999</c:v>
                </c:pt>
                <c:pt idx="404">
                  <c:v>1.7109999999999999</c:v>
                </c:pt>
                <c:pt idx="405">
                  <c:v>1.6850000000000001</c:v>
                </c:pt>
                <c:pt idx="406">
                  <c:v>1.681</c:v>
                </c:pt>
                <c:pt idx="407">
                  <c:v>1.6910000000000001</c:v>
                </c:pt>
                <c:pt idx="408">
                  <c:v>1.6800000000000002</c:v>
                </c:pt>
                <c:pt idx="409">
                  <c:v>1.6519999999999997</c:v>
                </c:pt>
                <c:pt idx="410">
                  <c:v>1.6240000000000001</c:v>
                </c:pt>
                <c:pt idx="411">
                  <c:v>1.615</c:v>
                </c:pt>
                <c:pt idx="412">
                  <c:v>1.595</c:v>
                </c:pt>
                <c:pt idx="413">
                  <c:v>1.617</c:v>
                </c:pt>
                <c:pt idx="414">
                  <c:v>1.667</c:v>
                </c:pt>
                <c:pt idx="415">
                  <c:v>1.6900000000000002</c:v>
                </c:pt>
                <c:pt idx="416">
                  <c:v>1.726</c:v>
                </c:pt>
                <c:pt idx="417">
                  <c:v>1.7529999999999997</c:v>
                </c:pt>
                <c:pt idx="418">
                  <c:v>1.821</c:v>
                </c:pt>
                <c:pt idx="419">
                  <c:v>1.8680000000000001</c:v>
                </c:pt>
                <c:pt idx="420">
                  <c:v>2.0289999999999999</c:v>
                </c:pt>
                <c:pt idx="421">
                  <c:v>2.109</c:v>
                </c:pt>
                <c:pt idx="422">
                  <c:v>2.1119999999999997</c:v>
                </c:pt>
                <c:pt idx="423">
                  <c:v>2.097</c:v>
                </c:pt>
                <c:pt idx="424">
                  <c:v>2.0830000000000002</c:v>
                </c:pt>
                <c:pt idx="425">
                  <c:v>2.0789999999999997</c:v>
                </c:pt>
                <c:pt idx="426">
                  <c:v>2.1259999999999999</c:v>
                </c:pt>
                <c:pt idx="427">
                  <c:v>2.157</c:v>
                </c:pt>
                <c:pt idx="428">
                  <c:v>2.1480000000000001</c:v>
                </c:pt>
                <c:pt idx="429">
                  <c:v>2.1240000000000001</c:v>
                </c:pt>
                <c:pt idx="430">
                  <c:v>2.1149999999999998</c:v>
                </c:pt>
                <c:pt idx="431">
                  <c:v>2.2229999999999999</c:v>
                </c:pt>
                <c:pt idx="432">
                  <c:v>2.2690000000000001</c:v>
                </c:pt>
                <c:pt idx="433">
                  <c:v>2.3239999999999998</c:v>
                </c:pt>
                <c:pt idx="434">
                  <c:v>2.327</c:v>
                </c:pt>
                <c:pt idx="435">
                  <c:v>2.3159999999999994</c:v>
                </c:pt>
                <c:pt idx="436">
                  <c:v>2.2890000000000001</c:v>
                </c:pt>
                <c:pt idx="437">
                  <c:v>2.2589999999999999</c:v>
                </c:pt>
                <c:pt idx="438">
                  <c:v>2.2370000000000001</c:v>
                </c:pt>
                <c:pt idx="439">
                  <c:v>2.2040000000000002</c:v>
                </c:pt>
                <c:pt idx="440">
                  <c:v>2.1930000000000001</c:v>
                </c:pt>
                <c:pt idx="441">
                  <c:v>2.1859999999999999</c:v>
                </c:pt>
                <c:pt idx="442">
                  <c:v>2.1619999999999999</c:v>
                </c:pt>
                <c:pt idx="443">
                  <c:v>2.1280000000000001</c:v>
                </c:pt>
                <c:pt idx="444">
                  <c:v>2.0919999999999996</c:v>
                </c:pt>
                <c:pt idx="445">
                  <c:v>2.0549999999999997</c:v>
                </c:pt>
                <c:pt idx="446">
                  <c:v>2.0509999999999997</c:v>
                </c:pt>
                <c:pt idx="447">
                  <c:v>2.1</c:v>
                </c:pt>
                <c:pt idx="448">
                  <c:v>2.0699999999999998</c:v>
                </c:pt>
                <c:pt idx="449">
                  <c:v>2.0529999999999995</c:v>
                </c:pt>
                <c:pt idx="450">
                  <c:v>2.0569999999999995</c:v>
                </c:pt>
                <c:pt idx="451">
                  <c:v>2.0939999999999999</c:v>
                </c:pt>
                <c:pt idx="452">
                  <c:v>2.198</c:v>
                </c:pt>
                <c:pt idx="453">
                  <c:v>2.327</c:v>
                </c:pt>
                <c:pt idx="454">
                  <c:v>2.4019999999999997</c:v>
                </c:pt>
                <c:pt idx="455">
                  <c:v>2.3939999999999997</c:v>
                </c:pt>
                <c:pt idx="456">
                  <c:v>2.3689999999999998</c:v>
                </c:pt>
                <c:pt idx="457">
                  <c:v>2.3409999999999997</c:v>
                </c:pt>
                <c:pt idx="458">
                  <c:v>2.3109999999999995</c:v>
                </c:pt>
                <c:pt idx="459">
                  <c:v>2.2629999999999999</c:v>
                </c:pt>
                <c:pt idx="460">
                  <c:v>2.2359999999999998</c:v>
                </c:pt>
                <c:pt idx="461">
                  <c:v>2.1919999999999997</c:v>
                </c:pt>
                <c:pt idx="462">
                  <c:v>2.1349999999999998</c:v>
                </c:pt>
                <c:pt idx="463">
                  <c:v>2.0489999999999999</c:v>
                </c:pt>
                <c:pt idx="464">
                  <c:v>2.0099999999999998</c:v>
                </c:pt>
                <c:pt idx="465">
                  <c:v>1.9820000000000002</c:v>
                </c:pt>
                <c:pt idx="466">
                  <c:v>1.9319999999999997</c:v>
                </c:pt>
                <c:pt idx="467">
                  <c:v>1.9319999999999997</c:v>
                </c:pt>
                <c:pt idx="468">
                  <c:v>1.9590000000000001</c:v>
                </c:pt>
                <c:pt idx="469">
                  <c:v>2.0339999999999998</c:v>
                </c:pt>
                <c:pt idx="470">
                  <c:v>2.0529999999999995</c:v>
                </c:pt>
                <c:pt idx="471">
                  <c:v>2.0909999999999997</c:v>
                </c:pt>
                <c:pt idx="472">
                  <c:v>2.15</c:v>
                </c:pt>
                <c:pt idx="473">
                  <c:v>2.1759999999999997</c:v>
                </c:pt>
                <c:pt idx="474">
                  <c:v>2.2290000000000001</c:v>
                </c:pt>
                <c:pt idx="475">
                  <c:v>2.2869999999999999</c:v>
                </c:pt>
                <c:pt idx="476">
                  <c:v>2.3119999999999994</c:v>
                </c:pt>
                <c:pt idx="477">
                  <c:v>2.3759999999999994</c:v>
                </c:pt>
                <c:pt idx="478">
                  <c:v>2.464</c:v>
                </c:pt>
                <c:pt idx="479">
                  <c:v>2.5919999999999996</c:v>
                </c:pt>
                <c:pt idx="480">
                  <c:v>2.5840000000000001</c:v>
                </c:pt>
                <c:pt idx="481">
                  <c:v>2.5649999999999999</c:v>
                </c:pt>
                <c:pt idx="482">
                  <c:v>2.56</c:v>
                </c:pt>
                <c:pt idx="483">
                  <c:v>2.5159999999999996</c:v>
                </c:pt>
                <c:pt idx="484">
                  <c:v>2.4729999999999994</c:v>
                </c:pt>
                <c:pt idx="485">
                  <c:v>2.4339999999999997</c:v>
                </c:pt>
                <c:pt idx="486">
                  <c:v>2.3909999999999996</c:v>
                </c:pt>
                <c:pt idx="487">
                  <c:v>2.36</c:v>
                </c:pt>
                <c:pt idx="488">
                  <c:v>2.3329999999999997</c:v>
                </c:pt>
                <c:pt idx="489">
                  <c:v>2.3519999999999994</c:v>
                </c:pt>
                <c:pt idx="490">
                  <c:v>2.4119999999999995</c:v>
                </c:pt>
                <c:pt idx="491">
                  <c:v>2.4569999999999994</c:v>
                </c:pt>
                <c:pt idx="492">
                  <c:v>2.5249999999999999</c:v>
                </c:pt>
                <c:pt idx="493">
                  <c:v>2.5379999999999998</c:v>
                </c:pt>
                <c:pt idx="494">
                  <c:v>2.5409999999999999</c:v>
                </c:pt>
                <c:pt idx="495">
                  <c:v>2.5489999999999999</c:v>
                </c:pt>
                <c:pt idx="496">
                  <c:v>2.601</c:v>
                </c:pt>
                <c:pt idx="497">
                  <c:v>2.7159999999999997</c:v>
                </c:pt>
                <c:pt idx="498">
                  <c:v>2.75</c:v>
                </c:pt>
                <c:pt idx="499">
                  <c:v>2.77</c:v>
                </c:pt>
                <c:pt idx="500">
                  <c:v>3.0559999999999996</c:v>
                </c:pt>
                <c:pt idx="501">
                  <c:v>3.004</c:v>
                </c:pt>
                <c:pt idx="502">
                  <c:v>2.9539999999999997</c:v>
                </c:pt>
                <c:pt idx="503">
                  <c:v>2.9470000000000001</c:v>
                </c:pt>
                <c:pt idx="504">
                  <c:v>2.9729999999999994</c:v>
                </c:pt>
                <c:pt idx="505">
                  <c:v>2.964</c:v>
                </c:pt>
                <c:pt idx="506">
                  <c:v>2.9019999999999997</c:v>
                </c:pt>
                <c:pt idx="507">
                  <c:v>2.827</c:v>
                </c:pt>
                <c:pt idx="508">
                  <c:v>2.7469999999999999</c:v>
                </c:pt>
                <c:pt idx="509">
                  <c:v>2.6589999999999998</c:v>
                </c:pt>
                <c:pt idx="510">
                  <c:v>2.5819999999999999</c:v>
                </c:pt>
                <c:pt idx="511">
                  <c:v>2.4529999999999994</c:v>
                </c:pt>
                <c:pt idx="512">
                  <c:v>2.4119999999999995</c:v>
                </c:pt>
                <c:pt idx="513">
                  <c:v>2.3349999999999995</c:v>
                </c:pt>
                <c:pt idx="514">
                  <c:v>2.2770000000000001</c:v>
                </c:pt>
                <c:pt idx="515">
                  <c:v>2.2490000000000001</c:v>
                </c:pt>
                <c:pt idx="516">
                  <c:v>2.2330000000000001</c:v>
                </c:pt>
                <c:pt idx="517">
                  <c:v>2.2130000000000001</c:v>
                </c:pt>
                <c:pt idx="518">
                  <c:v>2.3279999999999998</c:v>
                </c:pt>
                <c:pt idx="519">
                  <c:v>2.4169999999999994</c:v>
                </c:pt>
                <c:pt idx="520">
                  <c:v>2.4239999999999999</c:v>
                </c:pt>
                <c:pt idx="521">
                  <c:v>2.5129999999999995</c:v>
                </c:pt>
                <c:pt idx="522">
                  <c:v>2.544</c:v>
                </c:pt>
                <c:pt idx="523">
                  <c:v>2.5219999999999998</c:v>
                </c:pt>
                <c:pt idx="524">
                  <c:v>2.4729999999999994</c:v>
                </c:pt>
                <c:pt idx="525">
                  <c:v>2.4389999999999996</c:v>
                </c:pt>
                <c:pt idx="526">
                  <c:v>2.48</c:v>
                </c:pt>
                <c:pt idx="527">
                  <c:v>2.5319999999999996</c:v>
                </c:pt>
                <c:pt idx="528">
                  <c:v>2.6349999999999998</c:v>
                </c:pt>
                <c:pt idx="529">
                  <c:v>2.669</c:v>
                </c:pt>
                <c:pt idx="530">
                  <c:v>2.7429999999999999</c:v>
                </c:pt>
                <c:pt idx="531">
                  <c:v>2.8109999999999995</c:v>
                </c:pt>
                <c:pt idx="532">
                  <c:v>2.8959999999999995</c:v>
                </c:pt>
                <c:pt idx="533">
                  <c:v>3.0680000000000001</c:v>
                </c:pt>
                <c:pt idx="534">
                  <c:v>3.202</c:v>
                </c:pt>
                <c:pt idx="535">
                  <c:v>3.3319999999999994</c:v>
                </c:pt>
                <c:pt idx="536">
                  <c:v>3.3299999999999996</c:v>
                </c:pt>
                <c:pt idx="537">
                  <c:v>3.2549999999999999</c:v>
                </c:pt>
                <c:pt idx="538">
                  <c:v>3.266</c:v>
                </c:pt>
                <c:pt idx="539">
                  <c:v>3.2690000000000001</c:v>
                </c:pt>
                <c:pt idx="540">
                  <c:v>3.2250000000000001</c:v>
                </c:pt>
                <c:pt idx="541">
                  <c:v>3.198</c:v>
                </c:pt>
                <c:pt idx="542">
                  <c:v>3.1629999999999998</c:v>
                </c:pt>
                <c:pt idx="543">
                  <c:v>3.1890000000000001</c:v>
                </c:pt>
                <c:pt idx="544">
                  <c:v>3.2240000000000002</c:v>
                </c:pt>
                <c:pt idx="545">
                  <c:v>3.24</c:v>
                </c:pt>
                <c:pt idx="546">
                  <c:v>3.22</c:v>
                </c:pt>
                <c:pt idx="547">
                  <c:v>3.198</c:v>
                </c:pt>
                <c:pt idx="548">
                  <c:v>3.1919999999999997</c:v>
                </c:pt>
                <c:pt idx="549">
                  <c:v>3.2109999999999999</c:v>
                </c:pt>
                <c:pt idx="550">
                  <c:v>3.1619999999999999</c:v>
                </c:pt>
                <c:pt idx="551">
                  <c:v>3.0979999999999999</c:v>
                </c:pt>
                <c:pt idx="552">
                  <c:v>3.01</c:v>
                </c:pt>
                <c:pt idx="553">
                  <c:v>2.9489999999999998</c:v>
                </c:pt>
                <c:pt idx="554">
                  <c:v>2.8479999999999999</c:v>
                </c:pt>
                <c:pt idx="555">
                  <c:v>2.7600000000000002</c:v>
                </c:pt>
                <c:pt idx="556">
                  <c:v>2.6829999999999998</c:v>
                </c:pt>
                <c:pt idx="557">
                  <c:v>2.601</c:v>
                </c:pt>
                <c:pt idx="558">
                  <c:v>2.54</c:v>
                </c:pt>
                <c:pt idx="559">
                  <c:v>2.4809999999999999</c:v>
                </c:pt>
                <c:pt idx="560">
                  <c:v>2.4339999999999997</c:v>
                </c:pt>
                <c:pt idx="561">
                  <c:v>2.3959999999999995</c:v>
                </c:pt>
                <c:pt idx="562">
                  <c:v>2.464</c:v>
                </c:pt>
                <c:pt idx="563">
                  <c:v>2.4949999999999997</c:v>
                </c:pt>
                <c:pt idx="564">
                  <c:v>2.4929999999999994</c:v>
                </c:pt>
                <c:pt idx="565">
                  <c:v>2.4959999999999996</c:v>
                </c:pt>
                <c:pt idx="566">
                  <c:v>2.504</c:v>
                </c:pt>
                <c:pt idx="567">
                  <c:v>2.5609999999999999</c:v>
                </c:pt>
                <c:pt idx="568">
                  <c:v>2.6070000000000002</c:v>
                </c:pt>
                <c:pt idx="569">
                  <c:v>2.61</c:v>
                </c:pt>
                <c:pt idx="570">
                  <c:v>2.6319999999999997</c:v>
                </c:pt>
                <c:pt idx="571">
                  <c:v>2.5830000000000002</c:v>
                </c:pt>
                <c:pt idx="572">
                  <c:v>2.5379999999999998</c:v>
                </c:pt>
                <c:pt idx="573">
                  <c:v>2.4909999999999997</c:v>
                </c:pt>
                <c:pt idx="574">
                  <c:v>2.5349999999999997</c:v>
                </c:pt>
                <c:pt idx="575">
                  <c:v>2.6319999999999997</c:v>
                </c:pt>
                <c:pt idx="576">
                  <c:v>2.71</c:v>
                </c:pt>
                <c:pt idx="577">
                  <c:v>2.7959999999999998</c:v>
                </c:pt>
                <c:pt idx="578">
                  <c:v>2.8969999999999994</c:v>
                </c:pt>
                <c:pt idx="579">
                  <c:v>3.0680000000000001</c:v>
                </c:pt>
                <c:pt idx="580">
                  <c:v>3.0779999999999998</c:v>
                </c:pt>
                <c:pt idx="581">
                  <c:v>3.1519999999999997</c:v>
                </c:pt>
                <c:pt idx="582">
                  <c:v>3.2280000000000002</c:v>
                </c:pt>
                <c:pt idx="583">
                  <c:v>3.2519999999999998</c:v>
                </c:pt>
                <c:pt idx="584">
                  <c:v>3.3049999999999997</c:v>
                </c:pt>
                <c:pt idx="585">
                  <c:v>3.3159999999999994</c:v>
                </c:pt>
                <c:pt idx="586">
                  <c:v>3.3589999999999995</c:v>
                </c:pt>
                <c:pt idx="587">
                  <c:v>3.4609999999999999</c:v>
                </c:pt>
                <c:pt idx="588">
                  <c:v>3.4499999999999997</c:v>
                </c:pt>
                <c:pt idx="589">
                  <c:v>3.4359999999999995</c:v>
                </c:pt>
                <c:pt idx="590">
                  <c:v>3.407</c:v>
                </c:pt>
                <c:pt idx="591">
                  <c:v>3.3739999999999997</c:v>
                </c:pt>
                <c:pt idx="592">
                  <c:v>3.32</c:v>
                </c:pt>
                <c:pt idx="593">
                  <c:v>3.2359999999999998</c:v>
                </c:pt>
                <c:pt idx="594">
                  <c:v>3.1919999999999997</c:v>
                </c:pt>
                <c:pt idx="595">
                  <c:v>3.157</c:v>
                </c:pt>
                <c:pt idx="596">
                  <c:v>3.1359999999999997</c:v>
                </c:pt>
                <c:pt idx="597">
                  <c:v>3.1579999999999999</c:v>
                </c:pt>
                <c:pt idx="598">
                  <c:v>3.1179999999999999</c:v>
                </c:pt>
                <c:pt idx="599">
                  <c:v>3.06</c:v>
                </c:pt>
                <c:pt idx="600">
                  <c:v>3.0159999999999996</c:v>
                </c:pt>
                <c:pt idx="601">
                  <c:v>2.9279999999999999</c:v>
                </c:pt>
                <c:pt idx="602">
                  <c:v>2.8619999999999997</c:v>
                </c:pt>
                <c:pt idx="603">
                  <c:v>2.7909999999999999</c:v>
                </c:pt>
                <c:pt idx="604">
                  <c:v>2.7909999999999999</c:v>
                </c:pt>
                <c:pt idx="605">
                  <c:v>2.8389999999999995</c:v>
                </c:pt>
                <c:pt idx="606">
                  <c:v>2.9039999999999999</c:v>
                </c:pt>
                <c:pt idx="607">
                  <c:v>2.9609999999999999</c:v>
                </c:pt>
                <c:pt idx="608">
                  <c:v>2.9729999999999994</c:v>
                </c:pt>
                <c:pt idx="609">
                  <c:v>2.9959999999999996</c:v>
                </c:pt>
                <c:pt idx="610">
                  <c:v>3.0529999999999995</c:v>
                </c:pt>
                <c:pt idx="611">
                  <c:v>3.1429999999999998</c:v>
                </c:pt>
                <c:pt idx="612">
                  <c:v>3.1589999999999998</c:v>
                </c:pt>
                <c:pt idx="613">
                  <c:v>3.2309999999999999</c:v>
                </c:pt>
                <c:pt idx="614">
                  <c:v>3.3659999999999997</c:v>
                </c:pt>
                <c:pt idx="615">
                  <c:v>3.3949999999999996</c:v>
                </c:pt>
                <c:pt idx="616">
                  <c:v>3.3979999999999997</c:v>
                </c:pt>
                <c:pt idx="617">
                  <c:v>3.3609999999999998</c:v>
                </c:pt>
                <c:pt idx="618">
                  <c:v>3.3289999999999997</c:v>
                </c:pt>
                <c:pt idx="619">
                  <c:v>3.2850000000000001</c:v>
                </c:pt>
                <c:pt idx="620">
                  <c:v>3.2610000000000001</c:v>
                </c:pt>
                <c:pt idx="621">
                  <c:v>3.298</c:v>
                </c:pt>
                <c:pt idx="622">
                  <c:v>3.3279999999999998</c:v>
                </c:pt>
                <c:pt idx="623">
                  <c:v>3.29</c:v>
                </c:pt>
                <c:pt idx="624">
                  <c:v>3.226</c:v>
                </c:pt>
                <c:pt idx="625">
                  <c:v>3.1480000000000001</c:v>
                </c:pt>
                <c:pt idx="626">
                  <c:v>3.1070000000000002</c:v>
                </c:pt>
                <c:pt idx="627">
                  <c:v>3.1080000000000001</c:v>
                </c:pt>
                <c:pt idx="628">
                  <c:v>3.1909999999999998</c:v>
                </c:pt>
                <c:pt idx="629">
                  <c:v>3.3279999999999998</c:v>
                </c:pt>
                <c:pt idx="630">
                  <c:v>3.4589999999999996</c:v>
                </c:pt>
                <c:pt idx="631">
                  <c:v>3.5369999999999995</c:v>
                </c:pt>
                <c:pt idx="632">
                  <c:v>3.6040000000000001</c:v>
                </c:pt>
                <c:pt idx="633">
                  <c:v>3.6019999999999999</c:v>
                </c:pt>
                <c:pt idx="634">
                  <c:v>3.6080000000000001</c:v>
                </c:pt>
                <c:pt idx="635">
                  <c:v>3.6850000000000001</c:v>
                </c:pt>
                <c:pt idx="636">
                  <c:v>3.774</c:v>
                </c:pt>
                <c:pt idx="637">
                  <c:v>3.8459999999999996</c:v>
                </c:pt>
                <c:pt idx="638">
                  <c:v>3.9549999999999996</c:v>
                </c:pt>
                <c:pt idx="639">
                  <c:v>3.903</c:v>
                </c:pt>
                <c:pt idx="640">
                  <c:v>3.9189999999999996</c:v>
                </c:pt>
                <c:pt idx="641">
                  <c:v>3.9519999999999995</c:v>
                </c:pt>
                <c:pt idx="642">
                  <c:v>4.0990000000000002</c:v>
                </c:pt>
                <c:pt idx="643">
                  <c:v>4.242</c:v>
                </c:pt>
                <c:pt idx="644">
                  <c:v>4.4329999999999998</c:v>
                </c:pt>
                <c:pt idx="645">
                  <c:v>4.5880000000000001</c:v>
                </c:pt>
                <c:pt idx="646">
                  <c:v>4.585</c:v>
                </c:pt>
                <c:pt idx="647">
                  <c:v>4.5730000000000004</c:v>
                </c:pt>
                <c:pt idx="648">
                  <c:v>4.55</c:v>
                </c:pt>
                <c:pt idx="649">
                  <c:v>4.5199999999999996</c:v>
                </c:pt>
                <c:pt idx="650">
                  <c:v>4.46</c:v>
                </c:pt>
                <c:pt idx="651">
                  <c:v>4.3169999999999993</c:v>
                </c:pt>
                <c:pt idx="652">
                  <c:v>4.2050000000000001</c:v>
                </c:pt>
                <c:pt idx="653">
                  <c:v>4.1179999999999994</c:v>
                </c:pt>
                <c:pt idx="654">
                  <c:v>3.9049999999999998</c:v>
                </c:pt>
                <c:pt idx="655">
                  <c:v>3.8589999999999995</c:v>
                </c:pt>
                <c:pt idx="656">
                  <c:v>3.8039999999999998</c:v>
                </c:pt>
                <c:pt idx="657">
                  <c:v>3.7250000000000001</c:v>
                </c:pt>
                <c:pt idx="658">
                  <c:v>3.67</c:v>
                </c:pt>
                <c:pt idx="659">
                  <c:v>3.601</c:v>
                </c:pt>
                <c:pt idx="660">
                  <c:v>3.4699999999999998</c:v>
                </c:pt>
                <c:pt idx="661">
                  <c:v>3.3549999999999995</c:v>
                </c:pt>
                <c:pt idx="662">
                  <c:v>3.13</c:v>
                </c:pt>
                <c:pt idx="663">
                  <c:v>2.7829999999999999</c:v>
                </c:pt>
                <c:pt idx="664">
                  <c:v>2.5549999999999997</c:v>
                </c:pt>
                <c:pt idx="665">
                  <c:v>2.3739999999999997</c:v>
                </c:pt>
                <c:pt idx="666">
                  <c:v>2.1119999999999997</c:v>
                </c:pt>
                <c:pt idx="667">
                  <c:v>1.9550000000000001</c:v>
                </c:pt>
                <c:pt idx="668">
                  <c:v>1.8049999999999997</c:v>
                </c:pt>
                <c:pt idx="669">
                  <c:v>1.738</c:v>
                </c:pt>
                <c:pt idx="670">
                  <c:v>1.806</c:v>
                </c:pt>
                <c:pt idx="671">
                  <c:v>1.81</c:v>
                </c:pt>
                <c:pt idx="672">
                  <c:v>1.8740000000000001</c:v>
                </c:pt>
                <c:pt idx="673">
                  <c:v>1.9880000000000002</c:v>
                </c:pt>
                <c:pt idx="674">
                  <c:v>2.0640000000000001</c:v>
                </c:pt>
                <c:pt idx="675">
                  <c:v>2.0949999999999998</c:v>
                </c:pt>
                <c:pt idx="676">
                  <c:v>2.113</c:v>
                </c:pt>
                <c:pt idx="677">
                  <c:v>2.2149999999999999</c:v>
                </c:pt>
                <c:pt idx="678">
                  <c:v>2.2909999999999999</c:v>
                </c:pt>
                <c:pt idx="679">
                  <c:v>2.2610000000000001</c:v>
                </c:pt>
                <c:pt idx="680">
                  <c:v>2.1890000000000001</c:v>
                </c:pt>
                <c:pt idx="681">
                  <c:v>2.1959999999999997</c:v>
                </c:pt>
                <c:pt idx="682">
                  <c:v>2.1619999999999999</c:v>
                </c:pt>
                <c:pt idx="683">
                  <c:v>2.1539999999999999</c:v>
                </c:pt>
                <c:pt idx="684">
                  <c:v>2.2480000000000002</c:v>
                </c:pt>
                <c:pt idx="685">
                  <c:v>2.3079999999999998</c:v>
                </c:pt>
                <c:pt idx="686">
                  <c:v>2.3359999999999994</c:v>
                </c:pt>
                <c:pt idx="687">
                  <c:v>2.34</c:v>
                </c:pt>
                <c:pt idx="688">
                  <c:v>2.34</c:v>
                </c:pt>
                <c:pt idx="689">
                  <c:v>2.3549999999999995</c:v>
                </c:pt>
                <c:pt idx="690">
                  <c:v>2.4239999999999999</c:v>
                </c:pt>
                <c:pt idx="691">
                  <c:v>2.524</c:v>
                </c:pt>
                <c:pt idx="692">
                  <c:v>2.637</c:v>
                </c:pt>
                <c:pt idx="693">
                  <c:v>2.7559999999999998</c:v>
                </c:pt>
                <c:pt idx="694">
                  <c:v>2.8909999999999996</c:v>
                </c:pt>
                <c:pt idx="695">
                  <c:v>2.9789999999999996</c:v>
                </c:pt>
                <c:pt idx="696">
                  <c:v>3.0049999999999999</c:v>
                </c:pt>
                <c:pt idx="697">
                  <c:v>2.984</c:v>
                </c:pt>
                <c:pt idx="698">
                  <c:v>2.9519999999999995</c:v>
                </c:pt>
                <c:pt idx="699">
                  <c:v>2.88</c:v>
                </c:pt>
                <c:pt idx="700">
                  <c:v>2.8289999999999997</c:v>
                </c:pt>
                <c:pt idx="701">
                  <c:v>2.8289999999999997</c:v>
                </c:pt>
                <c:pt idx="702">
                  <c:v>2.8959999999999995</c:v>
                </c:pt>
                <c:pt idx="703">
                  <c:v>3.04</c:v>
                </c:pt>
                <c:pt idx="704">
                  <c:v>3.0470000000000002</c:v>
                </c:pt>
                <c:pt idx="705">
                  <c:v>3.0309999999999997</c:v>
                </c:pt>
                <c:pt idx="706">
                  <c:v>3.0369999999999995</c:v>
                </c:pt>
                <c:pt idx="707">
                  <c:v>3.0989999999999998</c:v>
                </c:pt>
                <c:pt idx="708">
                  <c:v>3.153</c:v>
                </c:pt>
                <c:pt idx="709">
                  <c:v>3.14</c:v>
                </c:pt>
                <c:pt idx="710">
                  <c:v>3.0979999999999999</c:v>
                </c:pt>
                <c:pt idx="711">
                  <c:v>3.069</c:v>
                </c:pt>
                <c:pt idx="712">
                  <c:v>3.0149999999999997</c:v>
                </c:pt>
                <c:pt idx="713">
                  <c:v>2.988</c:v>
                </c:pt>
                <c:pt idx="714">
                  <c:v>2.9849999999999999</c:v>
                </c:pt>
                <c:pt idx="715">
                  <c:v>2.9870000000000001</c:v>
                </c:pt>
                <c:pt idx="716">
                  <c:v>2.9809999999999999</c:v>
                </c:pt>
                <c:pt idx="717">
                  <c:v>2.9609999999999999</c:v>
                </c:pt>
                <c:pt idx="718">
                  <c:v>2.94</c:v>
                </c:pt>
                <c:pt idx="719">
                  <c:v>2.9209999999999998</c:v>
                </c:pt>
                <c:pt idx="720">
                  <c:v>2.9119999999999995</c:v>
                </c:pt>
                <c:pt idx="721">
                  <c:v>2.903</c:v>
                </c:pt>
                <c:pt idx="722">
                  <c:v>2.9119999999999995</c:v>
                </c:pt>
                <c:pt idx="723">
                  <c:v>2.9329999999999994</c:v>
                </c:pt>
                <c:pt idx="724">
                  <c:v>2.9870000000000001</c:v>
                </c:pt>
                <c:pt idx="725">
                  <c:v>3.0459999999999998</c:v>
                </c:pt>
                <c:pt idx="726">
                  <c:v>3.0259999999999998</c:v>
                </c:pt>
                <c:pt idx="727">
                  <c:v>3.008</c:v>
                </c:pt>
                <c:pt idx="728">
                  <c:v>2.9749999999999996</c:v>
                </c:pt>
                <c:pt idx="729">
                  <c:v>2.9609999999999999</c:v>
                </c:pt>
                <c:pt idx="730">
                  <c:v>2.9259999999999997</c:v>
                </c:pt>
                <c:pt idx="731">
                  <c:v>2.9179999999999997</c:v>
                </c:pt>
                <c:pt idx="732">
                  <c:v>2.9989999999999997</c:v>
                </c:pt>
                <c:pt idx="733">
                  <c:v>3.0459999999999998</c:v>
                </c:pt>
                <c:pt idx="734">
                  <c:v>3.0609999999999999</c:v>
                </c:pt>
                <c:pt idx="735">
                  <c:v>3.0909999999999997</c:v>
                </c:pt>
                <c:pt idx="736">
                  <c:v>3.0870000000000002</c:v>
                </c:pt>
                <c:pt idx="737">
                  <c:v>3.0880000000000001</c:v>
                </c:pt>
                <c:pt idx="738">
                  <c:v>3.0959999999999996</c:v>
                </c:pt>
                <c:pt idx="739">
                  <c:v>3.09</c:v>
                </c:pt>
                <c:pt idx="740">
                  <c:v>3.0880000000000001</c:v>
                </c:pt>
                <c:pt idx="741">
                  <c:v>3.1179999999999999</c:v>
                </c:pt>
                <c:pt idx="742">
                  <c:v>3.1389999999999998</c:v>
                </c:pt>
                <c:pt idx="743">
                  <c:v>3.1179999999999999</c:v>
                </c:pt>
                <c:pt idx="744">
                  <c:v>3.0489999999999999</c:v>
                </c:pt>
                <c:pt idx="745">
                  <c:v>3.024</c:v>
                </c:pt>
                <c:pt idx="746">
                  <c:v>3.0680000000000001</c:v>
                </c:pt>
                <c:pt idx="747">
                  <c:v>3.0529999999999995</c:v>
                </c:pt>
                <c:pt idx="748">
                  <c:v>3.1</c:v>
                </c:pt>
                <c:pt idx="749">
                  <c:v>3.1259999999999999</c:v>
                </c:pt>
                <c:pt idx="750">
                  <c:v>3.117</c:v>
                </c:pt>
                <c:pt idx="751">
                  <c:v>3.113</c:v>
                </c:pt>
                <c:pt idx="752">
                  <c:v>3.13</c:v>
                </c:pt>
                <c:pt idx="753">
                  <c:v>3.1339999999999999</c:v>
                </c:pt>
                <c:pt idx="754">
                  <c:v>3.129</c:v>
                </c:pt>
                <c:pt idx="755">
                  <c:v>3.1719999999999997</c:v>
                </c:pt>
                <c:pt idx="756">
                  <c:v>3.165</c:v>
                </c:pt>
                <c:pt idx="757">
                  <c:v>3.14</c:v>
                </c:pt>
                <c:pt idx="758">
                  <c:v>3.0919999999999996</c:v>
                </c:pt>
                <c:pt idx="759">
                  <c:v>3.0409999999999999</c:v>
                </c:pt>
                <c:pt idx="760">
                  <c:v>3.0259999999999998</c:v>
                </c:pt>
                <c:pt idx="761">
                  <c:v>3.0049999999999999</c:v>
                </c:pt>
                <c:pt idx="762">
                  <c:v>2.9959999999999996</c:v>
                </c:pt>
                <c:pt idx="763">
                  <c:v>3.0129999999999995</c:v>
                </c:pt>
                <c:pt idx="764">
                  <c:v>3.089</c:v>
                </c:pt>
                <c:pt idx="765">
                  <c:v>3.1469999999999998</c:v>
                </c:pt>
                <c:pt idx="766">
                  <c:v>3.1429999999999998</c:v>
                </c:pt>
                <c:pt idx="767">
                  <c:v>3.145</c:v>
                </c:pt>
                <c:pt idx="768">
                  <c:v>3.141</c:v>
                </c:pt>
                <c:pt idx="769">
                  <c:v>3.1749999999999998</c:v>
                </c:pt>
                <c:pt idx="770">
                  <c:v>3.1709999999999998</c:v>
                </c:pt>
                <c:pt idx="771">
                  <c:v>3.1519999999999997</c:v>
                </c:pt>
                <c:pt idx="772">
                  <c:v>3.2159999999999997</c:v>
                </c:pt>
                <c:pt idx="773">
                  <c:v>3.25</c:v>
                </c:pt>
                <c:pt idx="774">
                  <c:v>3.2469999999999999</c:v>
                </c:pt>
                <c:pt idx="775">
                  <c:v>3.2869999999999999</c:v>
                </c:pt>
                <c:pt idx="776">
                  <c:v>3.3079999999999998</c:v>
                </c:pt>
                <c:pt idx="777">
                  <c:v>3.3319999999999994</c:v>
                </c:pt>
                <c:pt idx="778">
                  <c:v>3.3489999999999998</c:v>
                </c:pt>
                <c:pt idx="779">
                  <c:v>3.3569999999999998</c:v>
                </c:pt>
                <c:pt idx="780">
                  <c:v>3.3639999999999999</c:v>
                </c:pt>
                <c:pt idx="781">
                  <c:v>3.3969999999999994</c:v>
                </c:pt>
                <c:pt idx="782">
                  <c:v>3.4470000000000001</c:v>
                </c:pt>
                <c:pt idx="783">
                  <c:v>3.5549999999999997</c:v>
                </c:pt>
                <c:pt idx="784">
                  <c:v>3.7189999999999999</c:v>
                </c:pt>
                <c:pt idx="785">
                  <c:v>3.8739999999999997</c:v>
                </c:pt>
                <c:pt idx="786">
                  <c:v>3.9539999999999997</c:v>
                </c:pt>
                <c:pt idx="787">
                  <c:v>3.9659999999999997</c:v>
                </c:pt>
                <c:pt idx="788">
                  <c:v>4.0279999999999987</c:v>
                </c:pt>
                <c:pt idx="789">
                  <c:v>4.0569999999999995</c:v>
                </c:pt>
                <c:pt idx="790">
                  <c:v>4.1609999999999987</c:v>
                </c:pt>
                <c:pt idx="791">
                  <c:v>4.2050000000000001</c:v>
                </c:pt>
                <c:pt idx="792">
                  <c:v>4.2169999999999996</c:v>
                </c:pt>
                <c:pt idx="793">
                  <c:v>4.2569999999999997</c:v>
                </c:pt>
                <c:pt idx="794">
                  <c:v>4.2539999999999996</c:v>
                </c:pt>
                <c:pt idx="795">
                  <c:v>4.218</c:v>
                </c:pt>
                <c:pt idx="796">
                  <c:v>4.1209999999999996</c:v>
                </c:pt>
                <c:pt idx="797">
                  <c:v>4.056</c:v>
                </c:pt>
                <c:pt idx="798">
                  <c:v>3.9939999999999998</c:v>
                </c:pt>
                <c:pt idx="799">
                  <c:v>3.94</c:v>
                </c:pt>
                <c:pt idx="800">
                  <c:v>3.9</c:v>
                </c:pt>
                <c:pt idx="801">
                  <c:v>3.8389999999999995</c:v>
                </c:pt>
                <c:pt idx="802">
                  <c:v>3.794</c:v>
                </c:pt>
                <c:pt idx="803">
                  <c:v>3.778</c:v>
                </c:pt>
                <c:pt idx="804">
                  <c:v>3.8</c:v>
                </c:pt>
                <c:pt idx="805">
                  <c:v>3.8179999999999996</c:v>
                </c:pt>
                <c:pt idx="806">
                  <c:v>3.8109999999999995</c:v>
                </c:pt>
                <c:pt idx="807">
                  <c:v>3.798</c:v>
                </c:pt>
                <c:pt idx="808">
                  <c:v>3.734</c:v>
                </c:pt>
                <c:pt idx="809">
                  <c:v>3.734</c:v>
                </c:pt>
                <c:pt idx="810">
                  <c:v>3.8089999999999997</c:v>
                </c:pt>
                <c:pt idx="811">
                  <c:v>3.944</c:v>
                </c:pt>
                <c:pt idx="812">
                  <c:v>3.944</c:v>
                </c:pt>
                <c:pt idx="813">
                  <c:v>3.923</c:v>
                </c:pt>
                <c:pt idx="814">
                  <c:v>3.887</c:v>
                </c:pt>
                <c:pt idx="815">
                  <c:v>3.8349999999999995</c:v>
                </c:pt>
                <c:pt idx="816">
                  <c:v>3.8149999999999995</c:v>
                </c:pt>
                <c:pt idx="817">
                  <c:v>3.8639999999999999</c:v>
                </c:pt>
                <c:pt idx="818">
                  <c:v>3.8579999999999997</c:v>
                </c:pt>
                <c:pt idx="819">
                  <c:v>3.8459999999999996</c:v>
                </c:pt>
                <c:pt idx="820">
                  <c:v>3.8549999999999995</c:v>
                </c:pt>
                <c:pt idx="821">
                  <c:v>3.84</c:v>
                </c:pt>
                <c:pt idx="822">
                  <c:v>3.786</c:v>
                </c:pt>
                <c:pt idx="823">
                  <c:v>3.718</c:v>
                </c:pt>
                <c:pt idx="824">
                  <c:v>3.6549999999999998</c:v>
                </c:pt>
                <c:pt idx="825">
                  <c:v>3.4979999999999998</c:v>
                </c:pt>
                <c:pt idx="826">
                  <c:v>3.5559999999999996</c:v>
                </c:pt>
                <c:pt idx="827">
                  <c:v>3.5759999999999996</c:v>
                </c:pt>
                <c:pt idx="828">
                  <c:v>3.6349999999999998</c:v>
                </c:pt>
                <c:pt idx="829">
                  <c:v>3.7069999999999999</c:v>
                </c:pt>
                <c:pt idx="830">
                  <c:v>3.7</c:v>
                </c:pt>
                <c:pt idx="831">
                  <c:v>3.714</c:v>
                </c:pt>
                <c:pt idx="832">
                  <c:v>3.7410000000000001</c:v>
                </c:pt>
                <c:pt idx="833">
                  <c:v>3.758</c:v>
                </c:pt>
                <c:pt idx="834">
                  <c:v>3.8349999999999995</c:v>
                </c:pt>
                <c:pt idx="835">
                  <c:v>4.0350000000000001</c:v>
                </c:pt>
                <c:pt idx="836">
                  <c:v>4.2919999999999998</c:v>
                </c:pt>
                <c:pt idx="837">
                  <c:v>4.3579999999999988</c:v>
                </c:pt>
                <c:pt idx="838">
                  <c:v>4.3760000000000003</c:v>
                </c:pt>
                <c:pt idx="839">
                  <c:v>4.375</c:v>
                </c:pt>
                <c:pt idx="840">
                  <c:v>4.359</c:v>
                </c:pt>
                <c:pt idx="841">
                  <c:v>4.3219999999999992</c:v>
                </c:pt>
                <c:pt idx="842">
                  <c:v>4.28</c:v>
                </c:pt>
                <c:pt idx="843">
                  <c:v>4.2350000000000003</c:v>
                </c:pt>
                <c:pt idx="844">
                  <c:v>4.2030000000000003</c:v>
                </c:pt>
                <c:pt idx="845">
                  <c:v>4.1859999999999991</c:v>
                </c:pt>
                <c:pt idx="846">
                  <c:v>4.2130000000000001</c:v>
                </c:pt>
                <c:pt idx="847">
                  <c:v>4.3669999999999991</c:v>
                </c:pt>
                <c:pt idx="848">
                  <c:v>4.3360000000000003</c:v>
                </c:pt>
                <c:pt idx="849">
                  <c:v>4.3119999999999994</c:v>
                </c:pt>
                <c:pt idx="850">
                  <c:v>4.26</c:v>
                </c:pt>
                <c:pt idx="851">
                  <c:v>4.1639999999999988</c:v>
                </c:pt>
                <c:pt idx="852">
                  <c:v>4.028999999999999</c:v>
                </c:pt>
                <c:pt idx="853">
                  <c:v>3.887</c:v>
                </c:pt>
                <c:pt idx="854">
                  <c:v>3.7330000000000001</c:v>
                </c:pt>
                <c:pt idx="855">
                  <c:v>3.7530000000000001</c:v>
                </c:pt>
                <c:pt idx="856">
                  <c:v>3.8079999999999998</c:v>
                </c:pt>
                <c:pt idx="857">
                  <c:v>3.8019999999999996</c:v>
                </c:pt>
                <c:pt idx="858">
                  <c:v>3.8679999999999999</c:v>
                </c:pt>
                <c:pt idx="859">
                  <c:v>4.0960000000000001</c:v>
                </c:pt>
                <c:pt idx="860">
                  <c:v>4.1289999999999987</c:v>
                </c:pt>
                <c:pt idx="861">
                  <c:v>4.1579999999999995</c:v>
                </c:pt>
                <c:pt idx="862">
                  <c:v>4.1760000000000002</c:v>
                </c:pt>
                <c:pt idx="863">
                  <c:v>4.177999999999999</c:v>
                </c:pt>
                <c:pt idx="864">
                  <c:v>4.1549999999999994</c:v>
                </c:pt>
                <c:pt idx="865">
                  <c:v>4.1509999999999989</c:v>
                </c:pt>
                <c:pt idx="866">
                  <c:v>4.1760000000000002</c:v>
                </c:pt>
                <c:pt idx="867">
                  <c:v>4.6589999999999989</c:v>
                </c:pt>
                <c:pt idx="868">
                  <c:v>4.6229999999999993</c:v>
                </c:pt>
                <c:pt idx="869">
                  <c:v>4.4320000000000004</c:v>
                </c:pt>
                <c:pt idx="870">
                  <c:v>4.1689999999999987</c:v>
                </c:pt>
                <c:pt idx="871">
                  <c:v>3.9959999999999996</c:v>
                </c:pt>
                <c:pt idx="872">
                  <c:v>3.8579999999999997</c:v>
                </c:pt>
                <c:pt idx="873">
                  <c:v>3.7829999999999999</c:v>
                </c:pt>
                <c:pt idx="874">
                  <c:v>3.7469999999999999</c:v>
                </c:pt>
                <c:pt idx="875">
                  <c:v>3.7429999999999999</c:v>
                </c:pt>
                <c:pt idx="876">
                  <c:v>3.6959999999999997</c:v>
                </c:pt>
                <c:pt idx="877">
                  <c:v>3.5249999999999999</c:v>
                </c:pt>
                <c:pt idx="878">
                  <c:v>3.5059999999999998</c:v>
                </c:pt>
                <c:pt idx="879">
                  <c:v>3.5539999999999998</c:v>
                </c:pt>
                <c:pt idx="880">
                  <c:v>3.605</c:v>
                </c:pt>
                <c:pt idx="881">
                  <c:v>3.6149999999999998</c:v>
                </c:pt>
                <c:pt idx="882">
                  <c:v>3.63</c:v>
                </c:pt>
                <c:pt idx="883">
                  <c:v>3.6759999999999997</c:v>
                </c:pt>
                <c:pt idx="884">
                  <c:v>3.9039999999999999</c:v>
                </c:pt>
                <c:pt idx="885">
                  <c:v>4.0439999999999996</c:v>
                </c:pt>
                <c:pt idx="886">
                  <c:v>4.153999999999999</c:v>
                </c:pt>
                <c:pt idx="887">
                  <c:v>4.2110000000000003</c:v>
                </c:pt>
                <c:pt idx="888">
                  <c:v>4.2119999999999997</c:v>
                </c:pt>
                <c:pt idx="889">
                  <c:v>4.1739999999999995</c:v>
                </c:pt>
                <c:pt idx="890">
                  <c:v>4.1199999999999992</c:v>
                </c:pt>
                <c:pt idx="891">
                  <c:v>4.069</c:v>
                </c:pt>
                <c:pt idx="892">
                  <c:v>4.052999999999999</c:v>
                </c:pt>
                <c:pt idx="893">
                  <c:v>4.0330000000000004</c:v>
                </c:pt>
                <c:pt idx="894">
                  <c:v>3.9919999999999995</c:v>
                </c:pt>
                <c:pt idx="895">
                  <c:v>3.9339999999999997</c:v>
                </c:pt>
                <c:pt idx="896">
                  <c:v>3.9049999999999998</c:v>
                </c:pt>
                <c:pt idx="897">
                  <c:v>3.9109999999999996</c:v>
                </c:pt>
                <c:pt idx="898">
                  <c:v>4.04</c:v>
                </c:pt>
                <c:pt idx="899">
                  <c:v>4.048</c:v>
                </c:pt>
                <c:pt idx="900">
                  <c:v>4.0219999999999994</c:v>
                </c:pt>
                <c:pt idx="901">
                  <c:v>3.9769999999999994</c:v>
                </c:pt>
                <c:pt idx="902">
                  <c:v>3.9689999999999999</c:v>
                </c:pt>
                <c:pt idx="903">
                  <c:v>3.9889999999999999</c:v>
                </c:pt>
                <c:pt idx="904">
                  <c:v>4.0750000000000002</c:v>
                </c:pt>
                <c:pt idx="905">
                  <c:v>4.0019999999999998</c:v>
                </c:pt>
                <c:pt idx="906">
                  <c:v>3.9849999999999999</c:v>
                </c:pt>
                <c:pt idx="907">
                  <c:v>4.0149999999999988</c:v>
                </c:pt>
                <c:pt idx="908">
                  <c:v>4.0359999999999996</c:v>
                </c:pt>
                <c:pt idx="909">
                  <c:v>4.0019999999999998</c:v>
                </c:pt>
                <c:pt idx="910">
                  <c:v>3.9499999999999997</c:v>
                </c:pt>
                <c:pt idx="911">
                  <c:v>3.9009999999999998</c:v>
                </c:pt>
                <c:pt idx="912">
                  <c:v>3.8299999999999996</c:v>
                </c:pt>
                <c:pt idx="913">
                  <c:v>3.8019999999999996</c:v>
                </c:pt>
                <c:pt idx="914">
                  <c:v>3.8219999999999996</c:v>
                </c:pt>
                <c:pt idx="915">
                  <c:v>3.8989999999999996</c:v>
                </c:pt>
                <c:pt idx="916">
                  <c:v>4.0510000000000002</c:v>
                </c:pt>
                <c:pt idx="917">
                  <c:v>4.004999999999999</c:v>
                </c:pt>
                <c:pt idx="918">
                  <c:v>3.9319999999999995</c:v>
                </c:pt>
                <c:pt idx="919">
                  <c:v>3.8499999999999996</c:v>
                </c:pt>
                <c:pt idx="920">
                  <c:v>3.7909999999999999</c:v>
                </c:pt>
                <c:pt idx="921">
                  <c:v>3.766</c:v>
                </c:pt>
                <c:pt idx="922">
                  <c:v>3.718</c:v>
                </c:pt>
                <c:pt idx="923">
                  <c:v>3.665</c:v>
                </c:pt>
                <c:pt idx="924">
                  <c:v>3.6030000000000002</c:v>
                </c:pt>
                <c:pt idx="925">
                  <c:v>3.56</c:v>
                </c:pt>
                <c:pt idx="926">
                  <c:v>3.5470000000000002</c:v>
                </c:pt>
                <c:pt idx="927">
                  <c:v>3.5759999999999996</c:v>
                </c:pt>
                <c:pt idx="928">
                  <c:v>3.58</c:v>
                </c:pt>
                <c:pt idx="929">
                  <c:v>3.5739999999999998</c:v>
                </c:pt>
                <c:pt idx="930">
                  <c:v>3.5939999999999999</c:v>
                </c:pt>
                <c:pt idx="931">
                  <c:v>3.6469999999999998</c:v>
                </c:pt>
                <c:pt idx="932">
                  <c:v>3.6669999999999998</c:v>
                </c:pt>
                <c:pt idx="933">
                  <c:v>3.6349999999999998</c:v>
                </c:pt>
                <c:pt idx="934">
                  <c:v>3.589</c:v>
                </c:pt>
                <c:pt idx="935">
                  <c:v>3.5819999999999999</c:v>
                </c:pt>
                <c:pt idx="936">
                  <c:v>3.59</c:v>
                </c:pt>
                <c:pt idx="937">
                  <c:v>3.6259999999999999</c:v>
                </c:pt>
                <c:pt idx="938">
                  <c:v>3.6970000000000001</c:v>
                </c:pt>
                <c:pt idx="939">
                  <c:v>3.7949999999999999</c:v>
                </c:pt>
                <c:pt idx="940">
                  <c:v>3.8549999999999995</c:v>
                </c:pt>
                <c:pt idx="941">
                  <c:v>3.8969999999999994</c:v>
                </c:pt>
                <c:pt idx="942">
                  <c:v>3.9579999999999997</c:v>
                </c:pt>
                <c:pt idx="943">
                  <c:v>3.9689999999999999</c:v>
                </c:pt>
                <c:pt idx="944">
                  <c:v>3.9969999999999994</c:v>
                </c:pt>
                <c:pt idx="945">
                  <c:v>4.0279999999999987</c:v>
                </c:pt>
                <c:pt idx="946">
                  <c:v>4.1559999999999988</c:v>
                </c:pt>
                <c:pt idx="947">
                  <c:v>4.2060000000000004</c:v>
                </c:pt>
                <c:pt idx="948">
                  <c:v>4.2539999999999996</c:v>
                </c:pt>
                <c:pt idx="949">
                  <c:v>4.2219999999999995</c:v>
                </c:pt>
                <c:pt idx="950">
                  <c:v>4.1689999999999987</c:v>
                </c:pt>
                <c:pt idx="951">
                  <c:v>4.1589999999999989</c:v>
                </c:pt>
                <c:pt idx="952">
                  <c:v>4.1349999999999989</c:v>
                </c:pt>
                <c:pt idx="953">
                  <c:v>4.1269999999999989</c:v>
                </c:pt>
                <c:pt idx="954">
                  <c:v>4.105999999999999</c:v>
                </c:pt>
                <c:pt idx="955">
                  <c:v>4.1019999999999994</c:v>
                </c:pt>
                <c:pt idx="956">
                  <c:v>4.1019999999999994</c:v>
                </c:pt>
                <c:pt idx="957">
                  <c:v>4.1319999999999997</c:v>
                </c:pt>
                <c:pt idx="958">
                  <c:v>4.1279999999999992</c:v>
                </c:pt>
                <c:pt idx="959">
                  <c:v>4.09</c:v>
                </c:pt>
                <c:pt idx="960">
                  <c:v>4.0339999999999998</c:v>
                </c:pt>
                <c:pt idx="961">
                  <c:v>3.9909999999999997</c:v>
                </c:pt>
                <c:pt idx="962">
                  <c:v>3.948</c:v>
                </c:pt>
                <c:pt idx="963">
                  <c:v>3.9259999999999997</c:v>
                </c:pt>
                <c:pt idx="964">
                  <c:v>3.8979999999999997</c:v>
                </c:pt>
                <c:pt idx="965">
                  <c:v>3.8759999999999994</c:v>
                </c:pt>
                <c:pt idx="966">
                  <c:v>3.843</c:v>
                </c:pt>
                <c:pt idx="967">
                  <c:v>3.8159999999999994</c:v>
                </c:pt>
                <c:pt idx="968">
                  <c:v>3.786</c:v>
                </c:pt>
                <c:pt idx="969">
                  <c:v>3.7280000000000002</c:v>
                </c:pt>
                <c:pt idx="970">
                  <c:v>3.6930000000000001</c:v>
                </c:pt>
                <c:pt idx="971">
                  <c:v>3.6659999999999999</c:v>
                </c:pt>
                <c:pt idx="972">
                  <c:v>3.5979999999999999</c:v>
                </c:pt>
                <c:pt idx="973">
                  <c:v>3.4889999999999999</c:v>
                </c:pt>
                <c:pt idx="974">
                  <c:v>3.3899999999999997</c:v>
                </c:pt>
                <c:pt idx="975">
                  <c:v>3.3</c:v>
                </c:pt>
                <c:pt idx="976">
                  <c:v>3.2170000000000001</c:v>
                </c:pt>
                <c:pt idx="977">
                  <c:v>3.1509999999999998</c:v>
                </c:pt>
                <c:pt idx="978">
                  <c:v>3.0719999999999996</c:v>
                </c:pt>
                <c:pt idx="979">
                  <c:v>3.0470000000000002</c:v>
                </c:pt>
                <c:pt idx="980">
                  <c:v>2.9789999999999996</c:v>
                </c:pt>
                <c:pt idx="981">
                  <c:v>2.8779999999999997</c:v>
                </c:pt>
                <c:pt idx="982">
                  <c:v>2.75</c:v>
                </c:pt>
                <c:pt idx="983">
                  <c:v>2.68</c:v>
                </c:pt>
                <c:pt idx="984">
                  <c:v>2.6709999999999998</c:v>
                </c:pt>
                <c:pt idx="985">
                  <c:v>2.5939999999999999</c:v>
                </c:pt>
                <c:pt idx="986">
                  <c:v>2.484</c:v>
                </c:pt>
                <c:pt idx="987">
                  <c:v>2.44</c:v>
                </c:pt>
                <c:pt idx="988">
                  <c:v>2.4409999999999998</c:v>
                </c:pt>
                <c:pt idx="989">
                  <c:v>2.6269999999999998</c:v>
                </c:pt>
                <c:pt idx="990">
                  <c:v>2.798</c:v>
                </c:pt>
                <c:pt idx="991">
                  <c:v>2.9589999999999996</c:v>
                </c:pt>
                <c:pt idx="992">
                  <c:v>3.4179999999999997</c:v>
                </c:pt>
                <c:pt idx="993">
                  <c:v>3.4389999999999996</c:v>
                </c:pt>
                <c:pt idx="994">
                  <c:v>3.3559999999999994</c:v>
                </c:pt>
                <c:pt idx="995">
                  <c:v>3.2669999999999999</c:v>
                </c:pt>
                <c:pt idx="996">
                  <c:v>3.2090000000000001</c:v>
                </c:pt>
                <c:pt idx="997">
                  <c:v>3.1469999999999998</c:v>
                </c:pt>
                <c:pt idx="998">
                  <c:v>3.1019999999999999</c:v>
                </c:pt>
                <c:pt idx="999">
                  <c:v>3.1579999999999999</c:v>
                </c:pt>
                <c:pt idx="1000">
                  <c:v>3.4329999999999994</c:v>
                </c:pt>
                <c:pt idx="1001">
                  <c:v>3.7109999999999999</c:v>
                </c:pt>
                <c:pt idx="1002">
                  <c:v>3.7319999999999998</c:v>
                </c:pt>
                <c:pt idx="1003">
                  <c:v>3.8069999999999995</c:v>
                </c:pt>
                <c:pt idx="1004">
                  <c:v>3.7570000000000001</c:v>
                </c:pt>
                <c:pt idx="1005">
                  <c:v>3.6930000000000001</c:v>
                </c:pt>
                <c:pt idx="1006">
                  <c:v>3.5909999999999997</c:v>
                </c:pt>
                <c:pt idx="1007">
                  <c:v>3.5109999999999997</c:v>
                </c:pt>
                <c:pt idx="1008">
                  <c:v>3.48</c:v>
                </c:pt>
                <c:pt idx="1009">
                  <c:v>3.4499999999999997</c:v>
                </c:pt>
                <c:pt idx="1010">
                  <c:v>3.4319999999999995</c:v>
                </c:pt>
                <c:pt idx="1011">
                  <c:v>3.88</c:v>
                </c:pt>
                <c:pt idx="1012">
                  <c:v>3.8969999999999994</c:v>
                </c:pt>
              </c:numCache>
            </c:numRef>
          </c:val>
        </c:ser>
        <c:marker val="1"/>
        <c:axId val="244691712"/>
        <c:axId val="244693248"/>
      </c:lineChart>
      <c:catAx>
        <c:axId val="244691712"/>
        <c:scaling>
          <c:orientation val="minMax"/>
        </c:scaling>
        <c:axPos val="b"/>
        <c:tickLblPos val="nextTo"/>
        <c:crossAx val="244693248"/>
        <c:crosses val="autoZero"/>
        <c:auto val="1"/>
        <c:lblAlgn val="ctr"/>
        <c:lblOffset val="100"/>
      </c:catAx>
      <c:valAx>
        <c:axId val="244693248"/>
        <c:scaling>
          <c:orientation val="minMax"/>
        </c:scaling>
        <c:axPos val="l"/>
        <c:majorGridlines/>
        <c:numFmt formatCode="General" sourceLinked="1"/>
        <c:tickLblPos val="nextTo"/>
        <c:crossAx val="244691712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Transportation to Campus by Gender</a:t>
            </a:r>
          </a:p>
        </c:rich>
      </c:tx>
      <c:layout/>
    </c:title>
    <c:plotArea>
      <c:layout/>
      <c:barChart>
        <c:barDir val="col"/>
        <c:grouping val="percentStacked"/>
        <c:ser>
          <c:idx val="0"/>
          <c:order val="0"/>
          <c:tx>
            <c:strRef>
              <c:f>Sheet1!$E$9</c:f>
              <c:strCache>
                <c:ptCount val="1"/>
                <c:pt idx="0">
                  <c:v>Car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</c:spPr>
          <c:cat>
            <c:strRef>
              <c:f>(Sheet1!$G$8,Sheet1!$I$8)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(Sheet1!$G$9,Sheet1!$I$9)</c:f>
              <c:numCache>
                <c:formatCode>General</c:formatCode>
                <c:ptCount val="2"/>
                <c:pt idx="0">
                  <c:v>0.60000000000000009</c:v>
                </c:pt>
                <c:pt idx="1">
                  <c:v>0.4</c:v>
                </c:pt>
              </c:numCache>
            </c:numRef>
          </c:val>
        </c:ser>
        <c:ser>
          <c:idx val="1"/>
          <c:order val="1"/>
          <c:tx>
            <c:strRef>
              <c:f>Sheet1!$E$10</c:f>
              <c:strCache>
                <c:ptCount val="1"/>
                <c:pt idx="0">
                  <c:v>Walk or Bike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</c:spPr>
          <c:cat>
            <c:strRef>
              <c:f>(Sheet1!$G$8,Sheet1!$I$8)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(Sheet1!$G$10,Sheet1!$I$10)</c:f>
              <c:numCache>
                <c:formatCode>General</c:formatCode>
                <c:ptCount val="2"/>
                <c:pt idx="0">
                  <c:v>0.25</c:v>
                </c:pt>
                <c:pt idx="1">
                  <c:v>0.43333333333333335</c:v>
                </c:pt>
              </c:numCache>
            </c:numRef>
          </c:val>
        </c:ser>
        <c:ser>
          <c:idx val="2"/>
          <c:order val="2"/>
          <c:tx>
            <c:strRef>
              <c:f>Sheet1!$E$11</c:f>
              <c:strCache>
                <c:ptCount val="1"/>
                <c:pt idx="0">
                  <c:v>Trolley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</c:spPr>
          <c:cat>
            <c:strRef>
              <c:f>(Sheet1!$G$8,Sheet1!$I$8)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(Sheet1!$G$11,Sheet1!$I$11)</c:f>
              <c:numCache>
                <c:formatCode>General</c:formatCode>
                <c:ptCount val="2"/>
                <c:pt idx="0">
                  <c:v>0.15000000000000002</c:v>
                </c:pt>
                <c:pt idx="1">
                  <c:v>0.16666666666666666</c:v>
                </c:pt>
              </c:numCache>
            </c:numRef>
          </c:val>
        </c:ser>
        <c:overlap val="100"/>
        <c:axId val="242810240"/>
        <c:axId val="245240960"/>
      </c:barChart>
      <c:catAx>
        <c:axId val="242810240"/>
        <c:scaling>
          <c:orientation val="minMax"/>
        </c:scaling>
        <c:axPos val="b"/>
        <c:tickLblPos val="nextTo"/>
        <c:crossAx val="245240960"/>
        <c:crosses val="autoZero"/>
        <c:auto val="1"/>
        <c:lblAlgn val="ctr"/>
        <c:lblOffset val="100"/>
      </c:catAx>
      <c:valAx>
        <c:axId val="245240960"/>
        <c:scaling>
          <c:orientation val="minMax"/>
        </c:scaling>
        <c:axPos val="l"/>
        <c:majorGridlines/>
        <c:numFmt formatCode="0%" sourceLinked="1"/>
        <c:tickLblPos val="nextTo"/>
        <c:crossAx val="24281024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AB53-759B-481D-8449-813F7FE061F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AB53-759B-481D-8449-813F7FE061F3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43E4-4974-4D82-9589-F9DE7073A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sumerreports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Graphical Methods for Describing Data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 250</a:t>
            </a:r>
          </a:p>
          <a:p>
            <a:r>
              <a:rPr lang="en-US" dirty="0" smtClean="0"/>
              <a:t>Lecture 1B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1999" y="1524000"/>
          <a:ext cx="7467602" cy="4267200"/>
        </p:xfrm>
        <a:graphic>
          <a:graphicData uri="http://schemas.openxmlformats.org/drawingml/2006/table">
            <a:tbl>
              <a:tblPr/>
              <a:tblGrid>
                <a:gridCol w="1901051"/>
                <a:gridCol w="1263573"/>
                <a:gridCol w="1035901"/>
                <a:gridCol w="1263573"/>
                <a:gridCol w="1001752"/>
                <a:gridCol w="1001752"/>
              </a:tblGrid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Transportation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Walk or Bike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Trolley or Bus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Frequency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Relative Frequency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Transportation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Walk or Bike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Trolley or Bus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 Frequency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 Relative Freq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 Frequency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 Relative Freq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4572000" y="2743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Bar Charts</a:t>
            </a:r>
            <a:r>
              <a:rPr lang="en-US" dirty="0"/>
              <a:t> are useful for summarizing </a:t>
            </a:r>
            <a:r>
              <a:rPr lang="en-US" dirty="0" smtClean="0"/>
              <a:t>one categorical variable.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How would a relative frequency chart differ?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533400" y="2743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Bar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Comparative Bar Charts are particularly useful </a:t>
            </a:r>
            <a:r>
              <a:rPr lang="en-US" sz="2800" dirty="0" smtClean="0"/>
              <a:t>for comparing the distribution of a categorical variable across groups.</a:t>
            </a:r>
          </a:p>
          <a:p>
            <a:pPr lvl="1"/>
            <a:r>
              <a:rPr lang="en-US" dirty="0" smtClean="0"/>
              <a:t>Use relative frequencies as group size may differ</a:t>
            </a:r>
          </a:p>
          <a:p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838200" y="3429000"/>
          <a:ext cx="53340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Displaying Numerical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data </a:t>
            </a:r>
            <a:r>
              <a:rPr lang="en-US" dirty="0"/>
              <a:t>s</a:t>
            </a:r>
            <a:r>
              <a:rPr lang="en-US" dirty="0" smtClean="0"/>
              <a:t>ets</a:t>
            </a:r>
          </a:p>
          <a:p>
            <a:pPr lvl="1"/>
            <a:r>
              <a:rPr lang="en-US" dirty="0" smtClean="0"/>
              <a:t>Dot plot</a:t>
            </a:r>
          </a:p>
          <a:p>
            <a:pPr lvl="1"/>
            <a:r>
              <a:rPr lang="en-US" dirty="0" smtClean="0"/>
              <a:t>Stem-and-leaf display</a:t>
            </a:r>
          </a:p>
          <a:p>
            <a:r>
              <a:rPr lang="en-US" dirty="0" smtClean="0"/>
              <a:t>Larger data sets</a:t>
            </a:r>
          </a:p>
          <a:p>
            <a:pPr lvl="1"/>
            <a:r>
              <a:rPr lang="en-US" dirty="0" smtClean="0"/>
              <a:t>Histogram</a:t>
            </a:r>
          </a:p>
          <a:p>
            <a:pPr lvl="1"/>
            <a:r>
              <a:rPr lang="en-US" dirty="0" smtClean="0"/>
              <a:t>Box Plot (later in course)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To create a </a:t>
            </a:r>
            <a:r>
              <a:rPr lang="en-US" dirty="0" err="1"/>
              <a:t>dotplot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Draw a horizontal number line that covers the range from the smallest to the largest data value.  </a:t>
            </a:r>
          </a:p>
          <a:p>
            <a:pPr lvl="0"/>
            <a:r>
              <a:rPr lang="en-US" dirty="0"/>
              <a:t>Place a dot above the number line located at each observation’s data value.  </a:t>
            </a:r>
          </a:p>
          <a:p>
            <a:r>
              <a:rPr lang="en-US" dirty="0"/>
              <a:t>When there are multiple observations with the same value, the dots are stacked vertically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Illustration – year of minting of pennies</a:t>
            </a:r>
          </a:p>
          <a:p>
            <a:pPr indent="0">
              <a:buNone/>
            </a:pPr>
            <a:r>
              <a:rPr lang="en-US" dirty="0"/>
              <a:t>1971</a:t>
            </a:r>
            <a:r>
              <a:rPr lang="en-US" dirty="0" smtClean="0"/>
              <a:t> </a:t>
            </a:r>
            <a:r>
              <a:rPr lang="en-US" dirty="0"/>
              <a:t>1975</a:t>
            </a:r>
            <a:r>
              <a:rPr lang="en-US" dirty="0" smtClean="0"/>
              <a:t> </a:t>
            </a:r>
            <a:r>
              <a:rPr lang="en-US" dirty="0"/>
              <a:t>1977</a:t>
            </a:r>
            <a:r>
              <a:rPr lang="en-US" dirty="0" smtClean="0"/>
              <a:t> </a:t>
            </a:r>
            <a:r>
              <a:rPr lang="en-US" dirty="0"/>
              <a:t>1978</a:t>
            </a:r>
            <a:r>
              <a:rPr lang="en-US" dirty="0" smtClean="0"/>
              <a:t> </a:t>
            </a:r>
            <a:r>
              <a:rPr lang="en-US" dirty="0"/>
              <a:t>1979</a:t>
            </a:r>
            <a:r>
              <a:rPr lang="en-US" dirty="0" smtClean="0"/>
              <a:t> </a:t>
            </a:r>
            <a:r>
              <a:rPr lang="en-US" dirty="0"/>
              <a:t>1980</a:t>
            </a:r>
            <a:r>
              <a:rPr lang="en-US" dirty="0" smtClean="0"/>
              <a:t> </a:t>
            </a:r>
            <a:r>
              <a:rPr lang="en-US" dirty="0"/>
              <a:t>1982</a:t>
            </a:r>
            <a:r>
              <a:rPr lang="en-US" dirty="0" smtClean="0"/>
              <a:t> </a:t>
            </a:r>
            <a:r>
              <a:rPr lang="en-US" dirty="0"/>
              <a:t>1984</a:t>
            </a:r>
            <a:r>
              <a:rPr lang="en-US" dirty="0" smtClean="0"/>
              <a:t> </a:t>
            </a:r>
            <a:r>
              <a:rPr lang="en-US" dirty="0"/>
              <a:t>1986</a:t>
            </a:r>
            <a:r>
              <a:rPr lang="en-US" dirty="0" smtClean="0"/>
              <a:t> 1986</a:t>
            </a:r>
            <a:r>
              <a:rPr lang="en-US" dirty="0"/>
              <a:t> </a:t>
            </a:r>
            <a:r>
              <a:rPr lang="en-US" dirty="0" smtClean="0"/>
              <a:t>1988 </a:t>
            </a:r>
            <a:r>
              <a:rPr lang="en-US" dirty="0"/>
              <a:t>1988</a:t>
            </a:r>
            <a:r>
              <a:rPr lang="en-US" dirty="0" smtClean="0"/>
              <a:t> </a:t>
            </a:r>
            <a:r>
              <a:rPr lang="en-US" dirty="0"/>
              <a:t>1992</a:t>
            </a:r>
            <a:r>
              <a:rPr lang="en-US" dirty="0" smtClean="0"/>
              <a:t> </a:t>
            </a:r>
            <a:r>
              <a:rPr lang="en-US" dirty="0"/>
              <a:t>1996</a:t>
            </a:r>
            <a:r>
              <a:rPr lang="en-US" dirty="0" smtClean="0"/>
              <a:t> </a:t>
            </a:r>
            <a:r>
              <a:rPr lang="en-US" dirty="0"/>
              <a:t>1996</a:t>
            </a:r>
            <a:r>
              <a:rPr lang="en-US" dirty="0" smtClean="0"/>
              <a:t> </a:t>
            </a:r>
            <a:r>
              <a:rPr lang="en-US" dirty="0"/>
              <a:t>1998</a:t>
            </a:r>
            <a:r>
              <a:rPr lang="en-US" dirty="0" smtClean="0"/>
              <a:t> </a:t>
            </a:r>
            <a:r>
              <a:rPr lang="en-US" dirty="0"/>
              <a:t>1999</a:t>
            </a:r>
            <a:r>
              <a:rPr lang="en-US" dirty="0" smtClean="0"/>
              <a:t> </a:t>
            </a:r>
            <a:r>
              <a:rPr lang="en-US" dirty="0"/>
              <a:t>2000</a:t>
            </a:r>
            <a:r>
              <a:rPr lang="en-US" dirty="0" smtClean="0"/>
              <a:t> </a:t>
            </a:r>
            <a:r>
              <a:rPr lang="en-US" dirty="0"/>
              <a:t>2003</a:t>
            </a:r>
            <a:r>
              <a:rPr lang="en-US" dirty="0" smtClean="0"/>
              <a:t> </a:t>
            </a:r>
            <a:r>
              <a:rPr lang="en-US" dirty="0"/>
              <a:t>2003</a:t>
            </a:r>
            <a:r>
              <a:rPr lang="en-US" dirty="0" smtClean="0"/>
              <a:t> </a:t>
            </a:r>
            <a:r>
              <a:rPr lang="en-US" dirty="0"/>
              <a:t>2004</a:t>
            </a:r>
            <a:r>
              <a:rPr lang="en-US" dirty="0" smtClean="0"/>
              <a:t> </a:t>
            </a:r>
            <a:r>
              <a:rPr lang="en-US" dirty="0"/>
              <a:t>2005</a:t>
            </a:r>
            <a:r>
              <a:rPr lang="en-US" dirty="0" smtClean="0"/>
              <a:t> </a:t>
            </a:r>
            <a:r>
              <a:rPr lang="en-US" dirty="0"/>
              <a:t>2006</a:t>
            </a:r>
            <a:r>
              <a:rPr lang="en-US" dirty="0" smtClean="0"/>
              <a:t> </a:t>
            </a:r>
            <a:r>
              <a:rPr lang="en-US" dirty="0"/>
              <a:t>2007</a:t>
            </a:r>
            <a:r>
              <a:rPr lang="en-US" dirty="0" smtClean="0"/>
              <a:t> </a:t>
            </a:r>
            <a:r>
              <a:rPr lang="en-US" dirty="0"/>
              <a:t>2007</a:t>
            </a:r>
            <a:r>
              <a:rPr lang="en-US" dirty="0" smtClean="0"/>
              <a:t> </a:t>
            </a:r>
            <a:r>
              <a:rPr lang="en-US" dirty="0"/>
              <a:t>2007</a:t>
            </a:r>
            <a:r>
              <a:rPr lang="en-US" dirty="0" smtClean="0"/>
              <a:t> </a:t>
            </a:r>
            <a:r>
              <a:rPr lang="en-US" dirty="0"/>
              <a:t>2007</a:t>
            </a:r>
            <a:r>
              <a:rPr lang="en-US" dirty="0" smtClean="0"/>
              <a:t> </a:t>
            </a:r>
            <a:r>
              <a:rPr lang="en-US" dirty="0"/>
              <a:t>2008</a:t>
            </a:r>
            <a:r>
              <a:rPr lang="en-US" dirty="0" smtClean="0"/>
              <a:t> </a:t>
            </a:r>
            <a:r>
              <a:rPr lang="en-US" dirty="0"/>
              <a:t>2008</a:t>
            </a:r>
            <a:r>
              <a:rPr lang="en-US" dirty="0" smtClean="0"/>
              <a:t> </a:t>
            </a:r>
            <a:r>
              <a:rPr lang="en-US" dirty="0"/>
              <a:t>2009</a:t>
            </a:r>
            <a:r>
              <a:rPr lang="en-US" dirty="0" smtClean="0"/>
              <a:t> </a:t>
            </a:r>
            <a:r>
              <a:rPr lang="en-US" dirty="0"/>
              <a:t>2009</a:t>
            </a:r>
            <a:r>
              <a:rPr lang="en-US" dirty="0" smtClean="0"/>
              <a:t> </a:t>
            </a:r>
            <a:r>
              <a:rPr lang="en-US" dirty="0"/>
              <a:t>2010</a:t>
            </a:r>
            <a:r>
              <a:rPr lang="en-US" dirty="0" smtClean="0"/>
              <a:t> </a:t>
            </a:r>
            <a:r>
              <a:rPr lang="en-US" dirty="0"/>
              <a:t>2011</a:t>
            </a:r>
            <a:r>
              <a:rPr lang="en-US" dirty="0" smtClean="0"/>
              <a:t> </a:t>
            </a:r>
            <a:r>
              <a:rPr lang="en-US" dirty="0"/>
              <a:t>2013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Stem-and-leaf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dirty="0"/>
              <a:t>To make a </a:t>
            </a:r>
            <a:r>
              <a:rPr lang="en-US" sz="3400" dirty="0" err="1"/>
              <a:t>stemplot</a:t>
            </a:r>
            <a:r>
              <a:rPr lang="en-US" sz="3400" dirty="0"/>
              <a:t>:</a:t>
            </a:r>
          </a:p>
          <a:p>
            <a:pPr lvl="0"/>
            <a:r>
              <a:rPr lang="en-US" sz="3400" dirty="0"/>
              <a:t>**Sort the data.**  Separate each observation into a </a:t>
            </a:r>
            <a:r>
              <a:rPr lang="en-US" sz="3400" b="1" dirty="0"/>
              <a:t>leaf</a:t>
            </a:r>
            <a:r>
              <a:rPr lang="en-US" sz="3400" dirty="0"/>
              <a:t>, which is the </a:t>
            </a:r>
            <a:r>
              <a:rPr lang="en-US" sz="3400" u="sng" dirty="0"/>
              <a:t>final</a:t>
            </a:r>
            <a:r>
              <a:rPr lang="en-US" sz="3400" dirty="0"/>
              <a:t> digit, and the </a:t>
            </a:r>
            <a:r>
              <a:rPr lang="en-US" sz="3400" b="1" dirty="0"/>
              <a:t>stem</a:t>
            </a:r>
            <a:r>
              <a:rPr lang="en-US" sz="3400" dirty="0"/>
              <a:t>, which consists of the remaining digits.</a:t>
            </a:r>
          </a:p>
          <a:p>
            <a:pPr lvl="0"/>
            <a:r>
              <a:rPr lang="en-US" sz="3400" dirty="0"/>
              <a:t>Write the stems in a column in consecutive order, with the smallest at the top, and draw a vertical line to the right of this column.</a:t>
            </a:r>
          </a:p>
          <a:p>
            <a:pPr lvl="0"/>
            <a:r>
              <a:rPr lang="en-US" sz="3400" dirty="0"/>
              <a:t>Write each leaf in the row to the right of its stem, with the leaves in consecutive order, smallest to largest.</a:t>
            </a:r>
          </a:p>
          <a:p>
            <a:pPr>
              <a:buNone/>
            </a:pPr>
            <a:r>
              <a:rPr lang="en-US" sz="3400" dirty="0"/>
              <a:t> </a:t>
            </a:r>
          </a:p>
          <a:p>
            <a:pPr>
              <a:buNone/>
            </a:pPr>
            <a:r>
              <a:rPr lang="en-US" sz="3400" dirty="0" smtClean="0"/>
              <a:t>Illustration: Make </a:t>
            </a:r>
            <a:r>
              <a:rPr lang="en-US" sz="3400" dirty="0"/>
              <a:t>a stem-and-leaf plot of points scored by the </a:t>
            </a:r>
            <a:r>
              <a:rPr lang="en-US" sz="3400" dirty="0" smtClean="0"/>
              <a:t>basketball team </a:t>
            </a:r>
            <a:r>
              <a:rPr lang="en-US" sz="3400" dirty="0"/>
              <a:t>in the 2010-2011 </a:t>
            </a:r>
            <a:r>
              <a:rPr lang="en-US" sz="3400" dirty="0" smtClean="0"/>
              <a:t>season</a:t>
            </a:r>
          </a:p>
          <a:p>
            <a:pPr>
              <a:buNone/>
            </a:pPr>
            <a:endParaRPr lang="en-US" sz="1400" dirty="0"/>
          </a:p>
          <a:p>
            <a:pPr indent="0">
              <a:buNone/>
            </a:pPr>
            <a:r>
              <a:rPr lang="en-US" sz="3400" dirty="0"/>
              <a:t>51, 55, 56, 56, 60, 61, 62, 63, 64, 66, 66, 68, 68, 68, 69, 70, 71, 71, 71, 72, 74, 77, 77, 77, 79, 79, 80, 81, 83, 85, 85, 87, 88, 90, 92, 93, 96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Variations on the stem-and-leaf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b="1" dirty="0" smtClean="0"/>
              <a:t>Split stems -  </a:t>
            </a:r>
            <a:r>
              <a:rPr lang="en-US" dirty="0"/>
              <a:t>If there are too many observations in a stem, you can split all of the stems into equal sized pieces.  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instance, with the scores, write each first digit (5-9) twice, and write leaves 0-4 after the first and leaves 5-9 after the second.</a:t>
            </a:r>
          </a:p>
          <a:p>
            <a:pPr lvl="0"/>
            <a:r>
              <a:rPr lang="en-US" b="1" dirty="0"/>
              <a:t>Comparative Stem and Leaf </a:t>
            </a:r>
            <a:r>
              <a:rPr lang="en-US" b="1" dirty="0" smtClean="0"/>
              <a:t>Displays </a:t>
            </a:r>
            <a:r>
              <a:rPr lang="en-US" dirty="0" smtClean="0"/>
              <a:t>-  </a:t>
            </a:r>
            <a:r>
              <a:rPr lang="en-US" dirty="0"/>
              <a:t>To compare two distributions, use the same stems, but write the leaves for the second distribution on the left side. 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instance, we could have put opponents’ scores on the other side of the stem-and-leaf plot in the example.  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sure to label each </a:t>
            </a:r>
            <a:r>
              <a:rPr lang="en-US" dirty="0" smtClean="0"/>
              <a:t>side.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To </a:t>
            </a:r>
            <a:r>
              <a:rPr lang="en-US" dirty="0"/>
              <a:t>create a histogram:</a:t>
            </a:r>
          </a:p>
          <a:p>
            <a:pPr lvl="0"/>
            <a:r>
              <a:rPr lang="en-US" dirty="0"/>
              <a:t>Decide how many equally spaced intervals to use for the horizontal axis.  Between 6 and 15 is usually appropriate.  Break the range of your data up into these intervals.</a:t>
            </a:r>
          </a:p>
          <a:p>
            <a:pPr lvl="0"/>
            <a:r>
              <a:rPr lang="en-US" dirty="0"/>
              <a:t>Decide whether to use frequencies or relative frequencies on the vertical axis.</a:t>
            </a:r>
          </a:p>
          <a:p>
            <a:pPr lvl="0"/>
            <a:r>
              <a:rPr lang="en-US" dirty="0"/>
              <a:t>Determine the frequency or relative frequency of data values in each interval and draw a bar with the corresponding height.  If a value is on a boundary, count it in the interval that begins with that value.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 Diego Rainfall Histogram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77846" y="1720056"/>
          <a:ext cx="8337553" cy="4909338"/>
        </p:xfrm>
        <a:graphic>
          <a:graphicData uri="http://schemas.openxmlformats.org/drawingml/2006/table">
            <a:tbl>
              <a:tblPr/>
              <a:tblGrid>
                <a:gridCol w="585846"/>
                <a:gridCol w="705002"/>
                <a:gridCol w="330987"/>
                <a:gridCol w="705002"/>
                <a:gridCol w="714930"/>
                <a:gridCol w="370704"/>
                <a:gridCol w="648734"/>
                <a:gridCol w="781128"/>
                <a:gridCol w="873805"/>
                <a:gridCol w="873805"/>
                <a:gridCol w="873805"/>
                <a:gridCol w="873805"/>
              </a:tblGrid>
              <a:tr h="272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sng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sng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sng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sng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sng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sng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sng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sng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sng" strike="noStrike">
                          <a:solidFill>
                            <a:schemeClr val="tx1"/>
                          </a:solidFill>
                          <a:latin typeface="Calibri"/>
                        </a:rPr>
                        <a:t>Inches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sng" strike="noStrike">
                          <a:solidFill>
                            <a:schemeClr val="tx1"/>
                          </a:solidFill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sng" strike="noStrike">
                          <a:solidFill>
                            <a:schemeClr val="tx1"/>
                          </a:solidFill>
                          <a:latin typeface="Calibri"/>
                        </a:rPr>
                        <a:t>Rel. Freq.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7.86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11.48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2-3.99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11.85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4-5.99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8.03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12.31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6-7.99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8.13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12.44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8-9.99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8.57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12.48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10-11.99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8.81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12-13.99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9.15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14.76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14-15.99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9.18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14.93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16-17.99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5.88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14.95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18-19.99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6.12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15.62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20-21.99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6.33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9.93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17.13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22-23.99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6.5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17.16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2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6.55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17.3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6.59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18.26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18.49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7.62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7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7.73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1973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10.99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Describing </a:t>
            </a:r>
            <a:r>
              <a:rPr lang="en-US" dirty="0" err="1" smtClean="0"/>
              <a:t>Univariate</a:t>
            </a:r>
            <a:r>
              <a:rPr lang="en-US" dirty="0" smtClean="0"/>
              <a:t> Numeric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to </a:t>
            </a:r>
            <a:r>
              <a:rPr lang="en-US" dirty="0" smtClean="0"/>
              <a:t>look for in </a:t>
            </a:r>
            <a:r>
              <a:rPr lang="en-US" dirty="0" err="1" smtClean="0"/>
              <a:t>dotplots</a:t>
            </a:r>
            <a:r>
              <a:rPr lang="en-US" dirty="0" smtClean="0"/>
              <a:t>, stem-and-leaf displays, and histogram</a:t>
            </a:r>
            <a:r>
              <a:rPr lang="en-US" dirty="0"/>
              <a:t>s		 </a:t>
            </a:r>
          </a:p>
          <a:p>
            <a:pPr lvl="1"/>
            <a:r>
              <a:rPr lang="en-US" dirty="0"/>
              <a:t>A representative or typical value (center) in the data set</a:t>
            </a:r>
          </a:p>
          <a:p>
            <a:pPr lvl="1"/>
            <a:r>
              <a:rPr lang="en-US" dirty="0"/>
              <a:t>The extent to which the data values spread out</a:t>
            </a:r>
          </a:p>
          <a:p>
            <a:pPr lvl="1"/>
            <a:r>
              <a:rPr lang="en-US" dirty="0"/>
              <a:t>The nature of the distribution (shape) along the number line</a:t>
            </a:r>
          </a:p>
          <a:p>
            <a:pPr lvl="1"/>
            <a:r>
              <a:rPr lang="en-US" dirty="0"/>
              <a:t>The presence of unusual values (gaps and outliers)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types of data</a:t>
            </a:r>
          </a:p>
          <a:p>
            <a:r>
              <a:rPr lang="en-US" dirty="0" smtClean="0"/>
              <a:t>Identify types of variables</a:t>
            </a:r>
          </a:p>
          <a:p>
            <a:r>
              <a:rPr lang="en-US" dirty="0" smtClean="0"/>
              <a:t>Choose appropriate graphical displays for each data/variable type</a:t>
            </a:r>
          </a:p>
          <a:p>
            <a:r>
              <a:rPr lang="en-US" dirty="0" smtClean="0"/>
              <a:t>Constructing graphical displays</a:t>
            </a:r>
          </a:p>
          <a:p>
            <a:r>
              <a:rPr lang="en-US" dirty="0" smtClean="0"/>
              <a:t>Describing key features of a distribution based on the graphical display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Terms we use to describe the shape of a distribution include</a:t>
            </a:r>
          </a:p>
          <a:p>
            <a:pPr lvl="0"/>
            <a:r>
              <a:rPr lang="en-US" b="1" dirty="0"/>
              <a:t>Symmetric</a:t>
            </a:r>
            <a:r>
              <a:rPr lang="en-US" dirty="0"/>
              <a:t> – the distribution looks similar on both sides.  One symmetric shape we will encounter frequently is a </a:t>
            </a:r>
            <a:r>
              <a:rPr lang="en-US" b="1" dirty="0"/>
              <a:t>bell-shape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Skewed to the right</a:t>
            </a:r>
            <a:r>
              <a:rPr lang="en-US" dirty="0"/>
              <a:t> – there is more data on the left side of the distribution, the _________ tail is longer.</a:t>
            </a:r>
          </a:p>
          <a:p>
            <a:pPr lvl="0"/>
            <a:r>
              <a:rPr lang="en-US" b="1" dirty="0"/>
              <a:t>Skewed to the left</a:t>
            </a:r>
            <a:r>
              <a:rPr lang="en-US" dirty="0"/>
              <a:t> – there is more data on the right side of the distribution, the _________ tail is longer.</a:t>
            </a:r>
          </a:p>
          <a:p>
            <a:pPr lvl="0"/>
            <a:r>
              <a:rPr lang="en-US" dirty="0"/>
              <a:t>The </a:t>
            </a:r>
            <a:r>
              <a:rPr lang="en-US" b="1" dirty="0"/>
              <a:t>mode</a:t>
            </a:r>
            <a:r>
              <a:rPr lang="en-US" dirty="0"/>
              <a:t> of a dataset is the most frequent value.  If there is one prominent peak the shape is </a:t>
            </a:r>
            <a:r>
              <a:rPr lang="en-US" b="1" dirty="0" err="1"/>
              <a:t>unimodal</a:t>
            </a:r>
            <a:r>
              <a:rPr lang="en-US" dirty="0"/>
              <a:t>.  If there are two prominent peaks, the shape is_______________.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Describe the </a:t>
            </a:r>
            <a:r>
              <a:rPr lang="en-US" dirty="0" smtClean="0"/>
              <a:t>shapes </a:t>
            </a:r>
            <a:r>
              <a:rPr lang="en-US" dirty="0"/>
              <a:t>of the </a:t>
            </a:r>
            <a:r>
              <a:rPr lang="en-US" dirty="0" smtClean="0"/>
              <a:t>distributions </a:t>
            </a:r>
            <a:r>
              <a:rPr lang="en-US" dirty="0"/>
              <a:t>of coin </a:t>
            </a:r>
            <a:r>
              <a:rPr lang="en-US" dirty="0" smtClean="0"/>
              <a:t>dates, </a:t>
            </a:r>
            <a:r>
              <a:rPr lang="en-US" dirty="0"/>
              <a:t>basketball </a:t>
            </a:r>
            <a:r>
              <a:rPr lang="en-US" dirty="0" smtClean="0"/>
              <a:t>scores, and rainfall. </a:t>
            </a:r>
            <a:r>
              <a:rPr lang="en-US" dirty="0"/>
              <a:t> </a:t>
            </a:r>
            <a:r>
              <a:rPr lang="en-US" dirty="0" smtClean="0"/>
              <a:t>What </a:t>
            </a:r>
            <a:r>
              <a:rPr lang="en-US" dirty="0"/>
              <a:t>shape do you expect for incomes?  For grades?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</a:t>
            </a:r>
            <a:r>
              <a:rPr lang="en-US" dirty="0" err="1" smtClean="0"/>
              <a:t>Bivariate</a:t>
            </a:r>
            <a:r>
              <a:rPr lang="en-US" dirty="0" smtClean="0"/>
              <a:t> Numerical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 smtClean="0"/>
              <a:t>construct a </a:t>
            </a:r>
            <a:r>
              <a:rPr lang="en-US" b="1" dirty="0" err="1" smtClean="0"/>
              <a:t>scatterplot</a:t>
            </a:r>
            <a:r>
              <a:rPr lang="en-US" dirty="0" smtClean="0"/>
              <a:t>: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Draw horizontal and vertical axes.  Label the horizontal axis and include an appropriate scale for the </a:t>
            </a:r>
            <a:r>
              <a:rPr lang="en-US" i="1" dirty="0"/>
              <a:t>x</a:t>
            </a:r>
            <a:r>
              <a:rPr lang="en-US" dirty="0"/>
              <a:t>-variable.  Label the vertical axis and include an appropriate scale for the </a:t>
            </a:r>
            <a:r>
              <a:rPr lang="en-US" i="1" dirty="0"/>
              <a:t>y</a:t>
            </a:r>
            <a:r>
              <a:rPr lang="en-US" dirty="0"/>
              <a:t>-variable. </a:t>
            </a:r>
          </a:p>
          <a:p>
            <a:pPr lvl="1"/>
            <a:r>
              <a:rPr lang="en-US" dirty="0"/>
              <a:t>For each 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pair in the data set, add a dot in the appropriate location in the display.</a:t>
            </a:r>
          </a:p>
          <a:p>
            <a:r>
              <a:rPr lang="en-US" dirty="0"/>
              <a:t>What to look for:   Relationship between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Scatterplot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accompanying table gives the cost (in dollars) and an overall quality rating for 10 different brands of men’s athletic shoes (</a:t>
            </a:r>
            <a:r>
              <a:rPr lang="en-US" u="sng" dirty="0" smtClean="0">
                <a:hlinkClick r:id="rId2"/>
              </a:rPr>
              <a:t>www.consumerreports.org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r>
              <a:rPr lang="en-US" sz="2400" baseline="0" dirty="0" smtClean="0"/>
              <a:t>Cost 	65 </a:t>
            </a:r>
            <a:r>
              <a:rPr lang="en-US" sz="2400" dirty="0" smtClean="0"/>
              <a:t> </a:t>
            </a:r>
            <a:r>
              <a:rPr lang="en-US" sz="2400" baseline="0" dirty="0" smtClean="0"/>
              <a:t>45 </a:t>
            </a:r>
            <a:r>
              <a:rPr lang="en-US" sz="2400" dirty="0"/>
              <a:t> </a:t>
            </a:r>
            <a:r>
              <a:rPr lang="en-US" sz="2400" baseline="0" dirty="0" smtClean="0"/>
              <a:t>45 </a:t>
            </a:r>
            <a:r>
              <a:rPr lang="en-US" sz="2400" dirty="0"/>
              <a:t> </a:t>
            </a:r>
            <a:r>
              <a:rPr lang="en-US" sz="2400" baseline="0" dirty="0" smtClean="0"/>
              <a:t>80 </a:t>
            </a:r>
            <a:r>
              <a:rPr lang="en-US" sz="2400" dirty="0"/>
              <a:t> </a:t>
            </a:r>
            <a:r>
              <a:rPr lang="en-US" sz="2400" baseline="0" dirty="0" smtClean="0"/>
              <a:t>110 </a:t>
            </a:r>
            <a:r>
              <a:rPr lang="en-US" sz="2400" dirty="0"/>
              <a:t> </a:t>
            </a:r>
            <a:r>
              <a:rPr lang="en-US" sz="2400" baseline="0" dirty="0" smtClean="0"/>
              <a:t>110 </a:t>
            </a:r>
            <a:r>
              <a:rPr lang="en-US" sz="2400" dirty="0"/>
              <a:t> </a:t>
            </a:r>
            <a:r>
              <a:rPr lang="en-US" sz="2400" baseline="0" dirty="0" smtClean="0"/>
              <a:t>30 </a:t>
            </a:r>
            <a:r>
              <a:rPr lang="en-US" sz="2400" dirty="0"/>
              <a:t> </a:t>
            </a:r>
            <a:r>
              <a:rPr lang="en-US" sz="2400" baseline="0" dirty="0" smtClean="0"/>
              <a:t>80 </a:t>
            </a:r>
            <a:r>
              <a:rPr lang="en-US" sz="2400" dirty="0"/>
              <a:t> </a:t>
            </a:r>
            <a:r>
              <a:rPr lang="en-US" sz="2400" baseline="0" dirty="0" smtClean="0"/>
              <a:t>110 </a:t>
            </a:r>
            <a:r>
              <a:rPr lang="en-US" sz="2400" dirty="0"/>
              <a:t> </a:t>
            </a:r>
            <a:r>
              <a:rPr lang="en-US" sz="2400" baseline="0" dirty="0" smtClean="0"/>
              <a:t>70 	</a:t>
            </a:r>
          </a:p>
          <a:p>
            <a:pPr>
              <a:buNone/>
            </a:pPr>
            <a:r>
              <a:rPr lang="en-US" sz="2400" baseline="0" dirty="0" smtClean="0"/>
              <a:t>Rating 	71 </a:t>
            </a:r>
            <a:r>
              <a:rPr lang="en-US" sz="2400" dirty="0" smtClean="0"/>
              <a:t> </a:t>
            </a:r>
            <a:r>
              <a:rPr lang="en-US" sz="2400" baseline="0" dirty="0" smtClean="0"/>
              <a:t>70 	62 </a:t>
            </a:r>
            <a:r>
              <a:rPr lang="en-US" sz="2400" dirty="0" smtClean="0"/>
              <a:t> </a:t>
            </a:r>
            <a:r>
              <a:rPr lang="en-US" sz="2400" baseline="0" dirty="0" smtClean="0"/>
              <a:t>59 	 58 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aseline="0" dirty="0" smtClean="0"/>
              <a:t>57 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baseline="0" dirty="0" smtClean="0"/>
              <a:t>56 </a:t>
            </a:r>
            <a:r>
              <a:rPr lang="en-US" sz="2400" dirty="0"/>
              <a:t> </a:t>
            </a:r>
            <a:r>
              <a:rPr lang="en-US" sz="2400" baseline="0" dirty="0" smtClean="0"/>
              <a:t>52 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aseline="0" dirty="0" smtClean="0"/>
              <a:t>51   51 </a:t>
            </a:r>
            <a:r>
              <a:rPr lang="en-US" baseline="0" dirty="0" smtClean="0">
                <a:latin typeface="Times New Roman"/>
              </a:rPr>
              <a:t>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Is there a relationship between </a:t>
            </a:r>
            <a:r>
              <a:rPr lang="en-US" i="1" dirty="0"/>
              <a:t>x</a:t>
            </a:r>
            <a:r>
              <a:rPr lang="en-US" dirty="0"/>
              <a:t> = cost and       </a:t>
            </a:r>
            <a:r>
              <a:rPr lang="en-US" i="1" dirty="0"/>
              <a:t>y</a:t>
            </a:r>
            <a:r>
              <a:rPr lang="en-US" dirty="0"/>
              <a:t> = quality rating?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</a:t>
            </a:r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6106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Bivariate</a:t>
            </a:r>
            <a:r>
              <a:rPr lang="en-US" dirty="0"/>
              <a:t> data with time and </a:t>
            </a:r>
            <a:r>
              <a:rPr lang="en-US" dirty="0" smtClean="0"/>
              <a:t>a numeric </a:t>
            </a:r>
            <a:r>
              <a:rPr lang="en-US" dirty="0"/>
              <a:t>variable</a:t>
            </a:r>
          </a:p>
          <a:p>
            <a:r>
              <a:rPr lang="en-US" dirty="0"/>
              <a:t>How to construct	</a:t>
            </a:r>
          </a:p>
          <a:p>
            <a:pPr lvl="1"/>
            <a:r>
              <a:rPr lang="en-US" dirty="0"/>
              <a:t>Draw horizontal and vertical axes.  Label the horizontal axis and include an appropriate scale for the </a:t>
            </a:r>
            <a:r>
              <a:rPr lang="en-US" i="1" dirty="0"/>
              <a:t>x</a:t>
            </a:r>
            <a:r>
              <a:rPr lang="en-US" dirty="0"/>
              <a:t>-variable.  Label the vertical axis and include an appropriate scale for the </a:t>
            </a:r>
            <a:r>
              <a:rPr lang="en-US" i="1" dirty="0"/>
              <a:t>y</a:t>
            </a:r>
            <a:r>
              <a:rPr lang="en-US" dirty="0"/>
              <a:t>-variable. </a:t>
            </a:r>
          </a:p>
          <a:p>
            <a:pPr lvl="1"/>
            <a:r>
              <a:rPr lang="en-US" dirty="0"/>
              <a:t>For each 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pair in the data set, add a dot in the appropriate location </a:t>
            </a:r>
          </a:p>
          <a:p>
            <a:pPr lvl="1"/>
            <a:r>
              <a:rPr lang="en-US" dirty="0"/>
              <a:t>Connect </a:t>
            </a:r>
            <a:r>
              <a:rPr lang="en-US" dirty="0" smtClean="0"/>
              <a:t>dots </a:t>
            </a:r>
            <a:r>
              <a:rPr lang="en-US" dirty="0"/>
              <a:t>in order</a:t>
            </a:r>
          </a:p>
          <a:p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4038600" y="3657600"/>
          <a:ext cx="49530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Pie (Circle) Chart	</a:t>
            </a:r>
          </a:p>
          <a:p>
            <a:r>
              <a:rPr lang="en-US" dirty="0"/>
              <a:t>When to Use: Categorical data</a:t>
            </a:r>
          </a:p>
          <a:p>
            <a:r>
              <a:rPr lang="en-US" dirty="0"/>
              <a:t>How to construct	</a:t>
            </a:r>
          </a:p>
          <a:p>
            <a:pPr lvl="1"/>
            <a:r>
              <a:rPr lang="en-US" dirty="0"/>
              <a:t>A circle is used to represent the whole data set.</a:t>
            </a:r>
          </a:p>
          <a:p>
            <a:pPr lvl="1"/>
            <a:r>
              <a:rPr lang="en-US" dirty="0"/>
              <a:t>“Slices” of the pie represent the categories</a:t>
            </a:r>
          </a:p>
          <a:p>
            <a:pPr lvl="1"/>
            <a:r>
              <a:rPr lang="en-US" dirty="0"/>
              <a:t>The size of a particular category’s slice is proportional to its frequency or relative frequency.</a:t>
            </a:r>
          </a:p>
          <a:p>
            <a:r>
              <a:rPr lang="en-US" dirty="0"/>
              <a:t>Most effective for summarizing data sets when there are not too many categories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(or Stacked) Bar Charts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971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</a:t>
            </a:r>
            <a:r>
              <a:rPr lang="en-US" dirty="0"/>
              <a:t>to Use: Categorical data</a:t>
            </a:r>
          </a:p>
          <a:p>
            <a:r>
              <a:rPr lang="en-US" dirty="0"/>
              <a:t>How to construct	</a:t>
            </a:r>
          </a:p>
          <a:p>
            <a:pPr lvl="1"/>
            <a:r>
              <a:rPr lang="en-US" dirty="0"/>
              <a:t>Use a rectangular bar rather than a circle to represent the entire data set.</a:t>
            </a:r>
          </a:p>
          <a:p>
            <a:pPr lvl="1"/>
            <a:r>
              <a:rPr lang="en-US" dirty="0"/>
              <a:t>The bar is divided into segments, with different segments representing different categories.</a:t>
            </a:r>
          </a:p>
          <a:p>
            <a:pPr lvl="1"/>
            <a:r>
              <a:rPr lang="en-US" dirty="0"/>
              <a:t>The area of the segment is proportional to the relative frequency for the particular category.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these Common </a:t>
            </a:r>
            <a:r>
              <a:rPr lang="en-US" dirty="0" smtClean="0"/>
              <a:t>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Areas should be proportional to frequency, relative frequency, or magnitude of the number being represented</a:t>
            </a:r>
            <a:r>
              <a:rPr lang="en-US" dirty="0" smtClean="0"/>
              <a:t>.</a:t>
            </a:r>
          </a:p>
          <a:p>
            <a:pPr lvl="0">
              <a:buNone/>
            </a:pPr>
            <a:endParaRPr lang="en-US" dirty="0" smtClean="0"/>
          </a:p>
          <a:p>
            <a:r>
              <a:rPr lang="en-US" dirty="0"/>
              <a:t>Watch out for unequal time spacing in time series plots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 lvl="0"/>
            <a:r>
              <a:rPr lang="en-US" dirty="0" smtClean="0"/>
              <a:t>Be sure you have the right type of plot for your data type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Broken 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 cautious of graphs with broken axes (axes that don’t start at 0).</a:t>
            </a:r>
          </a:p>
          <a:p>
            <a:pPr lvl="0"/>
            <a:r>
              <a:rPr lang="en-US" dirty="0" smtClean="0"/>
              <a:t>Not starting at zero is OK for  </a:t>
            </a:r>
            <a:r>
              <a:rPr lang="en-US" dirty="0"/>
              <a:t>a </a:t>
            </a:r>
            <a:r>
              <a:rPr lang="en-US" dirty="0" err="1" smtClean="0"/>
              <a:t>scatterplot</a:t>
            </a:r>
            <a:r>
              <a:rPr lang="en-US" dirty="0" smtClean="0"/>
              <a:t>; </a:t>
            </a:r>
            <a:r>
              <a:rPr lang="en-US" dirty="0"/>
              <a:t>does not result in a misleading picture of the relationship of </a:t>
            </a:r>
            <a:r>
              <a:rPr lang="en-US" dirty="0" err="1"/>
              <a:t>bivariate</a:t>
            </a:r>
            <a:r>
              <a:rPr lang="en-US" dirty="0"/>
              <a:t> data.</a:t>
            </a:r>
          </a:p>
          <a:p>
            <a:pPr lvl="0"/>
            <a:r>
              <a:rPr lang="en-US" dirty="0"/>
              <a:t>In time series plots, broken axes can sometimes exaggerate the magnitude of change over time.</a:t>
            </a:r>
          </a:p>
          <a:p>
            <a:pPr lvl="0"/>
            <a:r>
              <a:rPr lang="en-US" dirty="0"/>
              <a:t>In bar charts and histograms, the vertical axis should </a:t>
            </a:r>
            <a:r>
              <a:rPr lang="en-US" b="1" dirty="0"/>
              <a:t>NEVER</a:t>
            </a:r>
            <a:r>
              <a:rPr lang="en-US" dirty="0"/>
              <a:t> be broken.  This violates the “proportional area” principle.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79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Be careful how you interpret patterns in </a:t>
            </a:r>
            <a:r>
              <a:rPr lang="en-US" dirty="0" err="1"/>
              <a:t>scatterplots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Consider the following </a:t>
            </a:r>
            <a:r>
              <a:rPr lang="en-US" dirty="0" err="1"/>
              <a:t>scatterplot</a:t>
            </a:r>
            <a:r>
              <a:rPr lang="en-US" dirty="0"/>
              <a:t> showing the relationship between the number of Methodist ministers in New England and the amount of Cuban rum imported  into Boston from 1860 to 1940 (Education.com</a:t>
            </a:r>
            <a:r>
              <a:rPr lang="en-US" dirty="0" smtClean="0"/>
              <a:t>). 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= .999973</a:t>
            </a:r>
          </a:p>
          <a:p>
            <a:endParaRPr lang="en-US" dirty="0"/>
          </a:p>
        </p:txBody>
      </p:sp>
      <p:grpSp>
        <p:nvGrpSpPr>
          <p:cNvPr id="32772" name="Group 4"/>
          <p:cNvGrpSpPr>
            <a:grpSpLocks noChangeAspect="1"/>
          </p:cNvGrpSpPr>
          <p:nvPr/>
        </p:nvGrpSpPr>
        <p:grpSpPr bwMode="auto">
          <a:xfrm>
            <a:off x="2286000" y="4419600"/>
            <a:ext cx="4086225" cy="2255838"/>
            <a:chOff x="1440" y="2784"/>
            <a:chExt cx="2574" cy="1421"/>
          </a:xfrm>
        </p:grpSpPr>
        <p:sp>
          <p:nvSpPr>
            <p:cNvPr id="327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40" y="2784"/>
              <a:ext cx="2574" cy="1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1440" y="2784"/>
              <a:ext cx="2574" cy="14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1440" y="2784"/>
              <a:ext cx="2574" cy="14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 flipH="1">
              <a:off x="1440" y="2784"/>
              <a:ext cx="255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>
              <a:off x="1440" y="4187"/>
              <a:ext cx="255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1440" y="2784"/>
              <a:ext cx="1" cy="14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flipV="1">
              <a:off x="3991" y="2784"/>
              <a:ext cx="1" cy="14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flipH="1">
              <a:off x="1975" y="3911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1703" y="3869"/>
              <a:ext cx="25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H="1">
              <a:off x="1975" y="3731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1649" y="3689"/>
              <a:ext cx="31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flipH="1">
              <a:off x="1975" y="3551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1649" y="3509"/>
              <a:ext cx="31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H="1">
              <a:off x="1975" y="3372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1649" y="3330"/>
              <a:ext cx="31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flipH="1">
              <a:off x="1975" y="3192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1649" y="3150"/>
              <a:ext cx="31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H="1">
              <a:off x="1975" y="3012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1649" y="2970"/>
              <a:ext cx="31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30000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flipH="1">
              <a:off x="1975" y="2832"/>
              <a:ext cx="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2" name="Rectangle 24"/>
            <p:cNvSpPr>
              <a:spLocks noChangeArrowheads="1"/>
            </p:cNvSpPr>
            <p:nvPr/>
          </p:nvSpPr>
          <p:spPr bwMode="auto">
            <a:xfrm>
              <a:off x="1649" y="2790"/>
              <a:ext cx="310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35000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93" name="Rectangle 25"/>
            <p:cNvSpPr>
              <a:spLocks noChangeArrowheads="1"/>
            </p:cNvSpPr>
            <p:nvPr/>
          </p:nvSpPr>
          <p:spPr bwMode="auto">
            <a:xfrm rot="16200000">
              <a:off x="1149" y="3170"/>
              <a:ext cx="82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Number of Barrels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94" name="Rectangle 26"/>
            <p:cNvSpPr>
              <a:spLocks noChangeArrowheads="1"/>
            </p:cNvSpPr>
            <p:nvPr/>
          </p:nvSpPr>
          <p:spPr bwMode="auto">
            <a:xfrm rot="16200000">
              <a:off x="1308" y="3181"/>
              <a:ext cx="75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of Imported Rum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95" name="Rectangle 27"/>
            <p:cNvSpPr>
              <a:spLocks noChangeArrowheads="1"/>
            </p:cNvSpPr>
            <p:nvPr/>
          </p:nvSpPr>
          <p:spPr bwMode="auto">
            <a:xfrm>
              <a:off x="2021" y="2832"/>
              <a:ext cx="1861" cy="10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6" name="Rectangle 28"/>
            <p:cNvSpPr>
              <a:spLocks noChangeArrowheads="1"/>
            </p:cNvSpPr>
            <p:nvPr/>
          </p:nvSpPr>
          <p:spPr bwMode="auto">
            <a:xfrm>
              <a:off x="2405" y="3783"/>
              <a:ext cx="8" cy="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7" name="Rectangle 29"/>
            <p:cNvSpPr>
              <a:spLocks noChangeArrowheads="1"/>
            </p:cNvSpPr>
            <p:nvPr/>
          </p:nvSpPr>
          <p:spPr bwMode="auto">
            <a:xfrm>
              <a:off x="2312" y="3855"/>
              <a:ext cx="8" cy="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8" name="Rectangle 30"/>
            <p:cNvSpPr>
              <a:spLocks noChangeArrowheads="1"/>
            </p:cNvSpPr>
            <p:nvPr/>
          </p:nvSpPr>
          <p:spPr bwMode="auto">
            <a:xfrm>
              <a:off x="2343" y="3831"/>
              <a:ext cx="8" cy="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9" name="Rectangle 31"/>
            <p:cNvSpPr>
              <a:spLocks noChangeArrowheads="1"/>
            </p:cNvSpPr>
            <p:nvPr/>
          </p:nvSpPr>
          <p:spPr bwMode="auto">
            <a:xfrm>
              <a:off x="2413" y="3777"/>
              <a:ext cx="8" cy="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0" name="Rectangle 32"/>
            <p:cNvSpPr>
              <a:spLocks noChangeArrowheads="1"/>
            </p:cNvSpPr>
            <p:nvPr/>
          </p:nvSpPr>
          <p:spPr bwMode="auto">
            <a:xfrm>
              <a:off x="2467" y="3735"/>
              <a:ext cx="8" cy="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1" name="Rectangle 33"/>
            <p:cNvSpPr>
              <a:spLocks noChangeArrowheads="1"/>
            </p:cNvSpPr>
            <p:nvPr/>
          </p:nvSpPr>
          <p:spPr bwMode="auto">
            <a:xfrm>
              <a:off x="2514" y="3699"/>
              <a:ext cx="7" cy="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2" name="Rectangle 34"/>
            <p:cNvSpPr>
              <a:spLocks noChangeArrowheads="1"/>
            </p:cNvSpPr>
            <p:nvPr/>
          </p:nvSpPr>
          <p:spPr bwMode="auto">
            <a:xfrm>
              <a:off x="2545" y="3675"/>
              <a:ext cx="7" cy="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3" name="Rectangle 35"/>
            <p:cNvSpPr>
              <a:spLocks noChangeArrowheads="1"/>
            </p:cNvSpPr>
            <p:nvPr/>
          </p:nvSpPr>
          <p:spPr bwMode="auto">
            <a:xfrm>
              <a:off x="2491" y="3723"/>
              <a:ext cx="7" cy="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4" name="Rectangle 36"/>
            <p:cNvSpPr>
              <a:spLocks noChangeArrowheads="1"/>
            </p:cNvSpPr>
            <p:nvPr/>
          </p:nvSpPr>
          <p:spPr bwMode="auto">
            <a:xfrm>
              <a:off x="2514" y="3705"/>
              <a:ext cx="7" cy="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5" name="Rectangle 37"/>
            <p:cNvSpPr>
              <a:spLocks noChangeArrowheads="1"/>
            </p:cNvSpPr>
            <p:nvPr/>
          </p:nvSpPr>
          <p:spPr bwMode="auto">
            <a:xfrm>
              <a:off x="2529" y="3687"/>
              <a:ext cx="8" cy="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6" name="Rectangle 38"/>
            <p:cNvSpPr>
              <a:spLocks noChangeArrowheads="1"/>
            </p:cNvSpPr>
            <p:nvPr/>
          </p:nvSpPr>
          <p:spPr bwMode="auto">
            <a:xfrm>
              <a:off x="2669" y="3585"/>
              <a:ext cx="7" cy="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7" name="Rectangle 39"/>
            <p:cNvSpPr>
              <a:spLocks noChangeArrowheads="1"/>
            </p:cNvSpPr>
            <p:nvPr/>
          </p:nvSpPr>
          <p:spPr bwMode="auto">
            <a:xfrm>
              <a:off x="2886" y="3418"/>
              <a:ext cx="8" cy="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8" name="Rectangle 40"/>
            <p:cNvSpPr>
              <a:spLocks noChangeArrowheads="1"/>
            </p:cNvSpPr>
            <p:nvPr/>
          </p:nvSpPr>
          <p:spPr bwMode="auto">
            <a:xfrm>
              <a:off x="3103" y="3256"/>
              <a:ext cx="8" cy="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9" name="Rectangle 41"/>
            <p:cNvSpPr>
              <a:spLocks noChangeArrowheads="1"/>
            </p:cNvSpPr>
            <p:nvPr/>
          </p:nvSpPr>
          <p:spPr bwMode="auto">
            <a:xfrm>
              <a:off x="3150" y="3214"/>
              <a:ext cx="7" cy="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0" name="Rectangle 42"/>
            <p:cNvSpPr>
              <a:spLocks noChangeArrowheads="1"/>
            </p:cNvSpPr>
            <p:nvPr/>
          </p:nvSpPr>
          <p:spPr bwMode="auto">
            <a:xfrm>
              <a:off x="3212" y="3166"/>
              <a:ext cx="7" cy="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1" name="Rectangle 43"/>
            <p:cNvSpPr>
              <a:spLocks noChangeArrowheads="1"/>
            </p:cNvSpPr>
            <p:nvPr/>
          </p:nvSpPr>
          <p:spPr bwMode="auto">
            <a:xfrm>
              <a:off x="3390" y="3034"/>
              <a:ext cx="8" cy="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2" name="Rectangle 44"/>
            <p:cNvSpPr>
              <a:spLocks noChangeArrowheads="1"/>
            </p:cNvSpPr>
            <p:nvPr/>
          </p:nvSpPr>
          <p:spPr bwMode="auto">
            <a:xfrm>
              <a:off x="3646" y="2836"/>
              <a:ext cx="7" cy="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H="1">
              <a:off x="2021" y="2832"/>
              <a:ext cx="186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>
              <a:off x="2021" y="3911"/>
              <a:ext cx="186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>
              <a:off x="2021" y="2832"/>
              <a:ext cx="1" cy="10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3882" y="2832"/>
              <a:ext cx="1" cy="10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>
              <a:off x="2021" y="3911"/>
              <a:ext cx="1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8" name="Rectangle 50"/>
            <p:cNvSpPr>
              <a:spLocks noChangeArrowheads="1"/>
            </p:cNvSpPr>
            <p:nvPr/>
          </p:nvSpPr>
          <p:spPr bwMode="auto">
            <a:xfrm>
              <a:off x="1975" y="3953"/>
              <a:ext cx="9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>
              <a:off x="2332" y="3911"/>
              <a:ext cx="1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20" name="Rectangle 52"/>
            <p:cNvSpPr>
              <a:spLocks noChangeArrowheads="1"/>
            </p:cNvSpPr>
            <p:nvPr/>
          </p:nvSpPr>
          <p:spPr bwMode="auto">
            <a:xfrm>
              <a:off x="2259" y="3953"/>
              <a:ext cx="14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>
              <a:off x="2642" y="3911"/>
              <a:ext cx="1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22" name="Rectangle 54"/>
            <p:cNvSpPr>
              <a:spLocks noChangeArrowheads="1"/>
            </p:cNvSpPr>
            <p:nvPr/>
          </p:nvSpPr>
          <p:spPr bwMode="auto">
            <a:xfrm>
              <a:off x="2541" y="3953"/>
              <a:ext cx="20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>
              <a:off x="2952" y="3911"/>
              <a:ext cx="1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24" name="Rectangle 56"/>
            <p:cNvSpPr>
              <a:spLocks noChangeArrowheads="1"/>
            </p:cNvSpPr>
            <p:nvPr/>
          </p:nvSpPr>
          <p:spPr bwMode="auto">
            <a:xfrm>
              <a:off x="2851" y="3953"/>
              <a:ext cx="20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>
              <a:off x="3262" y="3911"/>
              <a:ext cx="1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26" name="Rectangle 58"/>
            <p:cNvSpPr>
              <a:spLocks noChangeArrowheads="1"/>
            </p:cNvSpPr>
            <p:nvPr/>
          </p:nvSpPr>
          <p:spPr bwMode="auto">
            <a:xfrm>
              <a:off x="3161" y="3953"/>
              <a:ext cx="20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>
              <a:off x="3572" y="3911"/>
              <a:ext cx="1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28" name="Rectangle 60"/>
            <p:cNvSpPr>
              <a:spLocks noChangeArrowheads="1"/>
            </p:cNvSpPr>
            <p:nvPr/>
          </p:nvSpPr>
          <p:spPr bwMode="auto">
            <a:xfrm>
              <a:off x="3471" y="3953"/>
              <a:ext cx="20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>
              <a:off x="3882" y="3911"/>
              <a:ext cx="1" cy="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30" name="Rectangle 62"/>
            <p:cNvSpPr>
              <a:spLocks noChangeArrowheads="1"/>
            </p:cNvSpPr>
            <p:nvPr/>
          </p:nvSpPr>
          <p:spPr bwMode="auto">
            <a:xfrm>
              <a:off x="3781" y="3953"/>
              <a:ext cx="202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31" name="Rectangle 63"/>
            <p:cNvSpPr>
              <a:spLocks noChangeArrowheads="1"/>
            </p:cNvSpPr>
            <p:nvPr/>
          </p:nvSpPr>
          <p:spPr bwMode="auto">
            <a:xfrm>
              <a:off x="2386" y="4055"/>
              <a:ext cx="1334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Number of Methodist Ministers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Variable</a:t>
            </a:r>
            <a:r>
              <a:rPr lang="en-US" dirty="0"/>
              <a:t> : any characteristic whose value may change from one </a:t>
            </a:r>
            <a:r>
              <a:rPr lang="en-US" dirty="0" smtClean="0"/>
              <a:t>individual or unit </a:t>
            </a:r>
            <a:r>
              <a:rPr lang="en-US" dirty="0"/>
              <a:t>to another</a:t>
            </a:r>
          </a:p>
          <a:p>
            <a:r>
              <a:rPr lang="en-US" b="1" dirty="0"/>
              <a:t>Data:</a:t>
            </a:r>
            <a:r>
              <a:rPr lang="en-US" dirty="0"/>
              <a:t> The values for a variable from individual observations</a:t>
            </a:r>
          </a:p>
          <a:p>
            <a:pPr lvl="1"/>
            <a:r>
              <a:rPr lang="en-US" b="1" dirty="0" err="1"/>
              <a:t>Univariate</a:t>
            </a:r>
            <a:r>
              <a:rPr lang="en-US" dirty="0"/>
              <a:t> – consist of observations on a single variable made on individuals in a sample or population</a:t>
            </a:r>
          </a:p>
          <a:p>
            <a:pPr lvl="1"/>
            <a:r>
              <a:rPr lang="en-US" b="1" dirty="0" err="1" smtClean="0"/>
              <a:t>Bivariate</a:t>
            </a:r>
            <a:r>
              <a:rPr lang="en-US" dirty="0" smtClean="0"/>
              <a:t> </a:t>
            </a:r>
            <a:r>
              <a:rPr lang="en-US" dirty="0"/>
              <a:t>- data that consist of pairs of numbers from two variables for each individual in a sample or population</a:t>
            </a:r>
          </a:p>
          <a:p>
            <a:pPr lvl="1"/>
            <a:r>
              <a:rPr lang="en-US" b="1" dirty="0" smtClean="0"/>
              <a:t>Multivariate</a:t>
            </a:r>
            <a:r>
              <a:rPr lang="en-US" dirty="0" smtClean="0"/>
              <a:t> </a:t>
            </a:r>
            <a:r>
              <a:rPr lang="en-US" dirty="0"/>
              <a:t>- data that consist of observations on two or more variables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P.E. Student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3886200"/>
          <a:ext cx="7772401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600"/>
                <a:gridCol w="2061634"/>
                <a:gridCol w="3958167"/>
              </a:tblGrid>
              <a:tr h="711200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Sit-ups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Mile time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endParaRPr lang="en-US" sz="4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Jump</a:t>
                      </a:r>
                      <a:r>
                        <a:rPr lang="en-US" sz="4000" baseline="0" dirty="0" smtClean="0">
                          <a:solidFill>
                            <a:schemeClr val="tx1"/>
                          </a:solidFill>
                        </a:rPr>
                        <a:t> distance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5400000">
            <a:off x="4076700" y="-1104900"/>
            <a:ext cx="762000" cy="7086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5400000">
            <a:off x="2209800" y="1905000"/>
            <a:ext cx="762000" cy="3352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</a:t>
            </a:r>
            <a:r>
              <a:rPr lang="en-US" sz="5400" dirty="0" smtClean="0"/>
              <a:t>ypes of Variables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Categorical variables (Qualitative) -  </a:t>
            </a:r>
            <a:r>
              <a:rPr lang="en-US" dirty="0"/>
              <a:t>Consist of categorical </a:t>
            </a:r>
            <a:r>
              <a:rPr lang="en-US" dirty="0" smtClean="0"/>
              <a:t>responses</a:t>
            </a:r>
          </a:p>
          <a:p>
            <a:pPr lvl="1"/>
            <a:r>
              <a:rPr lang="en-US" dirty="0" smtClean="0"/>
              <a:t>Examples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0"/>
            <a:r>
              <a:rPr lang="en-US" dirty="0"/>
              <a:t>Numerical </a:t>
            </a:r>
            <a:r>
              <a:rPr lang="en-US" dirty="0" smtClean="0"/>
              <a:t>variables (Quantitative) - Observations </a:t>
            </a:r>
            <a:r>
              <a:rPr lang="en-US" dirty="0"/>
              <a:t>or measurements take on numerical </a:t>
            </a:r>
            <a:r>
              <a:rPr lang="en-US" dirty="0" smtClean="0"/>
              <a:t>values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Numeric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Discrete </a:t>
            </a:r>
            <a:r>
              <a:rPr lang="en-US" dirty="0" smtClean="0"/>
              <a:t>numeric - </a:t>
            </a:r>
            <a:r>
              <a:rPr lang="en-US" dirty="0"/>
              <a:t>Isolated points along a number line, usually </a:t>
            </a:r>
            <a:r>
              <a:rPr lang="en-US" b="1" dirty="0"/>
              <a:t>counts</a:t>
            </a:r>
            <a:r>
              <a:rPr lang="en-US" dirty="0"/>
              <a:t> of </a:t>
            </a:r>
            <a:r>
              <a:rPr lang="en-US" dirty="0" smtClean="0"/>
              <a:t>items.  Can list possible values.</a:t>
            </a:r>
          </a:p>
          <a:p>
            <a:pPr marL="742950" lvl="2" indent="-342900"/>
            <a:r>
              <a:rPr lang="en-US" dirty="0" smtClean="0"/>
              <a:t>Examples – </a:t>
            </a:r>
          </a:p>
          <a:p>
            <a:pPr marL="742950" lvl="2" indent="-342900">
              <a:buNone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Continuous </a:t>
            </a:r>
            <a:r>
              <a:rPr lang="en-US" dirty="0" smtClean="0"/>
              <a:t>numeric -  </a:t>
            </a:r>
            <a:r>
              <a:rPr lang="en-US" dirty="0"/>
              <a:t>Variable that can be any value in a given interval, usually measurements of </a:t>
            </a:r>
            <a:r>
              <a:rPr lang="en-US" dirty="0" smtClean="0"/>
              <a:t>something</a:t>
            </a:r>
          </a:p>
          <a:p>
            <a:pPr marL="742950" lvl="2" indent="-342900"/>
            <a:r>
              <a:rPr lang="en-US" dirty="0" smtClean="0"/>
              <a:t>Examples –</a:t>
            </a:r>
          </a:p>
          <a:p>
            <a:pPr marL="742950" lvl="2" indent="-34290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What about age or weight?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/>
              <a:t>Identify the </a:t>
            </a:r>
            <a:r>
              <a:rPr lang="en-US" dirty="0" smtClean="0"/>
              <a:t>type of variable:</a:t>
            </a:r>
          </a:p>
          <a:p>
            <a:pPr>
              <a:buNone/>
            </a:pPr>
            <a:endParaRPr lang="en-US" dirty="0"/>
          </a:p>
          <a:p>
            <a:pPr lvl="0"/>
            <a:r>
              <a:rPr lang="en-US" dirty="0"/>
              <a:t>the color of cars in a</a:t>
            </a:r>
            <a:r>
              <a:rPr lang="en-US" dirty="0" smtClean="0"/>
              <a:t> </a:t>
            </a:r>
            <a:r>
              <a:rPr lang="en-US" dirty="0"/>
              <a:t>lot</a:t>
            </a:r>
          </a:p>
          <a:p>
            <a:pPr lvl="0"/>
            <a:r>
              <a:rPr lang="en-US" dirty="0"/>
              <a:t>the number of calculators owned by students at your college</a:t>
            </a:r>
          </a:p>
          <a:p>
            <a:pPr lvl="0"/>
            <a:r>
              <a:rPr lang="en-US" dirty="0"/>
              <a:t>the zip code of an individual </a:t>
            </a:r>
          </a:p>
          <a:p>
            <a:pPr lvl="0"/>
            <a:r>
              <a:rPr lang="en-US" dirty="0"/>
              <a:t>the amount of time it takes students to drive to school</a:t>
            </a:r>
          </a:p>
          <a:p>
            <a:pPr lvl="0"/>
            <a:r>
              <a:rPr lang="en-US" dirty="0"/>
              <a:t>the appraised value of homes in your city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Graphical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30188" y="1065213"/>
          <a:ext cx="8699500" cy="5510212"/>
        </p:xfrm>
        <a:graphic>
          <a:graphicData uri="http://schemas.openxmlformats.org/presentationml/2006/ole">
            <p:oleObj spid="_x0000_s1026" name="Document" r:id="rId3" imgW="8271749" imgH="5252491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/>
              <a:t>distribution</a:t>
            </a:r>
            <a:r>
              <a:rPr lang="en-US" dirty="0"/>
              <a:t> of a variable describes how often the possible responses occur.</a:t>
            </a:r>
          </a:p>
          <a:p>
            <a:pPr lvl="0"/>
            <a:r>
              <a:rPr lang="en-US" dirty="0"/>
              <a:t>A </a:t>
            </a:r>
            <a:r>
              <a:rPr lang="en-US" b="1" dirty="0"/>
              <a:t>frequency distribution</a:t>
            </a:r>
            <a:r>
              <a:rPr lang="en-US" dirty="0"/>
              <a:t> of a categorical variable is a listing of all categories along with their frequencies (___________)</a:t>
            </a:r>
          </a:p>
          <a:p>
            <a:pPr lvl="0"/>
            <a:r>
              <a:rPr lang="en-US" dirty="0"/>
              <a:t>A </a:t>
            </a:r>
            <a:r>
              <a:rPr lang="en-US" b="1" dirty="0"/>
              <a:t>relative frequency distribution</a:t>
            </a:r>
            <a:r>
              <a:rPr lang="en-US" dirty="0"/>
              <a:t> is a listing of all categories along with their relative frequencies, expressed as a ______________________ or _____________________.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1369</Words>
  <Application>Microsoft Office PowerPoint</Application>
  <PresentationFormat>On-screen Show (4:3)</PresentationFormat>
  <Paragraphs>396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Microsoft Office Word Document</vt:lpstr>
      <vt:lpstr>Graphical Methods for Describing Data Distributions</vt:lpstr>
      <vt:lpstr>Learning outcomes</vt:lpstr>
      <vt:lpstr>Data and Variables</vt:lpstr>
      <vt:lpstr>P.E. Student Data</vt:lpstr>
      <vt:lpstr>Types of Variables</vt:lpstr>
      <vt:lpstr>Two Types of Numeric Variables</vt:lpstr>
      <vt:lpstr>Slide 7</vt:lpstr>
      <vt:lpstr>Graphical Displays</vt:lpstr>
      <vt:lpstr>Distributions</vt:lpstr>
      <vt:lpstr>Distribution Example</vt:lpstr>
      <vt:lpstr>Bar Charts</vt:lpstr>
      <vt:lpstr>Comparative Bar Charts</vt:lpstr>
      <vt:lpstr>Displaying Numerical Data</vt:lpstr>
      <vt:lpstr>Dotplots</vt:lpstr>
      <vt:lpstr>Stem-and-leaf Displays</vt:lpstr>
      <vt:lpstr>Variations on the stem-and-leaf </vt:lpstr>
      <vt:lpstr>Histograms</vt:lpstr>
      <vt:lpstr>San Diego Rainfall Histogram</vt:lpstr>
      <vt:lpstr>Describing Univariate Numeric Data</vt:lpstr>
      <vt:lpstr>Shape</vt:lpstr>
      <vt:lpstr>Displaying Bivariate Numerical Data</vt:lpstr>
      <vt:lpstr>Scatterplot Example</vt:lpstr>
      <vt:lpstr>Time Plots</vt:lpstr>
      <vt:lpstr>Other Charts</vt:lpstr>
      <vt:lpstr>Segmented (or Stacked) Bar Charts </vt:lpstr>
      <vt:lpstr>Avoid these Common Mistakes</vt:lpstr>
      <vt:lpstr>Broken Axes</vt:lpstr>
      <vt:lpstr>Scatterplots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Methods for Describing Data Distributions</dc:title>
  <dc:creator>Chris Duncan</dc:creator>
  <cp:lastModifiedBy>Chris Duncan</cp:lastModifiedBy>
  <cp:revision>26</cp:revision>
  <dcterms:created xsi:type="dcterms:W3CDTF">2015-07-24T16:16:24Z</dcterms:created>
  <dcterms:modified xsi:type="dcterms:W3CDTF">2015-08-19T16:57:36Z</dcterms:modified>
</cp:coreProperties>
</file>