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87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40FCE3-E86F-4BA7-9728-CEBAE45F57A8}" type="datetimeFigureOut">
              <a:rPr lang="es-ES" smtClean="0"/>
              <a:t>11/02/2015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A21017-8CD8-47BC-96EE-2DEECB851636}" type="slidenum">
              <a:rPr lang="es-ES" smtClean="0"/>
              <a:t>‹Nº›</a:t>
            </a:fld>
            <a:endParaRPr lang="es-E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FCE3-E86F-4BA7-9728-CEBAE45F57A8}" type="datetimeFigureOut">
              <a:rPr lang="es-ES" smtClean="0"/>
              <a:t>11/02/2015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1017-8CD8-47BC-96EE-2DEECB851636}" type="slidenum">
              <a:rPr lang="es-ES" smtClean="0"/>
              <a:t>‹Nº›</a:t>
            </a:fld>
            <a:endParaRPr lang="es-E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FCE3-E86F-4BA7-9728-CEBAE45F57A8}" type="datetimeFigureOut">
              <a:rPr lang="es-ES" smtClean="0"/>
              <a:t>11/02/2015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1017-8CD8-47BC-96EE-2DEECB851636}" type="slidenum">
              <a:rPr lang="es-ES" smtClean="0"/>
              <a:t>‹Nº›</a:t>
            </a:fld>
            <a:endParaRPr lang="es-E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FCE3-E86F-4BA7-9728-CEBAE45F57A8}" type="datetimeFigureOut">
              <a:rPr lang="es-ES" smtClean="0"/>
              <a:t>11/02/2015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1017-8CD8-47BC-96EE-2DEECB851636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FCE3-E86F-4BA7-9728-CEBAE45F57A8}" type="datetimeFigureOut">
              <a:rPr lang="es-ES" smtClean="0"/>
              <a:t>11/02/2015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1017-8CD8-47BC-96EE-2DEECB851636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FCE3-E86F-4BA7-9728-CEBAE45F57A8}" type="datetimeFigureOut">
              <a:rPr lang="es-ES" smtClean="0"/>
              <a:t>11/02/2015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1017-8CD8-47BC-96EE-2DEECB851636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FCE3-E86F-4BA7-9728-CEBAE45F57A8}" type="datetimeFigureOut">
              <a:rPr lang="es-ES" smtClean="0"/>
              <a:t>11/02/2015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1017-8CD8-47BC-96EE-2DEECB851636}" type="slidenum">
              <a:rPr lang="es-ES" smtClean="0"/>
              <a:t>‹Nº›</a:t>
            </a:fld>
            <a:endParaRPr lang="es-E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FCE3-E86F-4BA7-9728-CEBAE45F57A8}" type="datetimeFigureOut">
              <a:rPr lang="es-ES" smtClean="0"/>
              <a:t>11/02/2015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1017-8CD8-47BC-96EE-2DEECB851636}" type="slidenum">
              <a:rPr lang="es-ES" smtClean="0"/>
              <a:t>‹Nº›</a:t>
            </a:fld>
            <a:endParaRPr lang="es-E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FCE3-E86F-4BA7-9728-CEBAE45F57A8}" type="datetimeFigureOut">
              <a:rPr lang="es-ES" smtClean="0"/>
              <a:t>11/02/2015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1017-8CD8-47BC-96EE-2DEECB85163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FCE3-E86F-4BA7-9728-CEBAE45F57A8}" type="datetimeFigureOut">
              <a:rPr lang="es-ES" smtClean="0"/>
              <a:t>11/02/2015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1017-8CD8-47BC-96EE-2DEECB85163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FCE3-E86F-4BA7-9728-CEBAE45F57A8}" type="datetimeFigureOut">
              <a:rPr lang="es-ES" smtClean="0"/>
              <a:t>11/02/2015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1017-8CD8-47BC-96EE-2DEECB85163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440FCE3-E86F-4BA7-9728-CEBAE45F57A8}" type="datetimeFigureOut">
              <a:rPr lang="es-ES" smtClean="0"/>
              <a:t>11/02/2015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5A21017-8CD8-47BC-96EE-2DEECB851636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git-scm.com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jorgarcia/Tutorial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5739164"/>
          </a:xfrm>
        </p:spPr>
        <p:txBody>
          <a:bodyPr/>
          <a:lstStyle/>
          <a:p>
            <a:r>
              <a:rPr lang="es-ES" dirty="0" smtClean="0"/>
              <a:t>Trabajando con GitHub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51771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Adicionar Archivos HTML Al Repositorio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s-ES" dirty="0" smtClean="0"/>
              <a:t>Abrimos nuevamente el Git Bash y llegamos a la ruta de la carpeta donde esta nuestro repositorio</a:t>
            </a:r>
          </a:p>
          <a:p>
            <a:pPr algn="just"/>
            <a:r>
              <a:rPr lang="es-ES" dirty="0" smtClean="0"/>
              <a:t>Una vez allí escribimos el siguiente código: git add “nombre del archivo HTML” y enter</a:t>
            </a:r>
          </a:p>
          <a:p>
            <a:pPr algn="just"/>
            <a:r>
              <a:rPr lang="es-ES" dirty="0" smtClean="0"/>
              <a:t>Luego escribimos el siguiente código: git status (para ver como va el proceso) enter</a:t>
            </a:r>
            <a:endParaRPr lang="es-ES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4" y="2276872"/>
            <a:ext cx="4031431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602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Adicionar Archivos HTML Al Repositorio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es-ES" dirty="0" smtClean="0"/>
              <a:t>Ejecutamos </a:t>
            </a:r>
            <a:r>
              <a:rPr lang="es-ES" dirty="0" smtClean="0"/>
              <a:t>el siguiente código: git commit –m “agregar un comentario” y </a:t>
            </a:r>
            <a:r>
              <a:rPr lang="es-ES" dirty="0" smtClean="0"/>
              <a:t>enter para que se cargue el archivo al repositorio local</a:t>
            </a:r>
            <a:endParaRPr lang="es-ES" dirty="0" smtClean="0"/>
          </a:p>
          <a:p>
            <a:pPr algn="just"/>
            <a:r>
              <a:rPr lang="es-ES" dirty="0" smtClean="0"/>
              <a:t>Listo ahora solo falta subir ese cambio </a:t>
            </a:r>
            <a:r>
              <a:rPr lang="es-ES" dirty="0" smtClean="0"/>
              <a:t>al repositorio en la Web</a:t>
            </a:r>
            <a:endParaRPr lang="es-ES" dirty="0" smtClean="0"/>
          </a:p>
          <a:p>
            <a:endParaRPr lang="es-E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852936"/>
            <a:ext cx="4104456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937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Subir Los Cambios A La Web (GITHUB)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s-ES" dirty="0" smtClean="0"/>
              <a:t>Vamos de nuevo al Git Bash y ejecutamos el siguiente codigo: git push –U origin</a:t>
            </a:r>
            <a:r>
              <a:rPr lang="es-ES" dirty="0"/>
              <a:t> </a:t>
            </a:r>
            <a:r>
              <a:rPr lang="es-ES" dirty="0" smtClean="0"/>
              <a:t>master</a:t>
            </a:r>
          </a:p>
          <a:p>
            <a:pPr algn="just"/>
            <a:r>
              <a:rPr lang="es-ES" dirty="0" smtClean="0"/>
              <a:t>Nos pedirá que validemos una información (nombre de usuario y clave con la que iniciamos sesión en GitHub) y enter</a:t>
            </a:r>
          </a:p>
          <a:p>
            <a:pPr algn="just"/>
            <a:r>
              <a:rPr lang="es-ES" dirty="0" smtClean="0"/>
              <a:t>Listo procedemos a verificar en el GitHub el nuevo estado del respositroio con nuestro archivo HTM cargado.</a:t>
            </a:r>
            <a:endParaRPr lang="es-E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4" y="2636912"/>
            <a:ext cx="4031431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379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5667156"/>
          </a:xfrm>
        </p:spPr>
        <p:txBody>
          <a:bodyPr/>
          <a:lstStyle/>
          <a:p>
            <a:r>
              <a:rPr lang="es-ES" dirty="0" smtClean="0"/>
              <a:t>Gracias</a:t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Jorge Iván García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8548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Subtítul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s-ES" dirty="0" smtClean="0"/>
          </a:p>
          <a:p>
            <a:r>
              <a:rPr lang="es-ES" dirty="0" smtClean="0"/>
              <a:t>Pasos para: </a:t>
            </a:r>
          </a:p>
          <a:p>
            <a:r>
              <a:rPr lang="es-ES" dirty="0" smtClean="0"/>
              <a:t>Crear un repositorio</a:t>
            </a:r>
          </a:p>
          <a:p>
            <a:r>
              <a:rPr lang="es-ES" dirty="0" smtClean="0"/>
              <a:t>Clonar un repositorio</a:t>
            </a:r>
          </a:p>
          <a:p>
            <a:r>
              <a:rPr lang="es-ES" dirty="0" smtClean="0"/>
              <a:t>Adicionarle archivos Html al Repositorio</a:t>
            </a:r>
          </a:p>
          <a:p>
            <a:r>
              <a:rPr lang="es-ES" dirty="0" smtClean="0"/>
              <a:t>Ejecución de git status</a:t>
            </a:r>
          </a:p>
          <a:p>
            <a:r>
              <a:rPr lang="es-ES" dirty="0" smtClean="0"/>
              <a:t>Uso de commit</a:t>
            </a:r>
          </a:p>
          <a:p>
            <a:r>
              <a:rPr lang="es-ES" dirty="0" smtClean="0"/>
              <a:t>Subir nuevos cambios en los archivos al GitHub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r>
              <a:rPr lang="es-ES" dirty="0" smtClean="0"/>
              <a:t>NOTA: Todo esto en modo consola.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GitHub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56579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Crear Un Repositorio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s-ES" dirty="0" smtClean="0"/>
              <a:t>Crear cuenta, o hacer login en caso de ya tenerla creada en la siguiente </a:t>
            </a:r>
            <a:r>
              <a:rPr lang="es-ES" dirty="0"/>
              <a:t>pagina: </a:t>
            </a:r>
            <a:r>
              <a:rPr lang="es-ES" dirty="0">
                <a:hlinkClick r:id="rId2"/>
              </a:rPr>
              <a:t>https://github.com</a:t>
            </a:r>
            <a:r>
              <a:rPr lang="es-ES" dirty="0" smtClean="0">
                <a:hlinkClick r:id="rId2"/>
              </a:rPr>
              <a:t>/</a:t>
            </a:r>
            <a:endParaRPr lang="es-ES" dirty="0" smtClean="0"/>
          </a:p>
          <a:p>
            <a:pPr algn="just"/>
            <a:r>
              <a:rPr lang="es-ES" dirty="0" smtClean="0"/>
              <a:t>Una vez dentro de la cuenta, Clic en la parte superior derecha de la pantalla en el símbolo </a:t>
            </a:r>
            <a:r>
              <a:rPr lang="es-ES" dirty="0"/>
              <a:t>+</a:t>
            </a:r>
            <a:r>
              <a:rPr lang="es-ES" dirty="0" smtClean="0"/>
              <a:t> (como muestra l imagen), y luego Clic en nuevo repositorio.</a:t>
            </a:r>
          </a:p>
          <a:p>
            <a:endParaRPr lang="es-E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420888"/>
            <a:ext cx="4320479" cy="3744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879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Crear Un Repositorio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s-ES" dirty="0" smtClean="0"/>
              <a:t>Al dar clic en nuevo repositorio nos cargara una nueva pagina en la que deberemos llenar los datos para nuestro nuevo repositorio (ver imagen)</a:t>
            </a:r>
          </a:p>
          <a:p>
            <a:pPr algn="just"/>
            <a:r>
              <a:rPr lang="es-ES" dirty="0" smtClean="0"/>
              <a:t>Nota: las casillas de marcar y desmarcar se deben poner al como en la imagen: tipo publico, </a:t>
            </a:r>
            <a:r>
              <a:rPr lang="es-ES" b="1" dirty="0" smtClean="0"/>
              <a:t>la casilla Inicialice </a:t>
            </a:r>
            <a:r>
              <a:rPr lang="es-ES" b="1" dirty="0"/>
              <a:t>este repositorio con un </a:t>
            </a:r>
            <a:r>
              <a:rPr lang="es-ES" b="1" dirty="0" smtClean="0"/>
              <a:t>README</a:t>
            </a:r>
            <a:r>
              <a:rPr lang="es-ES" dirty="0" smtClean="0"/>
              <a:t> debe estar marcada, y las dos ultimas casillas que serian lenguaje (seleccionamos java) y añadir una licencia (seleccionamos GLP)</a:t>
            </a:r>
          </a:p>
          <a:p>
            <a:pPr algn="just"/>
            <a:r>
              <a:rPr lang="es-ES" dirty="0" smtClean="0"/>
              <a:t>Clic en crear repositorio para terminar</a:t>
            </a:r>
            <a:endParaRPr lang="es-E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04864"/>
            <a:ext cx="4176463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74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Clonar Un repositorio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s-ES" dirty="0" smtClean="0"/>
              <a:t>Procedemos a descargar el git para escritorio de la </a:t>
            </a:r>
            <a:r>
              <a:rPr lang="es-ES" dirty="0"/>
              <a:t>siguiente pagina: </a:t>
            </a:r>
            <a:r>
              <a:rPr lang="es-ES" dirty="0">
                <a:hlinkClick r:id="rId2"/>
              </a:rPr>
              <a:t>http://git-scm.com</a:t>
            </a:r>
            <a:r>
              <a:rPr lang="es-ES" dirty="0" smtClean="0">
                <a:hlinkClick r:id="rId2"/>
              </a:rPr>
              <a:t>/</a:t>
            </a:r>
            <a:r>
              <a:rPr lang="es-ES" dirty="0" smtClean="0"/>
              <a:t> y lo instalamos con las opciones que viene por defecto</a:t>
            </a:r>
          </a:p>
          <a:p>
            <a:pPr algn="just"/>
            <a:r>
              <a:rPr lang="es-ES" dirty="0" smtClean="0"/>
              <a:t>Debemos tener en cuenta el Link del repositorio creado, para ello vamos a nuestro repositorio creado y en la parte superior de la pantalla (como se muestra en la imagen) copiamos el link en alguna nota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132856"/>
            <a:ext cx="4510088" cy="4129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237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Clonar Un repositorio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s-ES" dirty="0" smtClean="0"/>
              <a:t>Luego procedemos a crear una carpeta en nuestro </a:t>
            </a:r>
            <a:r>
              <a:rPr lang="es-ES" dirty="0" smtClean="0"/>
              <a:t>equipo </a:t>
            </a:r>
            <a:r>
              <a:rPr lang="es-ES" b="1" dirty="0" smtClean="0"/>
              <a:t>(opcional) </a:t>
            </a:r>
            <a:r>
              <a:rPr lang="es-ES" dirty="0" smtClean="0"/>
              <a:t>(tener presenta la dirección), con el nombre de repositorio (sugerencia)</a:t>
            </a:r>
          </a:p>
          <a:p>
            <a:pPr algn="just"/>
            <a:r>
              <a:rPr lang="es-ES" dirty="0" smtClean="0"/>
              <a:t>Procedemos a abrir el Git Bash (consola) que instalamos anteriormente.</a:t>
            </a:r>
          </a:p>
          <a:p>
            <a:pPr algn="just"/>
            <a:r>
              <a:rPr lang="es-ES" dirty="0" smtClean="0"/>
              <a:t>Y dentro de el entramos a la ruta de la carpeta que creamos en el paso anterior con el comando  cd  ”ruta”</a:t>
            </a:r>
          </a:p>
          <a:p>
            <a:pPr algn="just"/>
            <a:r>
              <a:rPr lang="es-ES" dirty="0" smtClean="0"/>
              <a:t>Si el proceso esta bien debería mostrar lo que aparece en la </a:t>
            </a:r>
            <a:r>
              <a:rPr lang="es-ES" dirty="0" smtClean="0"/>
              <a:t>imagen</a:t>
            </a:r>
          </a:p>
          <a:p>
            <a:pPr algn="just"/>
            <a:endParaRPr lang="es-ES" dirty="0" smtClean="0"/>
          </a:p>
          <a:p>
            <a:endParaRPr lang="es-ES" b="1" dirty="0" smtClean="0"/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2204864"/>
            <a:ext cx="3803650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648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Clonar Un repositorio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s-ES" dirty="0" smtClean="0"/>
              <a:t>Una vez dentro del directorio que creamos (en la consola) ejecutamos el siguiente comando: git clone “Link del repositorio creado en </a:t>
            </a:r>
            <a:r>
              <a:rPr lang="es-ES" dirty="0"/>
              <a:t>gitHub” </a:t>
            </a:r>
            <a:r>
              <a:rPr lang="es-ES" dirty="0">
                <a:hlinkClick r:id="rId2"/>
              </a:rPr>
              <a:t>https://</a:t>
            </a:r>
            <a:r>
              <a:rPr lang="es-ES" dirty="0" smtClean="0">
                <a:hlinkClick r:id="rId2"/>
              </a:rPr>
              <a:t>github.com/jorgarcia/Tutorial</a:t>
            </a:r>
            <a:r>
              <a:rPr lang="es-ES" dirty="0" smtClean="0"/>
              <a:t> (en mi caso) y damos enter</a:t>
            </a:r>
          </a:p>
          <a:p>
            <a:pPr algn="just"/>
            <a:r>
              <a:rPr lang="es-ES" dirty="0" smtClean="0"/>
              <a:t>Si el proceso esta bien debería aparecer lo siguiente (vea la imagen</a:t>
            </a:r>
            <a:r>
              <a:rPr lang="es-ES" dirty="0" smtClean="0"/>
              <a:t>)</a:t>
            </a:r>
          </a:p>
          <a:p>
            <a:pPr algn="just"/>
            <a:r>
              <a:rPr lang="es-ES" b="1" dirty="0" smtClean="0"/>
              <a:t>Ojo</a:t>
            </a:r>
            <a:r>
              <a:rPr lang="es-ES" dirty="0" smtClean="0"/>
              <a:t> se debe clonar en el disco D: pues en el  C: traerá problemas por cuestiones de permisos</a:t>
            </a:r>
            <a:endParaRPr lang="es-E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4" y="2276872"/>
            <a:ext cx="4103439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374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Clonar Un repositorio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600" dirty="0" smtClean="0"/>
              <a:t>Para </a:t>
            </a:r>
            <a:r>
              <a:rPr lang="es-ES" sz="2600" dirty="0" smtClean="0"/>
              <a:t>verificar que todo haya quedado bien vamos al directorio que creamos y ahí debe aparecer nuestro repositorio.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2348880"/>
            <a:ext cx="3803650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875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Adicionar Archivos HTML Al Repositorio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dirty="0" smtClean="0"/>
              <a:t>Vamos al directorio donde clonamos el repositorio y creamos un archivo de bloc de notas y cambiamos su extensión a HTML y dentro de el escribimos nuestros nombres y apellidos.</a:t>
            </a:r>
            <a:endParaRPr lang="es-E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2420888"/>
            <a:ext cx="3803650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145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rtoné">
  <a:themeElements>
    <a:clrScheme name="Cartoné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Cartoné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rtoné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140</TotalTime>
  <Words>632</Words>
  <Application>Microsoft Office PowerPoint</Application>
  <PresentationFormat>Presentación en pantalla (4:3)</PresentationFormat>
  <Paragraphs>51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Cartoné</vt:lpstr>
      <vt:lpstr>Trabajando con GitHub </vt:lpstr>
      <vt:lpstr>GitHub</vt:lpstr>
      <vt:lpstr>Crear Un Repositorio</vt:lpstr>
      <vt:lpstr>Crear Un Repositorio</vt:lpstr>
      <vt:lpstr>Clonar Un repositorio</vt:lpstr>
      <vt:lpstr>Clonar Un repositorio</vt:lpstr>
      <vt:lpstr>Clonar Un repositorio</vt:lpstr>
      <vt:lpstr>Clonar Un repositorio</vt:lpstr>
      <vt:lpstr>Adicionar Archivos HTML Al Repositorio</vt:lpstr>
      <vt:lpstr>Adicionar Archivos HTML Al Repositorio</vt:lpstr>
      <vt:lpstr>Adicionar Archivos HTML Al Repositorio</vt:lpstr>
      <vt:lpstr>Subir Los Cambios A La Web (GITHUB)</vt:lpstr>
      <vt:lpstr>Gracias  Jorge Iván García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Trabajando con GitHub</dc:title>
  <dc:creator>Jorge</dc:creator>
  <cp:lastModifiedBy>Jorge</cp:lastModifiedBy>
  <cp:revision>12</cp:revision>
  <dcterms:created xsi:type="dcterms:W3CDTF">2015-02-11T16:27:20Z</dcterms:created>
  <dcterms:modified xsi:type="dcterms:W3CDTF">2015-02-12T05:02:30Z</dcterms:modified>
</cp:coreProperties>
</file>