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8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C58F-0996-4D0B-97C3-BAE87BB2E3FE}" type="datetimeFigureOut">
              <a:rPr lang="es-AR" smtClean="0"/>
              <a:t>28/4/2024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3317-E377-4F68-B2BE-434030BCC49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637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C58F-0996-4D0B-97C3-BAE87BB2E3FE}" type="datetimeFigureOut">
              <a:rPr lang="es-AR" smtClean="0"/>
              <a:t>28/4/2024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3317-E377-4F68-B2BE-434030BCC49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991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C58F-0996-4D0B-97C3-BAE87BB2E3FE}" type="datetimeFigureOut">
              <a:rPr lang="es-AR" smtClean="0"/>
              <a:t>28/4/2024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3317-E377-4F68-B2BE-434030BCC49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6420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C58F-0996-4D0B-97C3-BAE87BB2E3FE}" type="datetimeFigureOut">
              <a:rPr lang="es-AR" smtClean="0"/>
              <a:t>28/4/2024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3317-E377-4F68-B2BE-434030BCC492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0260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C58F-0996-4D0B-97C3-BAE87BB2E3FE}" type="datetimeFigureOut">
              <a:rPr lang="es-AR" smtClean="0"/>
              <a:t>28/4/2024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3317-E377-4F68-B2BE-434030BCC49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4126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C58F-0996-4D0B-97C3-BAE87BB2E3FE}" type="datetimeFigureOut">
              <a:rPr lang="es-AR" smtClean="0"/>
              <a:t>28/4/2024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3317-E377-4F68-B2BE-434030BCC49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4226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C58F-0996-4D0B-97C3-BAE87BB2E3FE}" type="datetimeFigureOut">
              <a:rPr lang="es-AR" smtClean="0"/>
              <a:t>28/4/2024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3317-E377-4F68-B2BE-434030BCC49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4698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C58F-0996-4D0B-97C3-BAE87BB2E3FE}" type="datetimeFigureOut">
              <a:rPr lang="es-AR" smtClean="0"/>
              <a:t>28/4/2024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3317-E377-4F68-B2BE-434030BCC49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7243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C58F-0996-4D0B-97C3-BAE87BB2E3FE}" type="datetimeFigureOut">
              <a:rPr lang="es-AR" smtClean="0"/>
              <a:t>28/4/2024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3317-E377-4F68-B2BE-434030BCC49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753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C58F-0996-4D0B-97C3-BAE87BB2E3FE}" type="datetimeFigureOut">
              <a:rPr lang="es-AR" smtClean="0"/>
              <a:t>28/4/2024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3317-E377-4F68-B2BE-434030BCC49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867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C58F-0996-4D0B-97C3-BAE87BB2E3FE}" type="datetimeFigureOut">
              <a:rPr lang="es-AR" smtClean="0"/>
              <a:t>28/4/2024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3317-E377-4F68-B2BE-434030BCC49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959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C58F-0996-4D0B-97C3-BAE87BB2E3FE}" type="datetimeFigureOut">
              <a:rPr lang="es-AR" smtClean="0"/>
              <a:t>28/4/2024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3317-E377-4F68-B2BE-434030BCC49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395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C58F-0996-4D0B-97C3-BAE87BB2E3FE}" type="datetimeFigureOut">
              <a:rPr lang="es-AR" smtClean="0"/>
              <a:t>28/4/2024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3317-E377-4F68-B2BE-434030BCC49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840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C58F-0996-4D0B-97C3-BAE87BB2E3FE}" type="datetimeFigureOut">
              <a:rPr lang="es-AR" smtClean="0"/>
              <a:t>28/4/2024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3317-E377-4F68-B2BE-434030BCC49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165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C58F-0996-4D0B-97C3-BAE87BB2E3FE}" type="datetimeFigureOut">
              <a:rPr lang="es-AR" smtClean="0"/>
              <a:t>28/4/2024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3317-E377-4F68-B2BE-434030BCC49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38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C58F-0996-4D0B-97C3-BAE87BB2E3FE}" type="datetimeFigureOut">
              <a:rPr lang="es-AR" smtClean="0"/>
              <a:t>28/4/2024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3317-E377-4F68-B2BE-434030BCC49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310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C58F-0996-4D0B-97C3-BAE87BB2E3FE}" type="datetimeFigureOut">
              <a:rPr lang="es-AR" smtClean="0"/>
              <a:t>28/4/2024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3317-E377-4F68-B2BE-434030BCC49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697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BCC58F-0996-4D0B-97C3-BAE87BB2E3FE}" type="datetimeFigureOut">
              <a:rPr lang="es-AR" smtClean="0"/>
              <a:t>28/4/2024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83317-E377-4F68-B2BE-434030BCC49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0735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BC297-EF3C-762F-5887-D039E4ABF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Amazon CodeWhisperer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B4C39C-ADC6-F496-93C0-9E10A1874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complejidad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87420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D65B5-69F0-DEC4-0502-47246163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1: Definir si un numero es o no Primo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DB2F40-A1A5-7FD2-3224-E15F2F51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Código Hecho por Nosotros:</a:t>
            </a:r>
          </a:p>
          <a:p>
            <a:r>
              <a:rPr lang="es-AR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Complejidad: O(n)</a:t>
            </a:r>
          </a:p>
          <a:p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AB9965-EC7A-B55E-230E-BA220A919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16" t="39218" r="50259" b="31918"/>
          <a:stretch/>
        </p:blipFill>
        <p:spPr bwMode="auto">
          <a:xfrm>
            <a:off x="5587651" y="1749179"/>
            <a:ext cx="5747306" cy="4195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03469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C8688-84EF-20FC-9B4F-277A42C7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1: Definir si un numero es o no Primo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D1C944-C022-2BB9-FB99-50A96A955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2107184"/>
            <a:ext cx="4396338" cy="576262"/>
          </a:xfrm>
        </p:spPr>
        <p:txBody>
          <a:bodyPr/>
          <a:lstStyle/>
          <a:p>
            <a:r>
              <a:rPr lang="es-ES" dirty="0"/>
              <a:t>Chat GPT:</a:t>
            </a:r>
          </a:p>
          <a:p>
            <a:r>
              <a:rPr lang="es-ES" dirty="0"/>
              <a:t>Complejidad: </a:t>
            </a:r>
            <a:r>
              <a:rPr lang="es-A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</a:t>
            </a:r>
            <a:r>
              <a:rPr lang="es-AR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s-A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(n))</a:t>
            </a:r>
            <a:endParaRPr lang="es-A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7FAC25-C3F4-08A5-86B6-F324DDA67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639351"/>
            <a:ext cx="4396339" cy="1511927"/>
          </a:xfrm>
        </p:spPr>
        <p:txBody>
          <a:bodyPr/>
          <a:lstStyle/>
          <a:p>
            <a:r>
              <a:rPr lang="es-ES" dirty="0"/>
              <a:t>Amazon CodeWhisperer:</a:t>
            </a:r>
          </a:p>
          <a:p>
            <a:r>
              <a:rPr lang="es-ES" dirty="0"/>
              <a:t>Complejidad: </a:t>
            </a:r>
            <a:r>
              <a:rPr lang="es-A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Complejidad: O(n)</a:t>
            </a:r>
            <a:endParaRPr lang="es-A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58C4234-174F-B8C8-048D-595E9BE1E8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6281" t="23216" r="38441" b="29408"/>
          <a:stretch/>
        </p:blipFill>
        <p:spPr bwMode="auto">
          <a:xfrm>
            <a:off x="646111" y="2937382"/>
            <a:ext cx="4395787" cy="33189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2A8AFE25-46DC-CFD5-A337-404C0E46CC8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26282" t="53336" r="45496" b="4622"/>
          <a:stretch/>
        </p:blipFill>
        <p:spPr bwMode="auto">
          <a:xfrm>
            <a:off x="6096000" y="2937382"/>
            <a:ext cx="4395787" cy="36816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1317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6019C-3897-1892-CEE3-272E60A5A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2: Devolver la Transpuesta de una Matriz</a:t>
            </a:r>
            <a:br>
              <a:rPr lang="es-ES" dirty="0"/>
            </a:b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099E63-99E2-0AFB-DAAB-B9C619912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Código Hecho por nosotros</a:t>
            </a:r>
          </a:p>
          <a:p>
            <a:r>
              <a:rPr lang="es-ES" dirty="0"/>
              <a:t>Complejidad: </a:t>
            </a:r>
            <a:r>
              <a:rPr lang="es-AR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O(n*m)</a:t>
            </a:r>
          </a:p>
          <a:p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9A77CA-7C50-D3F6-5F57-57FF0A4D3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9" t="18197" r="39675" b="7446"/>
          <a:stretch/>
        </p:blipFill>
        <p:spPr bwMode="auto">
          <a:xfrm>
            <a:off x="6985215" y="1599676"/>
            <a:ext cx="4103473" cy="50651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05273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6F798-8C0B-118D-A667-4B92E18E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2: Devolver la Transpuesta de una Matriz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13A9ED-C486-2094-3597-A6ACA8821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680" y="2191651"/>
            <a:ext cx="4396338" cy="576262"/>
          </a:xfrm>
        </p:spPr>
        <p:txBody>
          <a:bodyPr/>
          <a:lstStyle/>
          <a:p>
            <a:r>
              <a:rPr lang="es-ES" dirty="0"/>
              <a:t>Chat GPT:</a:t>
            </a:r>
          </a:p>
          <a:p>
            <a:r>
              <a:rPr lang="es-ES" dirty="0"/>
              <a:t>Complejidad: O (n*m)</a:t>
            </a:r>
            <a:endParaRPr lang="es-AR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670424-D50E-1B3B-8AB0-F3746F52F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2030880"/>
            <a:ext cx="4396339" cy="576262"/>
          </a:xfrm>
        </p:spPr>
        <p:txBody>
          <a:bodyPr/>
          <a:lstStyle/>
          <a:p>
            <a:r>
              <a:rPr lang="es-ES" dirty="0"/>
              <a:t>Amazon CodeWhisperer:</a:t>
            </a:r>
          </a:p>
          <a:p>
            <a:r>
              <a:rPr lang="es-ES" dirty="0"/>
              <a:t>Complejidad: O (n*m)</a:t>
            </a:r>
            <a:endParaRPr lang="es-AR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272A536-2C49-AD5B-A3C2-858B395CAC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7164" t="31688" r="38970" b="15290"/>
          <a:stretch/>
        </p:blipFill>
        <p:spPr bwMode="auto">
          <a:xfrm>
            <a:off x="646111" y="2767913"/>
            <a:ext cx="4611447" cy="40591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2022D399-9E4D-017F-0A26-0D8713394A1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26811" t="57415" r="48142" b="3367"/>
          <a:stretch/>
        </p:blipFill>
        <p:spPr bwMode="auto">
          <a:xfrm>
            <a:off x="5840057" y="2767913"/>
            <a:ext cx="4490191" cy="39528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72808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9E5D4-7D38-8413-D938-527C4AE5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3: Secuencia de Fibonacci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196D67-48D8-7630-57A0-2727C80E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Código Hecho por nosotros</a:t>
            </a:r>
          </a:p>
          <a:p>
            <a:r>
              <a:rPr lang="es-ES" dirty="0"/>
              <a:t>Complejidad: O (2^n)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F2E658-6B60-6EC3-F9DD-DA101EF2A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87" t="33257" r="33678" b="41016"/>
          <a:stretch/>
        </p:blipFill>
        <p:spPr bwMode="auto">
          <a:xfrm>
            <a:off x="1224927" y="3234381"/>
            <a:ext cx="7065138" cy="25980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1500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D415A-0149-A31F-FA49-9A4051D3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3: Secuencia de Fibonacci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F5795B-05D2-9E5F-82E0-FC56EA3DD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560" y="2318176"/>
            <a:ext cx="4396338" cy="576262"/>
          </a:xfrm>
        </p:spPr>
        <p:txBody>
          <a:bodyPr/>
          <a:lstStyle/>
          <a:p>
            <a:r>
              <a:rPr lang="es-ES" dirty="0"/>
              <a:t>Chat GPT:</a:t>
            </a:r>
          </a:p>
          <a:p>
            <a:r>
              <a:rPr lang="es-ES" dirty="0"/>
              <a:t>Complejidad: O(n)</a:t>
            </a:r>
            <a:endParaRPr lang="es-AR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A30FBA-0C81-0D0A-4B01-8F4784C2E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5235" y="2199158"/>
            <a:ext cx="4396339" cy="576262"/>
          </a:xfrm>
        </p:spPr>
        <p:txBody>
          <a:bodyPr/>
          <a:lstStyle/>
          <a:p>
            <a:r>
              <a:rPr lang="es-ES" dirty="0"/>
              <a:t>Amazon CodeWhisperer:</a:t>
            </a:r>
          </a:p>
          <a:p>
            <a:r>
              <a:rPr lang="es-ES" dirty="0"/>
              <a:t>Complejidad: O(n)</a:t>
            </a:r>
            <a:endParaRPr lang="es-AR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0961F32-A3B6-0204-2531-8FB0FEEF54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6811" t="35453" r="27504" b="28153"/>
          <a:stretch/>
        </p:blipFill>
        <p:spPr bwMode="auto">
          <a:xfrm>
            <a:off x="547879" y="3157069"/>
            <a:ext cx="5148586" cy="26103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BE55348C-354C-2CA4-AD9C-960D085D315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26459" t="60552" r="39675" b="4937"/>
          <a:stretch/>
        </p:blipFill>
        <p:spPr bwMode="auto">
          <a:xfrm>
            <a:off x="6096000" y="3121330"/>
            <a:ext cx="5012724" cy="28719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92962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155</Words>
  <Application>Microsoft Office PowerPoint</Application>
  <PresentationFormat>Panorámica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Amazon CodeWhisperer</vt:lpstr>
      <vt:lpstr>Ejercicio 1: Definir si un numero es o no Primo</vt:lpstr>
      <vt:lpstr>Ejercicio 1: Definir si un numero es o no Primo</vt:lpstr>
      <vt:lpstr>Ejercicio 2: Devolver la Transpuesta de una Matriz </vt:lpstr>
      <vt:lpstr>Ejercicio 2: Devolver la Transpuesta de una Matriz</vt:lpstr>
      <vt:lpstr>Ejercicio 3: Secuencia de Fibonacci</vt:lpstr>
      <vt:lpstr>Ejercicio 3: Secuencia de Fibonacci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CodeWhisperer</dc:title>
  <dc:creator>Jor García</dc:creator>
  <cp:lastModifiedBy>Jor García</cp:lastModifiedBy>
  <cp:revision>1</cp:revision>
  <dcterms:created xsi:type="dcterms:W3CDTF">2024-04-29T02:29:53Z</dcterms:created>
  <dcterms:modified xsi:type="dcterms:W3CDTF">2024-04-29T02:48:09Z</dcterms:modified>
</cp:coreProperties>
</file>