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slide" Target="slides/slide42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slide" Target="slides/slide44.xml"/><Relationship Id="rId25" Type="http://schemas.openxmlformats.org/officeDocument/2006/relationships/slide" Target="slides/slide21.xml"/><Relationship Id="rId47" Type="http://schemas.openxmlformats.org/officeDocument/2006/relationships/slide" Target="slides/slide43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8c1951e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8c1951e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8c1951e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8c1951e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8c1951e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8c1951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8c195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8c195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8c1951e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d8c1951e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8c1951e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d8c1951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8c1951e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8c1951e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d8c1951e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d8c1951e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8c1951e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8c1951e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8c1951e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8c1951e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8c1951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8c1951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8c1951e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8c1951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8c1951e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8c1951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8c1951e6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8c1951e6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8c1951e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8c1951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8c1951e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8c1951e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8c1951e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8c1951e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d8c1951e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d8c1951e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8c1951e6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8c1951e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8c1951e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8c1951e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8c1951e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8c1951e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8c1951e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8c1951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d8c1951e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d8c1951e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d8c1951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d8c1951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8c1951e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8c1951e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d8c1951e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d8c1951e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d8c1951e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d8c1951e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8c1951e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d8c1951e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8c1951e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8c1951e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8c1951e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8c1951e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8c1951e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8c1951e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d8c1951e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d8c1951e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8c1951e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8c1951e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8c1951e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8c1951e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d8c1951e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d8c1951e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8c1951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8c1951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8c1951e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8c1951e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d8c1951e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d8c1951e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8c1951e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8c1951e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8c1951e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8c1951e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8c1951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8c1951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8c1951e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8c1951e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8c1951e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8c1951e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7.jpg"/><Relationship Id="rId5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38.jpg"/><Relationship Id="rId5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6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jpg"/><Relationship Id="rId4" Type="http://schemas.openxmlformats.org/officeDocument/2006/relationships/image" Target="../media/image36.jpg"/><Relationship Id="rId5" Type="http://schemas.openxmlformats.org/officeDocument/2006/relationships/image" Target="../media/image4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Dejando la vida por el conocimiento libre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la experiencia de un Wikipedista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 de la “empresa” era en serio.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ikiQuejas05.jpg"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29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le das más poder al poder...</a:t>
            </a:r>
            <a:endParaRPr/>
          </a:p>
        </p:txBody>
      </p:sp>
      <p:pic>
        <p:nvPicPr>
          <p:cNvPr descr="WikiQuejas06.jpg"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950" y="1152475"/>
            <a:ext cx="73100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Quiero el conocimiento libre y de la mejor calidad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Pero que otro pierda el tiempo.</a:t>
            </a:r>
            <a:endParaRPr/>
          </a:p>
        </p:txBody>
      </p:sp>
      <p:pic>
        <p:nvPicPr>
          <p:cNvPr descr="WikiQuejas07.jpg"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513" y="1513300"/>
            <a:ext cx="776697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Wikimedia, Wikipedia, Batata, Patata.</a:t>
            </a:r>
            <a:endParaRPr/>
          </a:p>
        </p:txBody>
      </p:sp>
      <p:pic>
        <p:nvPicPr>
          <p:cNvPr descr="WikiQuejas08.jpg"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800" y="959525"/>
            <a:ext cx="5446800" cy="40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¿Y? ¿Qué esperan para hacer lo que les digo?</a:t>
            </a:r>
            <a:endParaRPr/>
          </a:p>
        </p:txBody>
      </p:sp>
      <p:pic>
        <p:nvPicPr>
          <p:cNvPr descr="WikiQuejas09.jpg"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650" y="1152463"/>
            <a:ext cx="56007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“Sirve de poco”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ikiQuejas10.jpg"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307513"/>
            <a:ext cx="8520600" cy="3106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vengadores y los guardianes del grial.</a:t>
            </a:r>
            <a:endParaRPr/>
          </a:p>
        </p:txBody>
      </p:sp>
      <p:pic>
        <p:nvPicPr>
          <p:cNvPr descr="WikiBarrasPOliciaimage53fb293be7a834.78765870.jpg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353" y="1152475"/>
            <a:ext cx="6015305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Calidad.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Según su cofundador, </a:t>
            </a:r>
            <a:r>
              <a:rPr i="1" lang="en-GB" sz="3000">
                <a:solidFill>
                  <a:schemeClr val="dk1"/>
                </a:solidFill>
                <a:highlight>
                  <a:srgbClr val="FFFFFF"/>
                </a:highlight>
              </a:rPr>
              <a:t>Jimmy Wales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, el proyecto constituye «un esfuerzo para crear y distribuir una enciclopedia libre, </a:t>
            </a:r>
            <a:r>
              <a:rPr b="1" lang="en-GB" sz="3000">
                <a:solidFill>
                  <a:schemeClr val="dk1"/>
                </a:solidFill>
                <a:highlight>
                  <a:srgbClr val="FFFFFF"/>
                </a:highlight>
              </a:rPr>
              <a:t>de la más alta calidad posible</a:t>
            </a:r>
            <a:r>
              <a:rPr lang="en-GB" sz="3000">
                <a:solidFill>
                  <a:schemeClr val="dk1"/>
                </a:solidFill>
                <a:highlight>
                  <a:srgbClr val="FFFFFF"/>
                </a:highlight>
              </a:rPr>
              <a:t>, a cada persona del planeta, en su idioma»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Vandalismo de todo tipo y color.</a:t>
            </a:r>
            <a:endParaRPr/>
          </a:p>
        </p:txBody>
      </p:sp>
      <p:pic>
        <p:nvPicPr>
          <p:cNvPr descr="WikiTroll18485898.jpeg"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266074" cy="20749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houseofcards.jpg" id="164" name="Google Shape;16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1874" y="2899124"/>
            <a:ext cx="3037451" cy="16697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Anonymus.png" id="165" name="Google Shape;16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3110" y="1152475"/>
            <a:ext cx="3339190" cy="174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Posicionamiento de ideas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ikiVandal01.jpg"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88" y="1071276"/>
            <a:ext cx="8416624" cy="378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¿Quien soy? - Jorge Abreu - @ar_jorge1987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Administrador de Sistemas - Wikipedista - Geek</a:t>
            </a:r>
            <a:endParaRPr/>
          </a:p>
        </p:txBody>
      </p:sp>
      <p:pic>
        <p:nvPicPr>
          <p:cNvPr descr="WikiPerfil01.jpg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8950"/>
            <a:ext cx="2343150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Perfil02.jpg"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713" y="1296513"/>
            <a:ext cx="2314575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pedia.jpg"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813" y="1648950"/>
            <a:ext cx="3654956" cy="2619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 juro que lo intenté</a:t>
            </a:r>
            <a:endParaRPr/>
          </a:p>
        </p:txBody>
      </p:sp>
      <p:pic>
        <p:nvPicPr>
          <p:cNvPr descr="WikiVandal02.jpg"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3456"/>
            <a:ext cx="9144000" cy="2316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Justiciero digital.</a:t>
            </a:r>
            <a:endParaRPr/>
          </a:p>
        </p:txBody>
      </p:sp>
      <p:pic>
        <p:nvPicPr>
          <p:cNvPr descr="WikiVanda03.jpg"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17467"/>
            <a:ext cx="9144000" cy="1308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5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 Troll.</a:t>
            </a:r>
            <a:endParaRPr/>
          </a:p>
        </p:txBody>
      </p:sp>
      <p:pic>
        <p:nvPicPr>
          <p:cNvPr descr="WikiVanda04.jpg" id="190" name="Google Shape;1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12" y="515150"/>
            <a:ext cx="8328976" cy="4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Pero...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You either die a hero, or live long enough to see yourself become the villain.</a:t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"The Dark Knight Rises" by Harvey Dent, A.k.a. Two-Face.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ommy_Lee_Jones_Mug.jpg"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825" y="1731550"/>
            <a:ext cx="2591775" cy="25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Conclusiones finales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 que muchos puedan gozar de leer Wikipedia, otros: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Tienen que </a:t>
            </a:r>
            <a:r>
              <a:rPr lang="en-GB"/>
              <a:t>invertir</a:t>
            </a:r>
            <a:r>
              <a:rPr lang="en-GB"/>
              <a:t> incontables horas de su vida personal.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Luchar contra prejuicios y desinformadores.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Neutralizar peleas de bandos o militantes.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Aguantar las embestidas de trolls.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Perseguir y eliminar las publicaciones publicitarias.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Aguantar los usuarios </a:t>
            </a:r>
            <a:r>
              <a:rPr lang="en-GB"/>
              <a:t>legítimos</a:t>
            </a:r>
            <a:r>
              <a:rPr lang="en-GB"/>
              <a:t> que se sienten ofendidos de que uno no sea todo lo que esperan.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Seguir adelante, por el futuro del conocimiento.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Momento.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Antes de despedirnos…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¿Damos una vuelta por el periodismo?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01.jpg"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25" y="542925"/>
            <a:ext cx="79057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02.jpg" id="219" name="Google Shape;21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974" y="0"/>
            <a:ext cx="488005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03.jpg"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969" y="0"/>
            <a:ext cx="585806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04.jpg" id="229" name="Google Shape;2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04" y="0"/>
            <a:ext cx="68395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¿Y quién edita Wikipedia?</a:t>
            </a:r>
            <a:endParaRPr/>
          </a:p>
        </p:txBody>
      </p:sp>
      <p:pic>
        <p:nvPicPr>
          <p:cNvPr descr="Buenos_Aires_-_Wikimedia_2009_-_Foto_grupal_Wikipedia_en_español.jpg"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500" y="1152475"/>
            <a:ext cx="5986538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07.jpg"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48" y="0"/>
            <a:ext cx="52539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Flisol10.jpg" id="239" name="Google Shape;2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294440"/>
            <a:ext cx="9143999" cy="4554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Infobae01.jpg" id="244" name="Google Shape;2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56" y="0"/>
            <a:ext cx="80470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Infobae02.jpg"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6832"/>
            <a:ext cx="9144000" cy="436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DailyDot02.jpg" id="254" name="Google Shape;25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4034"/>
            <a:ext cx="9143999" cy="3675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Minuto01.jpg" id="259" name="Google Shape;2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303" y="0"/>
            <a:ext cx="69773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Minuto02.jpg" id="264" name="Google Shape;26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342900"/>
            <a:ext cx="90106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Minuto03.jpg"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88" y="277625"/>
            <a:ext cx="8696426" cy="45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Minuto04.jpg" id="274" name="Google Shape;2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127" y="0"/>
            <a:ext cx="694974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kiMinuto05.jpg" id="279" name="Google Shape;27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620" y="0"/>
            <a:ext cx="83667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 millones de personas escribiendo, ¿no?</a:t>
            </a:r>
            <a:endParaRPr/>
          </a:p>
        </p:txBody>
      </p:sp>
      <p:pic>
        <p:nvPicPr>
          <p:cNvPr descr="WikiActive02.jpg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63" y="1152483"/>
            <a:ext cx="69272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¿Para esto estoy gastando mi vida?</a:t>
            </a:r>
            <a:endParaRPr/>
          </a:p>
        </p:txBody>
      </p:sp>
      <p:sp>
        <p:nvSpPr>
          <p:cNvPr id="285" name="Google Shape;28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¿Por qué edito Wikipedia?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¿Para quién?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¿Que beneficio obtengo?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Salir del castillo de cristal y la Espasa-Calpe</a:t>
            </a:r>
            <a:endParaRPr/>
          </a:p>
        </p:txBody>
      </p:sp>
      <p:pic>
        <p:nvPicPr>
          <p:cNvPr descr="WikiZero01.jpg" id="291" name="Google Shape;29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1102"/>
            <a:ext cx="9144001" cy="246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realidad.</a:t>
            </a:r>
            <a:endParaRPr/>
          </a:p>
        </p:txBody>
      </p:sp>
      <p:sp>
        <p:nvSpPr>
          <p:cNvPr id="297" name="Google Shape;297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WikiZero02.jpg" id="298" name="Google Shape;2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9113"/>
            <a:ext cx="91440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Zero03.jpg" id="299" name="Google Shape;29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54491"/>
            <a:ext cx="9144000" cy="892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kiZero04.jpg" id="300" name="Google Shape;30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677340"/>
            <a:ext cx="9143999" cy="769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Palabras finales.</a:t>
            </a:r>
            <a:endParaRPr/>
          </a:p>
        </p:txBody>
      </p:sp>
      <p:sp>
        <p:nvSpPr>
          <p:cNvPr id="306" name="Google Shape;306;p55"/>
          <p:cNvSpPr txBox="1"/>
          <p:nvPr>
            <p:ph idx="1" type="body"/>
          </p:nvPr>
        </p:nvSpPr>
        <p:spPr>
          <a:xfrm>
            <a:off x="311700" y="1152475"/>
            <a:ext cx="8520600" cy="36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Wikipedia necesita diversidad.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Wikipedia necesita de todos.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Todos somos Wikipedia.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Hay que arrancar de poco con cosas sencillas.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Hay que leer las </a:t>
            </a:r>
            <a:r>
              <a:rPr lang="en-GB"/>
              <a:t>políticas</a:t>
            </a:r>
            <a:r>
              <a:rPr lang="en-GB"/>
              <a:t> de </a:t>
            </a:r>
            <a:r>
              <a:rPr lang="en-GB"/>
              <a:t>edición</a:t>
            </a:r>
            <a:r>
              <a:rPr lang="en-GB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Hay que ponerle el alma al conocimiento libre.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genera </a:t>
            </a:r>
            <a:r>
              <a:rPr lang="en-GB"/>
              <a:t>ganancias</a:t>
            </a:r>
            <a:r>
              <a:rPr lang="en-GB"/>
              <a:t>, sobrevive de las donaciones anuales.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311700" y="445025"/>
            <a:ext cx="8520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¡¡GRACIAS!!</a:t>
            </a:r>
            <a:endParaRPr b="1" sz="3600"/>
          </a:p>
        </p:txBody>
      </p:sp>
      <p:sp>
        <p:nvSpPr>
          <p:cNvPr id="312" name="Google Shape;312;p56"/>
          <p:cNvSpPr txBox="1"/>
          <p:nvPr>
            <p:ph idx="1" type="body"/>
          </p:nvPr>
        </p:nvSpPr>
        <p:spPr>
          <a:xfrm>
            <a:off x="311700" y="1768075"/>
            <a:ext cx="8520600" cy="28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¿Preguntas?</a:t>
            </a:r>
            <a:endParaRPr b="1"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Wikimedia Argentina: @wikimedia_ar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Jorge Abreu: @ar_jorge1987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Aguante Flisol, y #NoAlVotoElectronico 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¿Y por qué no editan mucho más?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Trabajar de L a V, de 9 a 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Llegar a casa, cocinar, comer, ¿bañarse?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Ver Daredevil, House Of Cards.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Twittear sobre Linux, Conocimiento Libre, </a:t>
            </a:r>
            <a:r>
              <a:rPr lang="en-GB"/>
              <a:t>Astronomía</a:t>
            </a:r>
            <a:r>
              <a:rPr lang="en-GB"/>
              <a:t> y Star Wars.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Leer Console Wars en el viaje al trabajo.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 a ver Futbol.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Tener algunas relaciones sociales.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Ir a la </a:t>
            </a:r>
            <a:r>
              <a:rPr lang="en-GB"/>
              <a:t>Asociación</a:t>
            </a:r>
            <a:r>
              <a:rPr lang="en-GB"/>
              <a:t> de </a:t>
            </a:r>
            <a:r>
              <a:rPr lang="en-GB"/>
              <a:t>Astronomía</a:t>
            </a:r>
            <a:r>
              <a:rPr lang="en-GB"/>
              <a:t> a sacar fotos.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Recibir quejas sobre Wikipedia, o pelearme con “Community managers”.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¿Editar Wikipedia sobre lo que me interesa?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Nuestro esfuerzo es bien visto, ¿no?</a:t>
            </a:r>
            <a:endParaRPr/>
          </a:p>
        </p:txBody>
      </p:sp>
      <p:pic>
        <p:nvPicPr>
          <p:cNvPr descr="WikiQuejas01.jpg"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875" y="1054273"/>
            <a:ext cx="4595538" cy="381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Wikipedia como entidad, empresa o sujeto.</a:t>
            </a:r>
            <a:endParaRPr/>
          </a:p>
        </p:txBody>
      </p:sp>
      <p:pic>
        <p:nvPicPr>
          <p:cNvPr descr="WikiQuejas02.jpg"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153" y="956375"/>
            <a:ext cx="7006375" cy="380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 mios son los buenos, los del otro lado malos.</a:t>
            </a:r>
            <a:endParaRPr/>
          </a:p>
        </p:txBody>
      </p:sp>
      <p:pic>
        <p:nvPicPr>
          <p:cNvPr descr="WikiQuejas03.jpg"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5" y="1152481"/>
            <a:ext cx="79304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Escribiendo la historia.</a:t>
            </a:r>
            <a:endParaRPr/>
          </a:p>
        </p:txBody>
      </p:sp>
      <p:pic>
        <p:nvPicPr>
          <p:cNvPr descr="WikiQuejas04.jpg"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775" y="1152475"/>
            <a:ext cx="717443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