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9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_rels/slideMaster10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1.xml.rels" ContentType="application/vnd.openxmlformats-package.relationships+xml"/>
  <Override PartName="/ppt/slideMasters/slideMaster17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12.xml" ContentType="application/vnd.openxmlformats-officedocument.presentationml.slideMaster+xml"/>
  <Override PartName="/ppt/theme/theme9.xml" ContentType="application/vnd.openxmlformats-officedocument.theme+xml"/>
  <Override PartName="/ppt/theme/theme8.xml" ContentType="application/vnd.openxmlformats-officedocument.theme+xml"/>
  <Override PartName="/ppt/theme/theme13.xml" ContentType="application/vnd.openxmlformats-officedocument.theme+xml"/>
  <Override PartName="/ppt/theme/theme7.xml" ContentType="application/vnd.openxmlformats-officedocument.theme+xml"/>
  <Override PartName="/ppt/theme/theme12.xml" ContentType="application/vnd.openxmlformats-officedocument.theme+xml"/>
  <Override PartName="/ppt/theme/theme16.xml" ContentType="application/vnd.openxmlformats-officedocument.theme+xml"/>
  <Override PartName="/ppt/theme/theme15.xml" ContentType="application/vnd.openxmlformats-officedocument.theme+xml"/>
  <Override PartName="/ppt/theme/theme14.xml" ContentType="application/vnd.openxmlformats-officedocument.theme+xml"/>
  <Override PartName="/ppt/theme/theme17.xml" ContentType="application/vnd.openxmlformats-officedocument.theme+xml"/>
  <Override PartName="/ppt/theme/theme1.xml" ContentType="application/vnd.openxmlformats-officedocument.theme+xml"/>
  <Override PartName="/ppt/theme/theme18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10.xml" ContentType="application/vnd.openxmlformats-officedocument.theme+xml"/>
  <Override PartName="/ppt/theme/theme5.xml" ContentType="application/vnd.openxmlformats-officedocument.theme+xml"/>
  <Override PartName="/ppt/theme/theme11.xml" ContentType="application/vnd.openxmlformats-officedocument.theme+xml"/>
  <Override PartName="/ppt/theme/theme6.xml" ContentType="application/vnd.openxmlformats-officedocument.theme+xml"/>
  <Override PartName="/ppt/_rels/presentation.xml.rels" ContentType="application/vnd.openxmlformats-package.relationships+xml"/>
  <Override PartName="/ppt/media/image11.png" ContentType="image/png"/>
  <Override PartName="/ppt/media/image9.png" ContentType="image/png"/>
  <Override PartName="/ppt/media/image8.jpeg" ContentType="image/jpeg"/>
  <Override PartName="/ppt/media/image10.jpeg" ContentType="image/jpeg"/>
  <Override PartName="/ppt/media/image28.png" ContentType="image/png"/>
  <Override PartName="/ppt/media/image12.png" ContentType="image/png"/>
  <Override PartName="/ppt/media/image7.png" ContentType="image/png"/>
  <Override PartName="/ppt/media/image1.jpeg" ContentType="image/jpeg"/>
  <Override PartName="/ppt/media/image13.png" ContentType="image/png"/>
  <Override PartName="/ppt/media/image6.jpeg" ContentType="image/jpeg"/>
  <Override PartName="/ppt/media/image5.jpeg" ContentType="image/jpeg"/>
  <Override PartName="/ppt/media/image4.jpeg" ContentType="image/jpeg"/>
  <Override PartName="/ppt/media/image25.png" ContentType="image/png"/>
  <Override PartName="/ppt/media/image3.jpeg" ContentType="image/jpeg"/>
  <Override PartName="/ppt/media/image15.png" ContentType="image/png"/>
  <Override PartName="/ppt/media/image27.png" ContentType="image/png"/>
  <Override PartName="/ppt/media/image26.png" ContentType="image/png"/>
  <Override PartName="/ppt/media/image14.png" ContentType="image/png"/>
  <Override PartName="/ppt/media/image24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.jpeg" ContentType="image/jpe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slideLayouts/_rels/slideLayout12.xml.rels" ContentType="application/vnd.openxmlformats-package.relationships+xml"/>
  <Override PartName="/ppt/slideLayouts/_rels/slideLayout116.xml.rels" ContentType="application/vnd.openxmlformats-package.relationships+xml"/>
  <Override PartName="/ppt/slideLayouts/_rels/slideLayout160.xml.rels" ContentType="application/vnd.openxmlformats-package.relationships+xml"/>
  <Override PartName="/ppt/slideLayouts/_rels/slideLayout119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186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26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70.xml.rels" ContentType="application/vnd.openxmlformats-package.relationships+xml"/>
  <Override PartName="/ppt/slideLayouts/_rels/slideLayout194.xml.rels" ContentType="application/vnd.openxmlformats-package.relationships+xml"/>
  <Override PartName="/ppt/slideLayouts/_rels/slideLayout202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14.xml.rels" ContentType="application/vnd.openxmlformats-package.relationships+xml"/>
  <Override PartName="/ppt/slideLayouts/_rels/slideLayout125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9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71.xml.rels" ContentType="application/vnd.openxmlformats-package.relationships+xml"/>
  <Override PartName="/ppt/slideLayouts/_rels/slideLayout195.xml.rels" ContentType="application/vnd.openxmlformats-package.relationships+xml"/>
  <Override PartName="/ppt/slideLayouts/_rels/slideLayout20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187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28.xml.rels" ContentType="application/vnd.openxmlformats-package.relationships+xml"/>
  <Override PartName="/ppt/slideLayouts/_rels/slideLayout172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204.xml.rels" ContentType="application/vnd.openxmlformats-package.relationships+xml"/>
  <Override PartName="/ppt/slideLayouts/_rels/slideLayout196.xml.rels" ContentType="application/vnd.openxmlformats-package.relationships+xml"/>
  <Override PartName="/ppt/slideLayouts/_rels/slideLayout1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3.xml.rels" ContentType="application/vnd.openxmlformats-package.relationships+xml"/>
  <Override PartName="/ppt/slideLayouts/_rels/slideLayout139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21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24.xml.rels" ContentType="application/vnd.openxmlformats-package.relationships+xml"/>
  <Override PartName="/ppt/slideLayouts/_rels/slideLayout184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185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205.xml.rels" ContentType="application/vnd.openxmlformats-package.relationships+xml"/>
  <Override PartName="/ppt/slideLayouts/_rels/slideLayout197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3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3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36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144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14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4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14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4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01.xml.rels" ContentType="application/vnd.openxmlformats-package.relationships+xml"/>
  <Override PartName="/ppt/slideLayouts/_rels/slideLayout1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154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155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56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5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211.xml.rels" ContentType="application/vnd.openxmlformats-package.relationships+xml"/>
  <Override PartName="/ppt/slideLayouts/_rels/slideLayout212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122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176.xml.rels" ContentType="application/vnd.openxmlformats-package.relationships+xml"/>
  <Override PartName="/ppt/slideLayouts/_rels/slideLayout123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177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175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21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18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111.xml.rels" ContentType="application/vnd.openxmlformats-package.relationships+xml"/>
  <Override PartName="/ppt/slideLayouts/_rels/slideLayout19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1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13.xml.rels" ContentType="application/vnd.openxmlformats-package.relationships+xml"/>
  <Override PartName="/ppt/slideLayouts/_rels/slideLayout109.xml.rels" ContentType="application/vnd.openxmlformats-package.relationships+xml"/>
  <Override PartName="/ppt/slideLayouts/_rels/slideLayout120.xml.rels" ContentType="application/vnd.openxmlformats-package.relationships+xml"/>
  <Override PartName="/ppt/slideLayouts/_rels/slideLayout121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7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13.xml.rels" ContentType="application/vnd.openxmlformats-package.relationships+xml"/>
  <Override PartName="/ppt/slideLayouts/_rels/slideLayout110.xml.rels" ContentType="application/vnd.openxmlformats-package.relationships+xml"/>
  <Override PartName="/ppt/slideLayouts/_rels/slideLayout163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188.xml.rels" ContentType="application/vnd.openxmlformats-package.relationships+xml"/>
  <Override PartName="/ppt/slideLayouts/_rels/slideLayout129.xml.rels" ContentType="application/vnd.openxmlformats-package.relationships+xml"/>
  <Override PartName="/ppt/slideLayouts/_rels/slideLayout173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30.xml.rels" ContentType="application/vnd.openxmlformats-package.relationships+xml"/>
  <Override PartName="/ppt/slideLayouts/_rels/slideLayout216.xml.rels" ContentType="application/vnd.openxmlformats-package.relationships+xml"/>
  <Override PartName="/ppt/slideLayouts/_rels/slideLayout179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189.xml.rels" ContentType="application/vnd.openxmlformats-package.relationships+xml"/>
  <Override PartName="/ppt/slideLayouts/_rels/slideLayout140.xml.rels" ContentType="application/vnd.openxmlformats-package.relationships+xml"/>
  <Override PartName="/ppt/slideLayouts/_rels/slideLayout181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37.xml.rels" ContentType="application/vnd.openxmlformats-package.relationships+xml"/>
  <Override PartName="/ppt/slideLayouts/_rels/slideLayout141.xml.rels" ContentType="application/vnd.openxmlformats-package.relationships+xml"/>
  <Override PartName="/ppt/slideLayouts/_rels/slideLayout132.xml.rels" ContentType="application/vnd.openxmlformats-package.relationships+xml"/>
  <Override PartName="/ppt/slideLayouts/_rels/slideLayout151.xml.rels" ContentType="application/vnd.openxmlformats-package.relationships+xml"/>
  <Override PartName="/ppt/slideLayouts/_rels/slideLayout133.xml.rels" ContentType="application/vnd.openxmlformats-package.relationships+xml"/>
  <Override PartName="/ppt/slideLayouts/_rels/slideLayout142.xml.rels" ContentType="application/vnd.openxmlformats-package.relationships+xml"/>
  <Override PartName="/ppt/slideLayouts/_rels/slideLayout152.xml.rels" ContentType="application/vnd.openxmlformats-package.relationships+xml"/>
  <Override PartName="/ppt/slideLayouts/_rels/slideLayout143.xml.rels" ContentType="application/vnd.openxmlformats-package.relationships+xml"/>
  <Override PartName="/ppt/slideLayouts/_rels/slideLayout153.xml.rels" ContentType="application/vnd.openxmlformats-package.relationships+xml"/>
  <Override PartName="/ppt/slideLayouts/_rels/slideLayout164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168.xml.rels" ContentType="application/vnd.openxmlformats-package.relationships+xml"/>
  <Override PartName="/ppt/slideLayouts/_rels/slideLayout18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38.xml.rels" ContentType="application/vnd.openxmlformats-package.relationships+xml"/>
  <Override PartName="/ppt/slideLayouts/_rels/slideLayout169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17.xml.rels" ContentType="application/vnd.openxmlformats-package.relationships+xml"/>
  <Override PartName="/ppt/slideLayouts/_rels/slideLayout161.xml.rels" ContentType="application/vnd.openxmlformats-package.relationships+xml"/>
  <Override PartName="/ppt/slideLayouts/_rels/slideLayout208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178.xml.rels" ContentType="application/vnd.openxmlformats-package.relationships+xml"/>
  <Override PartName="/ppt/slideLayouts/_rels/slideLayout206.xml.rels" ContentType="application/vnd.openxmlformats-package.relationships+xml"/>
  <Override PartName="/ppt/slideLayouts/_rels/slideLayout198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207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199.xml.rels" ContentType="application/vnd.openxmlformats-package.relationships+xml"/>
  <Override PartName="/ppt/slideLayouts/_rels/slideLayout209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131.xml.rels" ContentType="application/vnd.openxmlformats-package.relationships+xml"/>
  <Override PartName="/ppt/slideLayouts/_rels/slideLayout150.xml.rels" ContentType="application/vnd.openxmlformats-package.relationships+xml"/>
  <Override PartName="/ppt/slideLayouts/_rels/slideLayout118.xml.rels" ContentType="application/vnd.openxmlformats-package.relationships+xml"/>
  <Override PartName="/ppt/slideLayouts/_rels/slideLayout1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167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166.xml.rels" ContentType="application/vnd.openxmlformats-package.relationships+xml"/>
  <Override PartName="/ppt/slideLayouts/_rels/slideLayout20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92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65.xml.rels" ContentType="application/vnd.openxmlformats-package.relationships+xml"/>
  <Override PartName="/ppt/slideLayouts/_rels/slideLayout19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59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58.xml.rels" ContentType="application/vnd.openxmlformats-package.relationships+xml"/>
  <Override PartName="/ppt/slideLayouts/slideLayout124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  <p:sldMasterId id="2147483765" r:id="rId11"/>
    <p:sldMasterId id="2147483778" r:id="rId12"/>
    <p:sldMasterId id="2147483791" r:id="rId13"/>
    <p:sldMasterId id="2147483804" r:id="rId14"/>
    <p:sldMasterId id="2147483817" r:id="rId15"/>
    <p:sldMasterId id="2147483830" r:id="rId16"/>
    <p:sldMasterId id="2147483843" r:id="rId17"/>
    <p:sldMasterId id="2147483856" r:id="rId18"/>
    <p:sldMasterId id="2147483869" r:id="rId19"/>
  </p:sldMasterIdLst>
  <p:sldIdLst>
    <p:sldId id="256" r:id="rId20"/>
    <p:sldId id="257" r:id="rId21"/>
    <p:sldId id="258" r:id="rId22"/>
    <p:sldId id="259" r:id="rId23"/>
    <p:sldId id="260" r:id="rId24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" Target="slides/slide1.xml"/><Relationship Id="rId21" Type="http://schemas.openxmlformats.org/officeDocument/2006/relationships/slide" Target="slides/slide2.xml"/><Relationship Id="rId22" Type="http://schemas.openxmlformats.org/officeDocument/2006/relationships/slide" Target="slides/slide3.xml"/><Relationship Id="rId23" Type="http://schemas.openxmlformats.org/officeDocument/2006/relationships/slide" Target="slides/slide4.xml"/><Relationship Id="rId24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619640" y="0"/>
            <a:ext cx="7524000" cy="884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title"/>
          </p:nvPr>
        </p:nvSpPr>
        <p:spPr>
          <a:xfrm>
            <a:off x="1619640" y="0"/>
            <a:ext cx="7524000" cy="884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title"/>
          </p:nvPr>
        </p:nvSpPr>
        <p:spPr>
          <a:xfrm>
            <a:off x="1619640" y="0"/>
            <a:ext cx="7524000" cy="884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subTitle"/>
          </p:nvPr>
        </p:nvSpPr>
        <p:spPr>
          <a:xfrm>
            <a:off x="1619640" y="0"/>
            <a:ext cx="7524000" cy="4099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title"/>
          </p:nvPr>
        </p:nvSpPr>
        <p:spPr>
          <a:xfrm>
            <a:off x="1619640" y="0"/>
            <a:ext cx="7524000" cy="884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title"/>
          </p:nvPr>
        </p:nvSpPr>
        <p:spPr>
          <a:xfrm>
            <a:off x="1619640" y="0"/>
            <a:ext cx="7524000" cy="884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title"/>
          </p:nvPr>
        </p:nvSpPr>
        <p:spPr>
          <a:xfrm>
            <a:off x="1619640" y="0"/>
            <a:ext cx="7524000" cy="884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title"/>
          </p:nvPr>
        </p:nvSpPr>
        <p:spPr>
          <a:xfrm>
            <a:off x="1619640" y="0"/>
            <a:ext cx="7524000" cy="884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title"/>
          </p:nvPr>
        </p:nvSpPr>
        <p:spPr>
          <a:xfrm>
            <a:off x="1619640" y="0"/>
            <a:ext cx="7524000" cy="884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 type="title"/>
          </p:nvPr>
        </p:nvSpPr>
        <p:spPr>
          <a:xfrm>
            <a:off x="1619640" y="0"/>
            <a:ext cx="7524000" cy="884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619640" y="0"/>
            <a:ext cx="7524000" cy="884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title"/>
          </p:nvPr>
        </p:nvSpPr>
        <p:spPr>
          <a:xfrm>
            <a:off x="1619640" y="0"/>
            <a:ext cx="7524000" cy="884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PlaceHolder 1"/>
          <p:cNvSpPr>
            <a:spLocks noGrp="1"/>
          </p:cNvSpPr>
          <p:nvPr>
            <p:ph type="title"/>
          </p:nvPr>
        </p:nvSpPr>
        <p:spPr>
          <a:xfrm>
            <a:off x="1619640" y="0"/>
            <a:ext cx="7524000" cy="884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PlaceHolder 1"/>
          <p:cNvSpPr>
            <a:spLocks noGrp="1"/>
          </p:cNvSpPr>
          <p:nvPr>
            <p:ph type="title"/>
          </p:nvPr>
        </p:nvSpPr>
        <p:spPr>
          <a:xfrm>
            <a:off x="1619640" y="0"/>
            <a:ext cx="7524000" cy="884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PlaceHolder 1"/>
          <p:cNvSpPr>
            <a:spLocks noGrp="1"/>
          </p:cNvSpPr>
          <p:nvPr>
            <p:ph type="title"/>
          </p:nvPr>
        </p:nvSpPr>
        <p:spPr>
          <a:xfrm>
            <a:off x="1619640" y="0"/>
            <a:ext cx="7524000" cy="884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subTitle"/>
          </p:nvPr>
        </p:nvSpPr>
        <p:spPr>
          <a:xfrm>
            <a:off x="1619640" y="0"/>
            <a:ext cx="7524000" cy="4099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title"/>
          </p:nvPr>
        </p:nvSpPr>
        <p:spPr>
          <a:xfrm>
            <a:off x="1619640" y="0"/>
            <a:ext cx="7524000" cy="884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PlaceHolder 1"/>
          <p:cNvSpPr>
            <a:spLocks noGrp="1"/>
          </p:cNvSpPr>
          <p:nvPr>
            <p:ph type="title"/>
          </p:nvPr>
        </p:nvSpPr>
        <p:spPr>
          <a:xfrm>
            <a:off x="1619640" y="0"/>
            <a:ext cx="7524000" cy="884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PlaceHolder 1"/>
          <p:cNvSpPr>
            <a:spLocks noGrp="1"/>
          </p:cNvSpPr>
          <p:nvPr>
            <p:ph type="title"/>
          </p:nvPr>
        </p:nvSpPr>
        <p:spPr>
          <a:xfrm>
            <a:off x="1619640" y="0"/>
            <a:ext cx="7524000" cy="884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laceHolder 1"/>
          <p:cNvSpPr>
            <a:spLocks noGrp="1"/>
          </p:cNvSpPr>
          <p:nvPr>
            <p:ph type="title"/>
          </p:nvPr>
        </p:nvSpPr>
        <p:spPr>
          <a:xfrm>
            <a:off x="1619640" y="0"/>
            <a:ext cx="7524000" cy="884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title"/>
          </p:nvPr>
        </p:nvSpPr>
        <p:spPr>
          <a:xfrm>
            <a:off x="1619640" y="0"/>
            <a:ext cx="7524000" cy="884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619640" y="0"/>
            <a:ext cx="7524000" cy="884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PlaceHolder 1"/>
          <p:cNvSpPr>
            <a:spLocks noGrp="1"/>
          </p:cNvSpPr>
          <p:nvPr>
            <p:ph type="title"/>
          </p:nvPr>
        </p:nvSpPr>
        <p:spPr>
          <a:xfrm>
            <a:off x="1619640" y="0"/>
            <a:ext cx="7524000" cy="884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PlaceHolder 1"/>
          <p:cNvSpPr>
            <a:spLocks noGrp="1"/>
          </p:cNvSpPr>
          <p:nvPr>
            <p:ph type="title"/>
          </p:nvPr>
        </p:nvSpPr>
        <p:spPr>
          <a:xfrm>
            <a:off x="1619640" y="0"/>
            <a:ext cx="7524000" cy="884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title"/>
          </p:nvPr>
        </p:nvSpPr>
        <p:spPr>
          <a:xfrm>
            <a:off x="1619640" y="0"/>
            <a:ext cx="7524000" cy="884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PlaceHolder 1"/>
          <p:cNvSpPr>
            <a:spLocks noGrp="1"/>
          </p:cNvSpPr>
          <p:nvPr>
            <p:ph type="title"/>
          </p:nvPr>
        </p:nvSpPr>
        <p:spPr>
          <a:xfrm>
            <a:off x="1619640" y="0"/>
            <a:ext cx="7524000" cy="884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PlaceHolder 1"/>
          <p:cNvSpPr>
            <a:spLocks noGrp="1"/>
          </p:cNvSpPr>
          <p:nvPr>
            <p:ph type="title"/>
          </p:nvPr>
        </p:nvSpPr>
        <p:spPr>
          <a:xfrm>
            <a:off x="1619640" y="0"/>
            <a:ext cx="7524000" cy="884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PlaceHolder 1"/>
          <p:cNvSpPr>
            <a:spLocks noGrp="1"/>
          </p:cNvSpPr>
          <p:nvPr>
            <p:ph type="subTitle"/>
          </p:nvPr>
        </p:nvSpPr>
        <p:spPr>
          <a:xfrm>
            <a:off x="1619640" y="0"/>
            <a:ext cx="7524000" cy="4099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PlaceHolder 1"/>
          <p:cNvSpPr>
            <a:spLocks noGrp="1"/>
          </p:cNvSpPr>
          <p:nvPr>
            <p:ph type="title"/>
          </p:nvPr>
        </p:nvSpPr>
        <p:spPr>
          <a:xfrm>
            <a:off x="1619640" y="0"/>
            <a:ext cx="7524000" cy="884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PlaceHolder 1"/>
          <p:cNvSpPr>
            <a:spLocks noGrp="1"/>
          </p:cNvSpPr>
          <p:nvPr>
            <p:ph type="title"/>
          </p:nvPr>
        </p:nvSpPr>
        <p:spPr>
          <a:xfrm>
            <a:off x="1619640" y="0"/>
            <a:ext cx="7524000" cy="884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PlaceHolder 1"/>
          <p:cNvSpPr>
            <a:spLocks noGrp="1"/>
          </p:cNvSpPr>
          <p:nvPr>
            <p:ph type="title"/>
          </p:nvPr>
        </p:nvSpPr>
        <p:spPr>
          <a:xfrm>
            <a:off x="1619640" y="0"/>
            <a:ext cx="7524000" cy="884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PlaceHolder 1"/>
          <p:cNvSpPr>
            <a:spLocks noGrp="1"/>
          </p:cNvSpPr>
          <p:nvPr>
            <p:ph type="title"/>
          </p:nvPr>
        </p:nvSpPr>
        <p:spPr>
          <a:xfrm>
            <a:off x="1619640" y="0"/>
            <a:ext cx="7524000" cy="884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PlaceHolder 1"/>
          <p:cNvSpPr>
            <a:spLocks noGrp="1"/>
          </p:cNvSpPr>
          <p:nvPr>
            <p:ph type="title"/>
          </p:nvPr>
        </p:nvSpPr>
        <p:spPr>
          <a:xfrm>
            <a:off x="1619640" y="0"/>
            <a:ext cx="7524000" cy="884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PlaceHolder 1"/>
          <p:cNvSpPr>
            <a:spLocks noGrp="1"/>
          </p:cNvSpPr>
          <p:nvPr>
            <p:ph type="title"/>
          </p:nvPr>
        </p:nvSpPr>
        <p:spPr>
          <a:xfrm>
            <a:off x="1619640" y="0"/>
            <a:ext cx="7524000" cy="884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PlaceHolder 1"/>
          <p:cNvSpPr>
            <a:spLocks noGrp="1"/>
          </p:cNvSpPr>
          <p:nvPr>
            <p:ph type="title"/>
          </p:nvPr>
        </p:nvSpPr>
        <p:spPr>
          <a:xfrm>
            <a:off x="1619640" y="0"/>
            <a:ext cx="7524000" cy="884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PlaceHolder 1"/>
          <p:cNvSpPr>
            <a:spLocks noGrp="1"/>
          </p:cNvSpPr>
          <p:nvPr>
            <p:ph type="title"/>
          </p:nvPr>
        </p:nvSpPr>
        <p:spPr>
          <a:xfrm>
            <a:off x="1619640" y="0"/>
            <a:ext cx="7524000" cy="884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PlaceHolder 1"/>
          <p:cNvSpPr>
            <a:spLocks noGrp="1"/>
          </p:cNvSpPr>
          <p:nvPr>
            <p:ph type="title"/>
          </p:nvPr>
        </p:nvSpPr>
        <p:spPr>
          <a:xfrm>
            <a:off x="1619640" y="0"/>
            <a:ext cx="7524000" cy="884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PlaceHolder 1"/>
          <p:cNvSpPr>
            <a:spLocks noGrp="1"/>
          </p:cNvSpPr>
          <p:nvPr>
            <p:ph type="title"/>
          </p:nvPr>
        </p:nvSpPr>
        <p:spPr>
          <a:xfrm>
            <a:off x="1619640" y="0"/>
            <a:ext cx="7524000" cy="884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PlaceHolder 1"/>
          <p:cNvSpPr>
            <a:spLocks noGrp="1"/>
          </p:cNvSpPr>
          <p:nvPr>
            <p:ph type="subTitle"/>
          </p:nvPr>
        </p:nvSpPr>
        <p:spPr>
          <a:xfrm>
            <a:off x="1619640" y="0"/>
            <a:ext cx="7524000" cy="4099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PlaceHolder 1"/>
          <p:cNvSpPr>
            <a:spLocks noGrp="1"/>
          </p:cNvSpPr>
          <p:nvPr>
            <p:ph type="title"/>
          </p:nvPr>
        </p:nvSpPr>
        <p:spPr>
          <a:xfrm>
            <a:off x="1619640" y="0"/>
            <a:ext cx="7524000" cy="884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619640" y="0"/>
            <a:ext cx="7524000" cy="884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PlaceHolder 1"/>
          <p:cNvSpPr>
            <a:spLocks noGrp="1"/>
          </p:cNvSpPr>
          <p:nvPr>
            <p:ph type="title"/>
          </p:nvPr>
        </p:nvSpPr>
        <p:spPr>
          <a:xfrm>
            <a:off x="1619640" y="0"/>
            <a:ext cx="7524000" cy="884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PlaceHolder 1"/>
          <p:cNvSpPr>
            <a:spLocks noGrp="1"/>
          </p:cNvSpPr>
          <p:nvPr>
            <p:ph type="title"/>
          </p:nvPr>
        </p:nvSpPr>
        <p:spPr>
          <a:xfrm>
            <a:off x="1619640" y="0"/>
            <a:ext cx="7524000" cy="884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PlaceHolder 1"/>
          <p:cNvSpPr>
            <a:spLocks noGrp="1"/>
          </p:cNvSpPr>
          <p:nvPr>
            <p:ph type="title"/>
          </p:nvPr>
        </p:nvSpPr>
        <p:spPr>
          <a:xfrm>
            <a:off x="1619640" y="0"/>
            <a:ext cx="7524000" cy="884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PlaceHolder 1"/>
          <p:cNvSpPr>
            <a:spLocks noGrp="1"/>
          </p:cNvSpPr>
          <p:nvPr>
            <p:ph type="title"/>
          </p:nvPr>
        </p:nvSpPr>
        <p:spPr>
          <a:xfrm>
            <a:off x="1619640" y="0"/>
            <a:ext cx="7524000" cy="884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5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PlaceHolder 1"/>
          <p:cNvSpPr>
            <a:spLocks noGrp="1"/>
          </p:cNvSpPr>
          <p:nvPr>
            <p:ph type="title"/>
          </p:nvPr>
        </p:nvSpPr>
        <p:spPr>
          <a:xfrm>
            <a:off x="1619640" y="0"/>
            <a:ext cx="7524000" cy="884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2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PlaceHolder 1"/>
          <p:cNvSpPr>
            <a:spLocks noGrp="1"/>
          </p:cNvSpPr>
          <p:nvPr>
            <p:ph type="title"/>
          </p:nvPr>
        </p:nvSpPr>
        <p:spPr>
          <a:xfrm>
            <a:off x="1619640" y="0"/>
            <a:ext cx="7524000" cy="884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PlaceHolder 1"/>
          <p:cNvSpPr>
            <a:spLocks noGrp="1"/>
          </p:cNvSpPr>
          <p:nvPr>
            <p:ph type="title"/>
          </p:nvPr>
        </p:nvSpPr>
        <p:spPr>
          <a:xfrm>
            <a:off x="1619640" y="0"/>
            <a:ext cx="7524000" cy="884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PlaceHolder 1"/>
          <p:cNvSpPr>
            <a:spLocks noGrp="1"/>
          </p:cNvSpPr>
          <p:nvPr>
            <p:ph type="title"/>
          </p:nvPr>
        </p:nvSpPr>
        <p:spPr>
          <a:xfrm>
            <a:off x="1619640" y="0"/>
            <a:ext cx="7524000" cy="884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PlaceHolder 1"/>
          <p:cNvSpPr>
            <a:spLocks noGrp="1"/>
          </p:cNvSpPr>
          <p:nvPr>
            <p:ph type="title"/>
          </p:nvPr>
        </p:nvSpPr>
        <p:spPr>
          <a:xfrm>
            <a:off x="1619640" y="0"/>
            <a:ext cx="7524000" cy="884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1619640" y="0"/>
            <a:ext cx="7524000" cy="884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PlaceHolder 1"/>
          <p:cNvSpPr>
            <a:spLocks noGrp="1"/>
          </p:cNvSpPr>
          <p:nvPr>
            <p:ph type="subTitle"/>
          </p:nvPr>
        </p:nvSpPr>
        <p:spPr>
          <a:xfrm>
            <a:off x="1619640" y="0"/>
            <a:ext cx="7524000" cy="4099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PlaceHolder 1"/>
          <p:cNvSpPr>
            <a:spLocks noGrp="1"/>
          </p:cNvSpPr>
          <p:nvPr>
            <p:ph type="title"/>
          </p:nvPr>
        </p:nvSpPr>
        <p:spPr>
          <a:xfrm>
            <a:off x="1619640" y="0"/>
            <a:ext cx="7524000" cy="884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PlaceHolder 1"/>
          <p:cNvSpPr>
            <a:spLocks noGrp="1"/>
          </p:cNvSpPr>
          <p:nvPr>
            <p:ph type="title"/>
          </p:nvPr>
        </p:nvSpPr>
        <p:spPr>
          <a:xfrm>
            <a:off x="1619640" y="0"/>
            <a:ext cx="7524000" cy="884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PlaceHolder 1"/>
          <p:cNvSpPr>
            <a:spLocks noGrp="1"/>
          </p:cNvSpPr>
          <p:nvPr>
            <p:ph type="title"/>
          </p:nvPr>
        </p:nvSpPr>
        <p:spPr>
          <a:xfrm>
            <a:off x="1619640" y="0"/>
            <a:ext cx="7524000" cy="884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PlaceHolder 1"/>
          <p:cNvSpPr>
            <a:spLocks noGrp="1"/>
          </p:cNvSpPr>
          <p:nvPr>
            <p:ph type="title"/>
          </p:nvPr>
        </p:nvSpPr>
        <p:spPr>
          <a:xfrm>
            <a:off x="1619640" y="0"/>
            <a:ext cx="7524000" cy="884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PlaceHolder 1"/>
          <p:cNvSpPr>
            <a:spLocks noGrp="1"/>
          </p:cNvSpPr>
          <p:nvPr>
            <p:ph type="title"/>
          </p:nvPr>
        </p:nvSpPr>
        <p:spPr>
          <a:xfrm>
            <a:off x="1619640" y="0"/>
            <a:ext cx="7524000" cy="884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PlaceHolder 1"/>
          <p:cNvSpPr>
            <a:spLocks noGrp="1"/>
          </p:cNvSpPr>
          <p:nvPr>
            <p:ph type="title"/>
          </p:nvPr>
        </p:nvSpPr>
        <p:spPr>
          <a:xfrm>
            <a:off x="1619640" y="0"/>
            <a:ext cx="7524000" cy="884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PlaceHolder 1"/>
          <p:cNvSpPr>
            <a:spLocks noGrp="1"/>
          </p:cNvSpPr>
          <p:nvPr>
            <p:ph type="title"/>
          </p:nvPr>
        </p:nvSpPr>
        <p:spPr>
          <a:xfrm>
            <a:off x="1619640" y="0"/>
            <a:ext cx="7524000" cy="884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PlaceHolder 1"/>
          <p:cNvSpPr>
            <a:spLocks noGrp="1"/>
          </p:cNvSpPr>
          <p:nvPr>
            <p:ph type="title"/>
          </p:nvPr>
        </p:nvSpPr>
        <p:spPr>
          <a:xfrm>
            <a:off x="1619640" y="0"/>
            <a:ext cx="7524000" cy="884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619640" y="0"/>
            <a:ext cx="7524000" cy="884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PlaceHolder 1"/>
          <p:cNvSpPr>
            <a:spLocks noGrp="1"/>
          </p:cNvSpPr>
          <p:nvPr>
            <p:ph type="title"/>
          </p:nvPr>
        </p:nvSpPr>
        <p:spPr>
          <a:xfrm>
            <a:off x="1619640" y="0"/>
            <a:ext cx="7524000" cy="884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PlaceHolder 1"/>
          <p:cNvSpPr>
            <a:spLocks noGrp="1"/>
          </p:cNvSpPr>
          <p:nvPr>
            <p:ph type="title"/>
          </p:nvPr>
        </p:nvSpPr>
        <p:spPr>
          <a:xfrm>
            <a:off x="1619640" y="0"/>
            <a:ext cx="7524000" cy="884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PlaceHolder 1"/>
          <p:cNvSpPr>
            <a:spLocks noGrp="1"/>
          </p:cNvSpPr>
          <p:nvPr>
            <p:ph type="subTitle"/>
          </p:nvPr>
        </p:nvSpPr>
        <p:spPr>
          <a:xfrm>
            <a:off x="1619640" y="0"/>
            <a:ext cx="7524000" cy="4099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PlaceHolder 1"/>
          <p:cNvSpPr>
            <a:spLocks noGrp="1"/>
          </p:cNvSpPr>
          <p:nvPr>
            <p:ph type="title"/>
          </p:nvPr>
        </p:nvSpPr>
        <p:spPr>
          <a:xfrm>
            <a:off x="1619640" y="0"/>
            <a:ext cx="7524000" cy="884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PlaceHolder 1"/>
          <p:cNvSpPr>
            <a:spLocks noGrp="1"/>
          </p:cNvSpPr>
          <p:nvPr>
            <p:ph type="title"/>
          </p:nvPr>
        </p:nvSpPr>
        <p:spPr>
          <a:xfrm>
            <a:off x="1619640" y="0"/>
            <a:ext cx="7524000" cy="884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PlaceHolder 1"/>
          <p:cNvSpPr>
            <a:spLocks noGrp="1"/>
          </p:cNvSpPr>
          <p:nvPr>
            <p:ph type="title"/>
          </p:nvPr>
        </p:nvSpPr>
        <p:spPr>
          <a:xfrm>
            <a:off x="1619640" y="0"/>
            <a:ext cx="7524000" cy="884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PlaceHolder 1"/>
          <p:cNvSpPr>
            <a:spLocks noGrp="1"/>
          </p:cNvSpPr>
          <p:nvPr>
            <p:ph type="title"/>
          </p:nvPr>
        </p:nvSpPr>
        <p:spPr>
          <a:xfrm>
            <a:off x="1619640" y="0"/>
            <a:ext cx="7524000" cy="884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PlaceHolder 1"/>
          <p:cNvSpPr>
            <a:spLocks noGrp="1"/>
          </p:cNvSpPr>
          <p:nvPr>
            <p:ph type="title"/>
          </p:nvPr>
        </p:nvSpPr>
        <p:spPr>
          <a:xfrm>
            <a:off x="1619640" y="0"/>
            <a:ext cx="7524000" cy="884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PlaceHolder 1"/>
          <p:cNvSpPr>
            <a:spLocks noGrp="1"/>
          </p:cNvSpPr>
          <p:nvPr>
            <p:ph type="title"/>
          </p:nvPr>
        </p:nvSpPr>
        <p:spPr>
          <a:xfrm>
            <a:off x="1619640" y="0"/>
            <a:ext cx="7524000" cy="884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1619640" y="0"/>
            <a:ext cx="7524000" cy="884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PlaceHolder 1"/>
          <p:cNvSpPr>
            <a:spLocks noGrp="1"/>
          </p:cNvSpPr>
          <p:nvPr>
            <p:ph type="title"/>
          </p:nvPr>
        </p:nvSpPr>
        <p:spPr>
          <a:xfrm>
            <a:off x="1619640" y="0"/>
            <a:ext cx="7524000" cy="884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PlaceHolder 1"/>
          <p:cNvSpPr>
            <a:spLocks noGrp="1"/>
          </p:cNvSpPr>
          <p:nvPr>
            <p:ph type="title"/>
          </p:nvPr>
        </p:nvSpPr>
        <p:spPr>
          <a:xfrm>
            <a:off x="1619640" y="0"/>
            <a:ext cx="7524000" cy="884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PlaceHolder 1"/>
          <p:cNvSpPr>
            <a:spLocks noGrp="1"/>
          </p:cNvSpPr>
          <p:nvPr>
            <p:ph type="title"/>
          </p:nvPr>
        </p:nvSpPr>
        <p:spPr>
          <a:xfrm>
            <a:off x="1619640" y="0"/>
            <a:ext cx="7524000" cy="884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PlaceHolder 1"/>
          <p:cNvSpPr>
            <a:spLocks noGrp="1"/>
          </p:cNvSpPr>
          <p:nvPr>
            <p:ph type="title"/>
          </p:nvPr>
        </p:nvSpPr>
        <p:spPr>
          <a:xfrm>
            <a:off x="1619640" y="0"/>
            <a:ext cx="7524000" cy="884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PlaceHolder 1"/>
          <p:cNvSpPr>
            <a:spLocks noGrp="1"/>
          </p:cNvSpPr>
          <p:nvPr>
            <p:ph type="subTitle"/>
          </p:nvPr>
        </p:nvSpPr>
        <p:spPr>
          <a:xfrm>
            <a:off x="1619640" y="0"/>
            <a:ext cx="7524000" cy="4099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PlaceHolder 1"/>
          <p:cNvSpPr>
            <a:spLocks noGrp="1"/>
          </p:cNvSpPr>
          <p:nvPr>
            <p:ph type="title"/>
          </p:nvPr>
        </p:nvSpPr>
        <p:spPr>
          <a:xfrm>
            <a:off x="1619640" y="0"/>
            <a:ext cx="7524000" cy="884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PlaceHolder 1"/>
          <p:cNvSpPr>
            <a:spLocks noGrp="1"/>
          </p:cNvSpPr>
          <p:nvPr>
            <p:ph type="title"/>
          </p:nvPr>
        </p:nvSpPr>
        <p:spPr>
          <a:xfrm>
            <a:off x="1619640" y="0"/>
            <a:ext cx="7524000" cy="884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PlaceHolder 1"/>
          <p:cNvSpPr>
            <a:spLocks noGrp="1"/>
          </p:cNvSpPr>
          <p:nvPr>
            <p:ph type="title"/>
          </p:nvPr>
        </p:nvSpPr>
        <p:spPr>
          <a:xfrm>
            <a:off x="1619640" y="0"/>
            <a:ext cx="7524000" cy="884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PlaceHolder 1"/>
          <p:cNvSpPr>
            <a:spLocks noGrp="1"/>
          </p:cNvSpPr>
          <p:nvPr>
            <p:ph type="title"/>
          </p:nvPr>
        </p:nvSpPr>
        <p:spPr>
          <a:xfrm>
            <a:off x="1619640" y="0"/>
            <a:ext cx="7524000" cy="884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PlaceHolder 1"/>
          <p:cNvSpPr>
            <a:spLocks noGrp="1"/>
          </p:cNvSpPr>
          <p:nvPr>
            <p:ph type="title"/>
          </p:nvPr>
        </p:nvSpPr>
        <p:spPr>
          <a:xfrm>
            <a:off x="1619640" y="0"/>
            <a:ext cx="7524000" cy="884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1619640" y="0"/>
            <a:ext cx="7524000" cy="4099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PlaceHolder 1"/>
          <p:cNvSpPr>
            <a:spLocks noGrp="1"/>
          </p:cNvSpPr>
          <p:nvPr>
            <p:ph type="title"/>
          </p:nvPr>
        </p:nvSpPr>
        <p:spPr>
          <a:xfrm>
            <a:off x="1619640" y="0"/>
            <a:ext cx="7524000" cy="884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PlaceHolder 1"/>
          <p:cNvSpPr>
            <a:spLocks noGrp="1"/>
          </p:cNvSpPr>
          <p:nvPr>
            <p:ph type="title"/>
          </p:nvPr>
        </p:nvSpPr>
        <p:spPr>
          <a:xfrm>
            <a:off x="1619640" y="0"/>
            <a:ext cx="7524000" cy="884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PlaceHolder 1"/>
          <p:cNvSpPr>
            <a:spLocks noGrp="1"/>
          </p:cNvSpPr>
          <p:nvPr>
            <p:ph type="title"/>
          </p:nvPr>
        </p:nvSpPr>
        <p:spPr>
          <a:xfrm>
            <a:off x="1619640" y="0"/>
            <a:ext cx="7524000" cy="884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PlaceHolder 1"/>
          <p:cNvSpPr>
            <a:spLocks noGrp="1"/>
          </p:cNvSpPr>
          <p:nvPr>
            <p:ph type="title"/>
          </p:nvPr>
        </p:nvSpPr>
        <p:spPr>
          <a:xfrm>
            <a:off x="1619640" y="0"/>
            <a:ext cx="7524000" cy="884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PlaceHolder 1"/>
          <p:cNvSpPr>
            <a:spLocks noGrp="1"/>
          </p:cNvSpPr>
          <p:nvPr>
            <p:ph type="title"/>
          </p:nvPr>
        </p:nvSpPr>
        <p:spPr>
          <a:xfrm>
            <a:off x="1619640" y="0"/>
            <a:ext cx="7524000" cy="884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PlaceHolder 1"/>
          <p:cNvSpPr>
            <a:spLocks noGrp="1"/>
          </p:cNvSpPr>
          <p:nvPr>
            <p:ph type="subTitle"/>
          </p:nvPr>
        </p:nvSpPr>
        <p:spPr>
          <a:xfrm>
            <a:off x="1619640" y="0"/>
            <a:ext cx="7524000" cy="4099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PlaceHolder 1"/>
          <p:cNvSpPr>
            <a:spLocks noGrp="1"/>
          </p:cNvSpPr>
          <p:nvPr>
            <p:ph type="title"/>
          </p:nvPr>
        </p:nvSpPr>
        <p:spPr>
          <a:xfrm>
            <a:off x="1619640" y="0"/>
            <a:ext cx="7524000" cy="884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PlaceHolder 1"/>
          <p:cNvSpPr>
            <a:spLocks noGrp="1"/>
          </p:cNvSpPr>
          <p:nvPr>
            <p:ph type="title"/>
          </p:nvPr>
        </p:nvSpPr>
        <p:spPr>
          <a:xfrm>
            <a:off x="1619640" y="0"/>
            <a:ext cx="7524000" cy="884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PlaceHolder 1"/>
          <p:cNvSpPr>
            <a:spLocks noGrp="1"/>
          </p:cNvSpPr>
          <p:nvPr>
            <p:ph type="title"/>
          </p:nvPr>
        </p:nvSpPr>
        <p:spPr>
          <a:xfrm>
            <a:off x="1619640" y="0"/>
            <a:ext cx="7524000" cy="884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619640" y="0"/>
            <a:ext cx="7524000" cy="884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PlaceHolder 1"/>
          <p:cNvSpPr>
            <a:spLocks noGrp="1"/>
          </p:cNvSpPr>
          <p:nvPr>
            <p:ph type="title"/>
          </p:nvPr>
        </p:nvSpPr>
        <p:spPr>
          <a:xfrm>
            <a:off x="1619640" y="0"/>
            <a:ext cx="7524000" cy="884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PlaceHolder 1"/>
          <p:cNvSpPr>
            <a:spLocks noGrp="1"/>
          </p:cNvSpPr>
          <p:nvPr>
            <p:ph type="title"/>
          </p:nvPr>
        </p:nvSpPr>
        <p:spPr>
          <a:xfrm>
            <a:off x="1619640" y="0"/>
            <a:ext cx="7524000" cy="884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PlaceHolder 1"/>
          <p:cNvSpPr>
            <a:spLocks noGrp="1"/>
          </p:cNvSpPr>
          <p:nvPr>
            <p:ph type="title"/>
          </p:nvPr>
        </p:nvSpPr>
        <p:spPr>
          <a:xfrm>
            <a:off x="1619640" y="0"/>
            <a:ext cx="7524000" cy="884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0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PlaceHolder 1"/>
          <p:cNvSpPr>
            <a:spLocks noGrp="1"/>
          </p:cNvSpPr>
          <p:nvPr>
            <p:ph type="title"/>
          </p:nvPr>
        </p:nvSpPr>
        <p:spPr>
          <a:xfrm>
            <a:off x="1619640" y="0"/>
            <a:ext cx="7524000" cy="884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PlaceHolder 1"/>
          <p:cNvSpPr>
            <a:spLocks noGrp="1"/>
          </p:cNvSpPr>
          <p:nvPr>
            <p:ph type="title"/>
          </p:nvPr>
        </p:nvSpPr>
        <p:spPr>
          <a:xfrm>
            <a:off x="1619640" y="0"/>
            <a:ext cx="7524000" cy="884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PlaceHolder 1"/>
          <p:cNvSpPr>
            <a:spLocks noGrp="1"/>
          </p:cNvSpPr>
          <p:nvPr>
            <p:ph type="title"/>
          </p:nvPr>
        </p:nvSpPr>
        <p:spPr>
          <a:xfrm>
            <a:off x="1619640" y="0"/>
            <a:ext cx="7524000" cy="884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PlaceHolder 1"/>
          <p:cNvSpPr>
            <a:spLocks noGrp="1"/>
          </p:cNvSpPr>
          <p:nvPr>
            <p:ph type="title"/>
          </p:nvPr>
        </p:nvSpPr>
        <p:spPr>
          <a:xfrm>
            <a:off x="1619640" y="0"/>
            <a:ext cx="7524000" cy="884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PlaceHolder 1"/>
          <p:cNvSpPr>
            <a:spLocks noGrp="1"/>
          </p:cNvSpPr>
          <p:nvPr>
            <p:ph type="subTitle"/>
          </p:nvPr>
        </p:nvSpPr>
        <p:spPr>
          <a:xfrm>
            <a:off x="1619640" y="0"/>
            <a:ext cx="7524000" cy="4099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PlaceHolder 1"/>
          <p:cNvSpPr>
            <a:spLocks noGrp="1"/>
          </p:cNvSpPr>
          <p:nvPr>
            <p:ph type="title"/>
          </p:nvPr>
        </p:nvSpPr>
        <p:spPr>
          <a:xfrm>
            <a:off x="1619640" y="0"/>
            <a:ext cx="7524000" cy="884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619640" y="0"/>
            <a:ext cx="7524000" cy="884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619640" y="0"/>
            <a:ext cx="7524000" cy="884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PlaceHolder 1"/>
          <p:cNvSpPr>
            <a:spLocks noGrp="1"/>
          </p:cNvSpPr>
          <p:nvPr>
            <p:ph type="title"/>
          </p:nvPr>
        </p:nvSpPr>
        <p:spPr>
          <a:xfrm>
            <a:off x="1619640" y="0"/>
            <a:ext cx="7524000" cy="884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PlaceHolder 1"/>
          <p:cNvSpPr>
            <a:spLocks noGrp="1"/>
          </p:cNvSpPr>
          <p:nvPr>
            <p:ph type="title"/>
          </p:nvPr>
        </p:nvSpPr>
        <p:spPr>
          <a:xfrm>
            <a:off x="1619640" y="0"/>
            <a:ext cx="7524000" cy="884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PlaceHolder 1"/>
          <p:cNvSpPr>
            <a:spLocks noGrp="1"/>
          </p:cNvSpPr>
          <p:nvPr>
            <p:ph type="title"/>
          </p:nvPr>
        </p:nvSpPr>
        <p:spPr>
          <a:xfrm>
            <a:off x="1619640" y="0"/>
            <a:ext cx="7524000" cy="884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PlaceHolder 1"/>
          <p:cNvSpPr>
            <a:spLocks noGrp="1"/>
          </p:cNvSpPr>
          <p:nvPr>
            <p:ph type="title"/>
          </p:nvPr>
        </p:nvSpPr>
        <p:spPr>
          <a:xfrm>
            <a:off x="1619640" y="0"/>
            <a:ext cx="7524000" cy="884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PlaceHolder 1"/>
          <p:cNvSpPr>
            <a:spLocks noGrp="1"/>
          </p:cNvSpPr>
          <p:nvPr>
            <p:ph type="title"/>
          </p:nvPr>
        </p:nvSpPr>
        <p:spPr>
          <a:xfrm>
            <a:off x="1619640" y="0"/>
            <a:ext cx="7524000" cy="884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PlaceHolder 1"/>
          <p:cNvSpPr>
            <a:spLocks noGrp="1"/>
          </p:cNvSpPr>
          <p:nvPr>
            <p:ph type="title"/>
          </p:nvPr>
        </p:nvSpPr>
        <p:spPr>
          <a:xfrm>
            <a:off x="1619640" y="0"/>
            <a:ext cx="7524000" cy="884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PlaceHolder 1"/>
          <p:cNvSpPr>
            <a:spLocks noGrp="1"/>
          </p:cNvSpPr>
          <p:nvPr>
            <p:ph type="title"/>
          </p:nvPr>
        </p:nvSpPr>
        <p:spPr>
          <a:xfrm>
            <a:off x="1619640" y="0"/>
            <a:ext cx="7524000" cy="884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PlaceHolder 1"/>
          <p:cNvSpPr>
            <a:spLocks noGrp="1"/>
          </p:cNvSpPr>
          <p:nvPr>
            <p:ph type="title"/>
          </p:nvPr>
        </p:nvSpPr>
        <p:spPr>
          <a:xfrm>
            <a:off x="1619640" y="0"/>
            <a:ext cx="7524000" cy="884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PlaceHolder 1"/>
          <p:cNvSpPr>
            <a:spLocks noGrp="1"/>
          </p:cNvSpPr>
          <p:nvPr>
            <p:ph type="title"/>
          </p:nvPr>
        </p:nvSpPr>
        <p:spPr>
          <a:xfrm>
            <a:off x="1619640" y="0"/>
            <a:ext cx="7524000" cy="884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619640" y="0"/>
            <a:ext cx="7524000" cy="884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PlaceHolder 1"/>
          <p:cNvSpPr>
            <a:spLocks noGrp="1"/>
          </p:cNvSpPr>
          <p:nvPr>
            <p:ph type="subTitle"/>
          </p:nvPr>
        </p:nvSpPr>
        <p:spPr>
          <a:xfrm>
            <a:off x="1619640" y="0"/>
            <a:ext cx="7524000" cy="4099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PlaceHolder 1"/>
          <p:cNvSpPr>
            <a:spLocks noGrp="1"/>
          </p:cNvSpPr>
          <p:nvPr>
            <p:ph type="title"/>
          </p:nvPr>
        </p:nvSpPr>
        <p:spPr>
          <a:xfrm>
            <a:off x="1619640" y="0"/>
            <a:ext cx="7524000" cy="884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PlaceHolder 1"/>
          <p:cNvSpPr>
            <a:spLocks noGrp="1"/>
          </p:cNvSpPr>
          <p:nvPr>
            <p:ph type="title"/>
          </p:nvPr>
        </p:nvSpPr>
        <p:spPr>
          <a:xfrm>
            <a:off x="1619640" y="0"/>
            <a:ext cx="7524000" cy="884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PlaceHolder 1"/>
          <p:cNvSpPr>
            <a:spLocks noGrp="1"/>
          </p:cNvSpPr>
          <p:nvPr>
            <p:ph type="title"/>
          </p:nvPr>
        </p:nvSpPr>
        <p:spPr>
          <a:xfrm>
            <a:off x="1619640" y="0"/>
            <a:ext cx="7524000" cy="884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PlaceHolder 1"/>
          <p:cNvSpPr>
            <a:spLocks noGrp="1"/>
          </p:cNvSpPr>
          <p:nvPr>
            <p:ph type="title"/>
          </p:nvPr>
        </p:nvSpPr>
        <p:spPr>
          <a:xfrm>
            <a:off x="1619640" y="0"/>
            <a:ext cx="7524000" cy="884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PlaceHolder 1"/>
          <p:cNvSpPr>
            <a:spLocks noGrp="1"/>
          </p:cNvSpPr>
          <p:nvPr>
            <p:ph type="title"/>
          </p:nvPr>
        </p:nvSpPr>
        <p:spPr>
          <a:xfrm>
            <a:off x="1619640" y="0"/>
            <a:ext cx="7524000" cy="884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PlaceHolder 1"/>
          <p:cNvSpPr>
            <a:spLocks noGrp="1"/>
          </p:cNvSpPr>
          <p:nvPr>
            <p:ph type="title"/>
          </p:nvPr>
        </p:nvSpPr>
        <p:spPr>
          <a:xfrm>
            <a:off x="1619640" y="0"/>
            <a:ext cx="7524000" cy="884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619640" y="0"/>
            <a:ext cx="7524000" cy="884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619640" y="0"/>
            <a:ext cx="7524000" cy="884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619640" y="0"/>
            <a:ext cx="7524000" cy="884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1619640" y="0"/>
            <a:ext cx="7524000" cy="884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1619640" y="0"/>
            <a:ext cx="7524000" cy="884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619640" y="0"/>
            <a:ext cx="7524000" cy="884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1619640" y="0"/>
            <a:ext cx="7524000" cy="884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619640" y="0"/>
            <a:ext cx="7524000" cy="884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1619640" y="0"/>
            <a:ext cx="7524000" cy="4099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1619640" y="0"/>
            <a:ext cx="7524000" cy="884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1619640" y="0"/>
            <a:ext cx="7524000" cy="884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1619640" y="0"/>
            <a:ext cx="7524000" cy="884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1619640" y="0"/>
            <a:ext cx="7524000" cy="884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1619640" y="0"/>
            <a:ext cx="7524000" cy="884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1619640" y="0"/>
            <a:ext cx="7524000" cy="884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1619640" y="0"/>
            <a:ext cx="7524000" cy="884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1619640" y="0"/>
            <a:ext cx="7524000" cy="884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619640" y="0"/>
            <a:ext cx="7524000" cy="884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1619640" y="0"/>
            <a:ext cx="7524000" cy="884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1619640" y="0"/>
            <a:ext cx="7524000" cy="884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subTitle"/>
          </p:nvPr>
        </p:nvSpPr>
        <p:spPr>
          <a:xfrm>
            <a:off x="1619640" y="0"/>
            <a:ext cx="7524000" cy="4099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1619640" y="0"/>
            <a:ext cx="7524000" cy="884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1619640" y="0"/>
            <a:ext cx="7524000" cy="884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1619640" y="0"/>
            <a:ext cx="7524000" cy="884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1619640" y="0"/>
            <a:ext cx="7524000" cy="884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1619640" y="0"/>
            <a:ext cx="7524000" cy="884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1619640" y="0"/>
            <a:ext cx="7524000" cy="884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619640" y="0"/>
            <a:ext cx="7524000" cy="884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1619640" y="0"/>
            <a:ext cx="7524000" cy="884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1619640" y="0"/>
            <a:ext cx="7524000" cy="884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1619640" y="0"/>
            <a:ext cx="7524000" cy="884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1619640" y="0"/>
            <a:ext cx="7524000" cy="884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subTitle"/>
          </p:nvPr>
        </p:nvSpPr>
        <p:spPr>
          <a:xfrm>
            <a:off x="1619640" y="0"/>
            <a:ext cx="7524000" cy="4099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1619640" y="0"/>
            <a:ext cx="7524000" cy="884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1619640" y="0"/>
            <a:ext cx="7524000" cy="884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1619640" y="0"/>
            <a:ext cx="7524000" cy="884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1619640" y="0"/>
            <a:ext cx="7524000" cy="884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1619640" y="0"/>
            <a:ext cx="7524000" cy="884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619640" y="0"/>
            <a:ext cx="7524000" cy="4099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1619640" y="0"/>
            <a:ext cx="7524000" cy="884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1619640" y="0"/>
            <a:ext cx="7524000" cy="884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1619640" y="0"/>
            <a:ext cx="7524000" cy="884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1619640" y="0"/>
            <a:ext cx="7524000" cy="884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1619640" y="0"/>
            <a:ext cx="7524000" cy="884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subTitle"/>
          </p:nvPr>
        </p:nvSpPr>
        <p:spPr>
          <a:xfrm>
            <a:off x="1619640" y="0"/>
            <a:ext cx="7524000" cy="4099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1619640" y="0"/>
            <a:ext cx="7524000" cy="884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1619640" y="0"/>
            <a:ext cx="7524000" cy="884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1619640" y="0"/>
            <a:ext cx="7524000" cy="884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619640" y="0"/>
            <a:ext cx="7524000" cy="884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1619640" y="0"/>
            <a:ext cx="7524000" cy="884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1619640" y="0"/>
            <a:ext cx="7524000" cy="884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1619640" y="0"/>
            <a:ext cx="7524000" cy="884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1619640" y="0"/>
            <a:ext cx="7524000" cy="884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1619640" y="0"/>
            <a:ext cx="7524000" cy="884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1619640" y="0"/>
            <a:ext cx="7524000" cy="884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1619640" y="0"/>
            <a:ext cx="7524000" cy="884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subTitle"/>
          </p:nvPr>
        </p:nvSpPr>
        <p:spPr>
          <a:xfrm>
            <a:off x="1619640" y="0"/>
            <a:ext cx="7524000" cy="4099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1619640" y="0"/>
            <a:ext cx="7524000" cy="884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619640" y="0"/>
            <a:ext cx="7524000" cy="884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1619640" y="0"/>
            <a:ext cx="7524000" cy="884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1619640" y="0"/>
            <a:ext cx="7524000" cy="884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1619640" y="0"/>
            <a:ext cx="7524000" cy="884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1619640" y="0"/>
            <a:ext cx="7524000" cy="884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1619640" y="0"/>
            <a:ext cx="7524000" cy="884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1619640" y="0"/>
            <a:ext cx="7524000" cy="884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1619640" y="0"/>
            <a:ext cx="7524000" cy="884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1619640" y="0"/>
            <a:ext cx="7524000" cy="884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1619640" y="0"/>
            <a:ext cx="7524000" cy="884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619640" y="0"/>
            <a:ext cx="7524000" cy="884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subTitle"/>
          </p:nvPr>
        </p:nvSpPr>
        <p:spPr>
          <a:xfrm>
            <a:off x="1619640" y="0"/>
            <a:ext cx="7524000" cy="4099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1619640" y="0"/>
            <a:ext cx="7524000" cy="884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1619640" y="0"/>
            <a:ext cx="7524000" cy="884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title"/>
          </p:nvPr>
        </p:nvSpPr>
        <p:spPr>
          <a:xfrm>
            <a:off x="1619640" y="0"/>
            <a:ext cx="7524000" cy="884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1619640" y="0"/>
            <a:ext cx="7524000" cy="884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title"/>
          </p:nvPr>
        </p:nvSpPr>
        <p:spPr>
          <a:xfrm>
            <a:off x="1619640" y="0"/>
            <a:ext cx="7524000" cy="884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title"/>
          </p:nvPr>
        </p:nvSpPr>
        <p:spPr>
          <a:xfrm>
            <a:off x="1619640" y="0"/>
            <a:ext cx="7524000" cy="884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title"/>
          </p:nvPr>
        </p:nvSpPr>
        <p:spPr>
          <a:xfrm>
            <a:off x="1619640" y="0"/>
            <a:ext cx="7524000" cy="884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 type="title"/>
          </p:nvPr>
        </p:nvSpPr>
        <p:spPr>
          <a:xfrm>
            <a:off x="1619640" y="0"/>
            <a:ext cx="7524000" cy="884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6.jpe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109.xml"/><Relationship Id="rId5" Type="http://schemas.openxmlformats.org/officeDocument/2006/relationships/slideLayout" Target="../slideLayouts/slideLayout110.xml"/><Relationship Id="rId6" Type="http://schemas.openxmlformats.org/officeDocument/2006/relationships/slideLayout" Target="../slideLayouts/slideLayout111.xml"/><Relationship Id="rId7" Type="http://schemas.openxmlformats.org/officeDocument/2006/relationships/slideLayout" Target="../slideLayouts/slideLayout112.xml"/><Relationship Id="rId8" Type="http://schemas.openxmlformats.org/officeDocument/2006/relationships/slideLayout" Target="../slideLayouts/slideLayout113.xml"/><Relationship Id="rId9" Type="http://schemas.openxmlformats.org/officeDocument/2006/relationships/slideLayout" Target="../slideLayouts/slideLayout114.xml"/><Relationship Id="rId10" Type="http://schemas.openxmlformats.org/officeDocument/2006/relationships/slideLayout" Target="../slideLayouts/slideLayout115.xml"/><Relationship Id="rId11" Type="http://schemas.openxmlformats.org/officeDocument/2006/relationships/slideLayout" Target="../slideLayouts/slideLayout116.xml"/><Relationship Id="rId12" Type="http://schemas.openxmlformats.org/officeDocument/2006/relationships/slideLayout" Target="../slideLayouts/slideLayout117.xml"/><Relationship Id="rId13" Type="http://schemas.openxmlformats.org/officeDocument/2006/relationships/slideLayout" Target="../slideLayouts/slideLayout118.xml"/><Relationship Id="rId14" Type="http://schemas.openxmlformats.org/officeDocument/2006/relationships/slideLayout" Target="../slideLayouts/slideLayout119.xml"/><Relationship Id="rId15" Type="http://schemas.openxmlformats.org/officeDocument/2006/relationships/slideLayout" Target="../slideLayouts/slideLayout12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21.xml"/><Relationship Id="rId3" Type="http://schemas.openxmlformats.org/officeDocument/2006/relationships/slideLayout" Target="../slideLayouts/slideLayout122.xml"/><Relationship Id="rId4" Type="http://schemas.openxmlformats.org/officeDocument/2006/relationships/slideLayout" Target="../slideLayouts/slideLayout123.xml"/><Relationship Id="rId5" Type="http://schemas.openxmlformats.org/officeDocument/2006/relationships/slideLayout" Target="../slideLayouts/slideLayout124.xml"/><Relationship Id="rId6" Type="http://schemas.openxmlformats.org/officeDocument/2006/relationships/slideLayout" Target="../slideLayouts/slideLayout125.xml"/><Relationship Id="rId7" Type="http://schemas.openxmlformats.org/officeDocument/2006/relationships/slideLayout" Target="../slideLayouts/slideLayout126.xml"/><Relationship Id="rId8" Type="http://schemas.openxmlformats.org/officeDocument/2006/relationships/slideLayout" Target="../slideLayouts/slideLayout127.xml"/><Relationship Id="rId9" Type="http://schemas.openxmlformats.org/officeDocument/2006/relationships/slideLayout" Target="../slideLayouts/slideLayout128.xml"/><Relationship Id="rId10" Type="http://schemas.openxmlformats.org/officeDocument/2006/relationships/slideLayout" Target="../slideLayouts/slideLayout129.xml"/><Relationship Id="rId11" Type="http://schemas.openxmlformats.org/officeDocument/2006/relationships/slideLayout" Target="../slideLayouts/slideLayout130.xml"/><Relationship Id="rId12" Type="http://schemas.openxmlformats.org/officeDocument/2006/relationships/slideLayout" Target="../slideLayouts/slideLayout131.xml"/><Relationship Id="rId13" Type="http://schemas.openxmlformats.org/officeDocument/2006/relationships/slideLayout" Target="../slideLayouts/slideLayout132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33.xml"/><Relationship Id="rId3" Type="http://schemas.openxmlformats.org/officeDocument/2006/relationships/slideLayout" Target="../slideLayouts/slideLayout134.xml"/><Relationship Id="rId4" Type="http://schemas.openxmlformats.org/officeDocument/2006/relationships/slideLayout" Target="../slideLayouts/slideLayout135.xml"/><Relationship Id="rId5" Type="http://schemas.openxmlformats.org/officeDocument/2006/relationships/slideLayout" Target="../slideLayouts/slideLayout136.xml"/><Relationship Id="rId6" Type="http://schemas.openxmlformats.org/officeDocument/2006/relationships/slideLayout" Target="../slideLayouts/slideLayout137.xml"/><Relationship Id="rId7" Type="http://schemas.openxmlformats.org/officeDocument/2006/relationships/slideLayout" Target="../slideLayouts/slideLayout138.xml"/><Relationship Id="rId8" Type="http://schemas.openxmlformats.org/officeDocument/2006/relationships/slideLayout" Target="../slideLayouts/slideLayout139.xml"/><Relationship Id="rId9" Type="http://schemas.openxmlformats.org/officeDocument/2006/relationships/slideLayout" Target="../slideLayouts/slideLayout140.xml"/><Relationship Id="rId10" Type="http://schemas.openxmlformats.org/officeDocument/2006/relationships/slideLayout" Target="../slideLayouts/slideLayout141.xml"/><Relationship Id="rId11" Type="http://schemas.openxmlformats.org/officeDocument/2006/relationships/slideLayout" Target="../slideLayouts/slideLayout142.xml"/><Relationship Id="rId12" Type="http://schemas.openxmlformats.org/officeDocument/2006/relationships/slideLayout" Target="../slideLayouts/slideLayout143.xml"/><Relationship Id="rId13" Type="http://schemas.openxmlformats.org/officeDocument/2006/relationships/slideLayout" Target="../slideLayouts/slideLayout144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image" Target="../media/image8.jpe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145.xml"/><Relationship Id="rId5" Type="http://schemas.openxmlformats.org/officeDocument/2006/relationships/slideLayout" Target="../slideLayouts/slideLayout146.xml"/><Relationship Id="rId6" Type="http://schemas.openxmlformats.org/officeDocument/2006/relationships/slideLayout" Target="../slideLayouts/slideLayout147.xml"/><Relationship Id="rId7" Type="http://schemas.openxmlformats.org/officeDocument/2006/relationships/slideLayout" Target="../slideLayouts/slideLayout148.xml"/><Relationship Id="rId8" Type="http://schemas.openxmlformats.org/officeDocument/2006/relationships/slideLayout" Target="../slideLayouts/slideLayout149.xml"/><Relationship Id="rId9" Type="http://schemas.openxmlformats.org/officeDocument/2006/relationships/slideLayout" Target="../slideLayouts/slideLayout150.xml"/><Relationship Id="rId10" Type="http://schemas.openxmlformats.org/officeDocument/2006/relationships/slideLayout" Target="../slideLayouts/slideLayout151.xml"/><Relationship Id="rId11" Type="http://schemas.openxmlformats.org/officeDocument/2006/relationships/slideLayout" Target="../slideLayouts/slideLayout152.xml"/><Relationship Id="rId12" Type="http://schemas.openxmlformats.org/officeDocument/2006/relationships/slideLayout" Target="../slideLayouts/slideLayout153.xml"/><Relationship Id="rId13" Type="http://schemas.openxmlformats.org/officeDocument/2006/relationships/slideLayout" Target="../slideLayouts/slideLayout154.xml"/><Relationship Id="rId14" Type="http://schemas.openxmlformats.org/officeDocument/2006/relationships/slideLayout" Target="../slideLayouts/slideLayout155.xml"/><Relationship Id="rId15" Type="http://schemas.openxmlformats.org/officeDocument/2006/relationships/slideLayout" Target="../slideLayouts/slideLayout156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57.xml"/><Relationship Id="rId3" Type="http://schemas.openxmlformats.org/officeDocument/2006/relationships/slideLayout" Target="../slideLayouts/slideLayout158.xml"/><Relationship Id="rId4" Type="http://schemas.openxmlformats.org/officeDocument/2006/relationships/slideLayout" Target="../slideLayouts/slideLayout159.xml"/><Relationship Id="rId5" Type="http://schemas.openxmlformats.org/officeDocument/2006/relationships/slideLayout" Target="../slideLayouts/slideLayout160.xml"/><Relationship Id="rId6" Type="http://schemas.openxmlformats.org/officeDocument/2006/relationships/slideLayout" Target="../slideLayouts/slideLayout161.xml"/><Relationship Id="rId7" Type="http://schemas.openxmlformats.org/officeDocument/2006/relationships/slideLayout" Target="../slideLayouts/slideLayout162.xml"/><Relationship Id="rId8" Type="http://schemas.openxmlformats.org/officeDocument/2006/relationships/slideLayout" Target="../slideLayouts/slideLayout163.xml"/><Relationship Id="rId9" Type="http://schemas.openxmlformats.org/officeDocument/2006/relationships/slideLayout" Target="../slideLayouts/slideLayout164.xml"/><Relationship Id="rId10" Type="http://schemas.openxmlformats.org/officeDocument/2006/relationships/slideLayout" Target="../slideLayouts/slideLayout165.xml"/><Relationship Id="rId11" Type="http://schemas.openxmlformats.org/officeDocument/2006/relationships/slideLayout" Target="../slideLayouts/slideLayout166.xml"/><Relationship Id="rId12" Type="http://schemas.openxmlformats.org/officeDocument/2006/relationships/slideLayout" Target="../slideLayouts/slideLayout167.xml"/><Relationship Id="rId13" Type="http://schemas.openxmlformats.org/officeDocument/2006/relationships/slideLayout" Target="../slideLayouts/slideLayout168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169.xml"/><Relationship Id="rId3" Type="http://schemas.openxmlformats.org/officeDocument/2006/relationships/slideLayout" Target="../slideLayouts/slideLayout170.xml"/><Relationship Id="rId4" Type="http://schemas.openxmlformats.org/officeDocument/2006/relationships/slideLayout" Target="../slideLayouts/slideLayout171.xml"/><Relationship Id="rId5" Type="http://schemas.openxmlformats.org/officeDocument/2006/relationships/slideLayout" Target="../slideLayouts/slideLayout172.xml"/><Relationship Id="rId6" Type="http://schemas.openxmlformats.org/officeDocument/2006/relationships/slideLayout" Target="../slideLayouts/slideLayout173.xml"/><Relationship Id="rId7" Type="http://schemas.openxmlformats.org/officeDocument/2006/relationships/slideLayout" Target="../slideLayouts/slideLayout174.xml"/><Relationship Id="rId8" Type="http://schemas.openxmlformats.org/officeDocument/2006/relationships/slideLayout" Target="../slideLayouts/slideLayout175.xml"/><Relationship Id="rId9" Type="http://schemas.openxmlformats.org/officeDocument/2006/relationships/slideLayout" Target="../slideLayouts/slideLayout176.xml"/><Relationship Id="rId10" Type="http://schemas.openxmlformats.org/officeDocument/2006/relationships/slideLayout" Target="../slideLayouts/slideLayout177.xml"/><Relationship Id="rId11" Type="http://schemas.openxmlformats.org/officeDocument/2006/relationships/slideLayout" Target="../slideLayouts/slideLayout178.xml"/><Relationship Id="rId12" Type="http://schemas.openxmlformats.org/officeDocument/2006/relationships/slideLayout" Target="../slideLayouts/slideLayout179.xml"/><Relationship Id="rId13" Type="http://schemas.openxmlformats.org/officeDocument/2006/relationships/slideLayout" Target="../slideLayouts/slideLayout180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slideLayout" Target="../slideLayouts/slideLayout181.xml"/><Relationship Id="rId3" Type="http://schemas.openxmlformats.org/officeDocument/2006/relationships/slideLayout" Target="../slideLayouts/slideLayout182.xml"/><Relationship Id="rId4" Type="http://schemas.openxmlformats.org/officeDocument/2006/relationships/slideLayout" Target="../slideLayouts/slideLayout183.xml"/><Relationship Id="rId5" Type="http://schemas.openxmlformats.org/officeDocument/2006/relationships/slideLayout" Target="../slideLayouts/slideLayout184.xml"/><Relationship Id="rId6" Type="http://schemas.openxmlformats.org/officeDocument/2006/relationships/slideLayout" Target="../slideLayouts/slideLayout185.xml"/><Relationship Id="rId7" Type="http://schemas.openxmlformats.org/officeDocument/2006/relationships/slideLayout" Target="../slideLayouts/slideLayout186.xml"/><Relationship Id="rId8" Type="http://schemas.openxmlformats.org/officeDocument/2006/relationships/slideLayout" Target="../slideLayouts/slideLayout187.xml"/><Relationship Id="rId9" Type="http://schemas.openxmlformats.org/officeDocument/2006/relationships/slideLayout" Target="../slideLayouts/slideLayout188.xml"/><Relationship Id="rId10" Type="http://schemas.openxmlformats.org/officeDocument/2006/relationships/slideLayout" Target="../slideLayouts/slideLayout189.xml"/><Relationship Id="rId11" Type="http://schemas.openxmlformats.org/officeDocument/2006/relationships/slideLayout" Target="../slideLayouts/slideLayout190.xml"/><Relationship Id="rId12" Type="http://schemas.openxmlformats.org/officeDocument/2006/relationships/slideLayout" Target="../slideLayouts/slideLayout191.xml"/><Relationship Id="rId13" Type="http://schemas.openxmlformats.org/officeDocument/2006/relationships/slideLayout" Target="../slideLayouts/slideLayout192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image" Target="../media/image10.jpeg"/><Relationship Id="rId3" Type="http://schemas.openxmlformats.org/officeDocument/2006/relationships/slideLayout" Target="../slideLayouts/slideLayout193.xml"/><Relationship Id="rId4" Type="http://schemas.openxmlformats.org/officeDocument/2006/relationships/slideLayout" Target="../slideLayouts/slideLayout194.xml"/><Relationship Id="rId5" Type="http://schemas.openxmlformats.org/officeDocument/2006/relationships/slideLayout" Target="../slideLayouts/slideLayout195.xml"/><Relationship Id="rId6" Type="http://schemas.openxmlformats.org/officeDocument/2006/relationships/slideLayout" Target="../slideLayouts/slideLayout196.xml"/><Relationship Id="rId7" Type="http://schemas.openxmlformats.org/officeDocument/2006/relationships/slideLayout" Target="../slideLayouts/slideLayout197.xml"/><Relationship Id="rId8" Type="http://schemas.openxmlformats.org/officeDocument/2006/relationships/slideLayout" Target="../slideLayouts/slideLayout198.xml"/><Relationship Id="rId9" Type="http://schemas.openxmlformats.org/officeDocument/2006/relationships/slideLayout" Target="../slideLayouts/slideLayout199.xml"/><Relationship Id="rId10" Type="http://schemas.openxmlformats.org/officeDocument/2006/relationships/slideLayout" Target="../slideLayouts/slideLayout200.xml"/><Relationship Id="rId11" Type="http://schemas.openxmlformats.org/officeDocument/2006/relationships/slideLayout" Target="../slideLayouts/slideLayout201.xml"/><Relationship Id="rId12" Type="http://schemas.openxmlformats.org/officeDocument/2006/relationships/slideLayout" Target="../slideLayouts/slideLayout202.xml"/><Relationship Id="rId13" Type="http://schemas.openxmlformats.org/officeDocument/2006/relationships/slideLayout" Target="../slideLayouts/slideLayout203.xml"/><Relationship Id="rId14" Type="http://schemas.openxmlformats.org/officeDocument/2006/relationships/slideLayout" Target="../slideLayouts/slideLayout204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slideLayout" Target="../slideLayouts/slideLayout205.xml"/><Relationship Id="rId3" Type="http://schemas.openxmlformats.org/officeDocument/2006/relationships/slideLayout" Target="../slideLayouts/slideLayout206.xml"/><Relationship Id="rId4" Type="http://schemas.openxmlformats.org/officeDocument/2006/relationships/slideLayout" Target="../slideLayouts/slideLayout207.xml"/><Relationship Id="rId5" Type="http://schemas.openxmlformats.org/officeDocument/2006/relationships/slideLayout" Target="../slideLayouts/slideLayout208.xml"/><Relationship Id="rId6" Type="http://schemas.openxmlformats.org/officeDocument/2006/relationships/slideLayout" Target="../slideLayouts/slideLayout209.xml"/><Relationship Id="rId7" Type="http://schemas.openxmlformats.org/officeDocument/2006/relationships/slideLayout" Target="../slideLayouts/slideLayout210.xml"/><Relationship Id="rId8" Type="http://schemas.openxmlformats.org/officeDocument/2006/relationships/slideLayout" Target="../slideLayouts/slideLayout211.xml"/><Relationship Id="rId9" Type="http://schemas.openxmlformats.org/officeDocument/2006/relationships/slideLayout" Target="../slideLayouts/slideLayout212.xml"/><Relationship Id="rId10" Type="http://schemas.openxmlformats.org/officeDocument/2006/relationships/slideLayout" Target="../slideLayouts/slideLayout213.xml"/><Relationship Id="rId11" Type="http://schemas.openxmlformats.org/officeDocument/2006/relationships/slideLayout" Target="../slideLayouts/slideLayout214.xml"/><Relationship Id="rId12" Type="http://schemas.openxmlformats.org/officeDocument/2006/relationships/slideLayout" Target="../slideLayouts/slideLayout215.xml"/><Relationship Id="rId13" Type="http://schemas.openxmlformats.org/officeDocument/2006/relationships/slideLayout" Target="../slideLayouts/slideLayout216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6.xml"/><Relationship Id="rId9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9.xml"/><Relationship Id="rId5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2.xml"/><Relationship Id="rId8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06.xml"/><Relationship Id="rId12" Type="http://schemas.openxmlformats.org/officeDocument/2006/relationships/slideLayout" Target="../slideLayouts/slideLayout107.xml"/><Relationship Id="rId13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0" y="627480"/>
            <a:ext cx="9143640" cy="532800"/>
          </a:xfrm>
          <a:prstGeom prst="rect">
            <a:avLst/>
          </a:prstGeom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404040"/>
                </a:solidFill>
                <a:latin typeface="Arial"/>
                <a:ea typeface="맑은 고딕"/>
              </a:rPr>
              <a:t>FREE PPT TEMPLATES</a:t>
            </a:r>
            <a:endParaRPr b="0" lang="es-E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0" y="1203480"/>
            <a:ext cx="9143640" cy="431640"/>
          </a:xfrm>
          <a:prstGeom prst="rect">
            <a:avLst/>
          </a:prstGeom>
        </p:spPr>
        <p:txBody>
          <a:bodyPr lIns="108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r>
              <a:rPr b="1" lang="en-US" sz="1200" spc="-1" strike="noStrike">
                <a:solidFill>
                  <a:srgbClr val="000000"/>
                </a:solidFill>
                <a:latin typeface="Arial"/>
                <a:ea typeface="Arial Unicode MS"/>
              </a:rPr>
              <a:t>INSTERT THE TITLE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r>
              <a:rPr b="1" lang="en-US" sz="1200" spc="-1" strike="noStrike">
                <a:solidFill>
                  <a:srgbClr val="000000"/>
                </a:solidFill>
                <a:latin typeface="Arial"/>
                <a:ea typeface="Arial Unicode MS"/>
              </a:rPr>
              <a:t>OF YOUR PRESENTATION HERE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" name="Picture 2" descr="D:\KBM-정애\014-Fullppt\PNG이미지\모니터.png"/>
          <p:cNvPicPr/>
          <p:nvPr/>
        </p:nvPicPr>
        <p:blipFill>
          <a:blip r:embed="rId3"/>
          <a:stretch/>
        </p:blipFill>
        <p:spPr>
          <a:xfrm>
            <a:off x="1233720" y="451440"/>
            <a:ext cx="3281760" cy="3272040"/>
          </a:xfrm>
          <a:prstGeom prst="rect">
            <a:avLst/>
          </a:prstGeom>
          <a:ln>
            <a:noFill/>
          </a:ln>
        </p:spPr>
      </p:pic>
      <p:sp>
        <p:nvSpPr>
          <p:cNvPr id="355" name="PlaceHolder 1"/>
          <p:cNvSpPr>
            <a:spLocks noGrp="1"/>
          </p:cNvSpPr>
          <p:nvPr>
            <p:ph type="body"/>
          </p:nvPr>
        </p:nvSpPr>
        <p:spPr>
          <a:xfrm>
            <a:off x="1363680" y="584640"/>
            <a:ext cx="2991240" cy="2076480"/>
          </a:xfrm>
          <a:prstGeom prst="rect">
            <a:avLst/>
          </a:prstGeom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404040"/>
                </a:solidFill>
                <a:latin typeface="Arial"/>
                <a:ea typeface="Arial Unicode MS"/>
              </a:rPr>
              <a:t>Insert Your Image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6" name="PlaceHolder 2"/>
          <p:cNvSpPr>
            <a:spLocks noGrp="1"/>
          </p:cNvSpPr>
          <p:nvPr>
            <p:ph type="body"/>
          </p:nvPr>
        </p:nvSpPr>
        <p:spPr>
          <a:xfrm>
            <a:off x="4143600" y="1296000"/>
            <a:ext cx="3055320" cy="2230920"/>
          </a:xfrm>
          <a:prstGeom prst="rect">
            <a:avLst/>
          </a:prstGeom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404040"/>
                </a:solidFill>
                <a:latin typeface="Arial"/>
                <a:ea typeface="Arial Unicode MS"/>
              </a:rPr>
              <a:t>Insert Your Image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7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PlaceHolder 1"/>
          <p:cNvSpPr>
            <a:spLocks noGrp="1"/>
          </p:cNvSpPr>
          <p:nvPr>
            <p:ph type="body"/>
          </p:nvPr>
        </p:nvSpPr>
        <p:spPr>
          <a:xfrm>
            <a:off x="2426040" y="540000"/>
            <a:ext cx="1728000" cy="4036680"/>
          </a:xfrm>
          <a:prstGeom prst="rect">
            <a:avLst/>
          </a:prstGeom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404040"/>
                </a:solidFill>
                <a:latin typeface="Arial"/>
                <a:ea typeface="Arial Unicode MS"/>
              </a:rPr>
              <a:t>Insert Your Image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5" name="PlaceHolder 2"/>
          <p:cNvSpPr>
            <a:spLocks noGrp="1"/>
          </p:cNvSpPr>
          <p:nvPr>
            <p:ph type="body"/>
          </p:nvPr>
        </p:nvSpPr>
        <p:spPr>
          <a:xfrm>
            <a:off x="553680" y="540000"/>
            <a:ext cx="1728000" cy="4036680"/>
          </a:xfrm>
          <a:prstGeom prst="rect">
            <a:avLst/>
          </a:prstGeom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404040"/>
                </a:solidFill>
                <a:latin typeface="Arial"/>
                <a:ea typeface="Arial Unicode MS"/>
              </a:rPr>
              <a:t>Insert Your Image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6" name="PlaceHolder 3"/>
          <p:cNvSpPr>
            <a:spLocks noGrp="1"/>
          </p:cNvSpPr>
          <p:nvPr>
            <p:ph type="body"/>
          </p:nvPr>
        </p:nvSpPr>
        <p:spPr>
          <a:xfrm>
            <a:off x="4298400" y="540000"/>
            <a:ext cx="1728000" cy="4036680"/>
          </a:xfrm>
          <a:prstGeom prst="rect">
            <a:avLst/>
          </a:prstGeom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404040"/>
                </a:solidFill>
                <a:latin typeface="Arial"/>
                <a:ea typeface="Arial Unicode MS"/>
              </a:rPr>
              <a:t>Insert Your Image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7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  <p:sldLayoutId id="2147483790" r:id="rId13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PlaceHolder 1"/>
          <p:cNvSpPr>
            <a:spLocks noGrp="1"/>
          </p:cNvSpPr>
          <p:nvPr>
            <p:ph type="body"/>
          </p:nvPr>
        </p:nvSpPr>
        <p:spPr>
          <a:xfrm>
            <a:off x="3564000" y="638640"/>
            <a:ext cx="4320000" cy="4504320"/>
          </a:xfrm>
          <a:prstGeom prst="rect">
            <a:avLst/>
          </a:prstGeom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404040"/>
                </a:solidFill>
                <a:latin typeface="Arial"/>
                <a:ea typeface="Arial Unicode MS"/>
              </a:rPr>
              <a:t>Insert Your Image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5" name="PlaceHolder 2"/>
          <p:cNvSpPr>
            <a:spLocks noGrp="1"/>
          </p:cNvSpPr>
          <p:nvPr>
            <p:ph type="body"/>
          </p:nvPr>
        </p:nvSpPr>
        <p:spPr>
          <a:xfrm>
            <a:off x="5635800" y="0"/>
            <a:ext cx="3507840" cy="4339080"/>
          </a:xfrm>
          <a:prstGeom prst="rect">
            <a:avLst/>
          </a:prstGeom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404040"/>
                </a:solidFill>
                <a:latin typeface="Arial"/>
                <a:ea typeface="Arial Unicode MS"/>
              </a:rPr>
              <a:t>Insert Your Image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6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  <p:sldLayoutId id="2147483803" r:id="rId13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84160"/>
          </a:xfrm>
          <a:prstGeom prst="rect">
            <a:avLst/>
          </a:prstGeom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404040"/>
                </a:solidFill>
                <a:latin typeface="Arial"/>
                <a:ea typeface="Arial Unicode MS"/>
              </a:rPr>
              <a:t> </a:t>
            </a:r>
            <a:r>
              <a:rPr b="0" lang="en-US" sz="4400" spc="-1" strike="noStrike">
                <a:solidFill>
                  <a:srgbClr val="404040"/>
                </a:solidFill>
                <a:latin typeface="Arial"/>
                <a:ea typeface="Arial Unicode MS"/>
              </a:rPr>
              <a:t>Free PPT _ Click to add title</a:t>
            </a: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74" name="Picture 4" descr="D:\KBM-정애\014-Fullppt\PNG이미지\노트북.png"/>
          <p:cNvPicPr/>
          <p:nvPr/>
        </p:nvPicPr>
        <p:blipFill>
          <a:blip r:embed="rId3"/>
          <a:stretch/>
        </p:blipFill>
        <p:spPr>
          <a:xfrm>
            <a:off x="2771640" y="2499840"/>
            <a:ext cx="3600000" cy="1830960"/>
          </a:xfrm>
          <a:prstGeom prst="rect">
            <a:avLst/>
          </a:prstGeom>
          <a:ln>
            <a:noFill/>
          </a:ln>
        </p:spPr>
      </p:pic>
      <p:sp>
        <p:nvSpPr>
          <p:cNvPr id="475" name="PlaceHolder 2"/>
          <p:cNvSpPr>
            <a:spLocks noGrp="1"/>
          </p:cNvSpPr>
          <p:nvPr>
            <p:ph type="body"/>
          </p:nvPr>
        </p:nvSpPr>
        <p:spPr>
          <a:xfrm>
            <a:off x="3753720" y="2764800"/>
            <a:ext cx="1711080" cy="1249200"/>
          </a:xfrm>
          <a:prstGeom prst="rect">
            <a:avLst/>
          </a:prstGeom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404040"/>
                </a:solidFill>
                <a:latin typeface="Arial"/>
                <a:ea typeface="Arial Unicode MS"/>
              </a:rPr>
              <a:t>Insert Your Image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  <p:sldLayoutId id="2147483813" r:id="rId12"/>
    <p:sldLayoutId id="2147483814" r:id="rId13"/>
    <p:sldLayoutId id="2147483815" r:id="rId14"/>
    <p:sldLayoutId id="2147483816" r:id="rId15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PlaceHolder 1"/>
          <p:cNvSpPr>
            <a:spLocks noGrp="1"/>
          </p:cNvSpPr>
          <p:nvPr>
            <p:ph type="body"/>
          </p:nvPr>
        </p:nvSpPr>
        <p:spPr>
          <a:xfrm>
            <a:off x="3060000" y="0"/>
            <a:ext cx="3024000" cy="2571480"/>
          </a:xfrm>
          <a:prstGeom prst="rect">
            <a:avLst/>
          </a:prstGeom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404040"/>
                </a:solidFill>
                <a:latin typeface="Arial"/>
                <a:ea typeface="Arial Unicode MS"/>
              </a:rPr>
              <a:t>Insert Your Image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3" name="PlaceHolder 2"/>
          <p:cNvSpPr>
            <a:spLocks noGrp="1"/>
          </p:cNvSpPr>
          <p:nvPr>
            <p:ph type="body"/>
          </p:nvPr>
        </p:nvSpPr>
        <p:spPr>
          <a:xfrm>
            <a:off x="4572000" y="2571840"/>
            <a:ext cx="1511640" cy="2571480"/>
          </a:xfrm>
          <a:prstGeom prst="rect">
            <a:avLst/>
          </a:prstGeom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404040"/>
                </a:solidFill>
                <a:latin typeface="Arial"/>
                <a:ea typeface="Arial Unicode MS"/>
              </a:rPr>
              <a:t>Insert Your Image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4" name="PlaceHolder 3"/>
          <p:cNvSpPr>
            <a:spLocks noGrp="1"/>
          </p:cNvSpPr>
          <p:nvPr>
            <p:ph type="body"/>
          </p:nvPr>
        </p:nvSpPr>
        <p:spPr>
          <a:xfrm>
            <a:off x="3060000" y="2571840"/>
            <a:ext cx="1511640" cy="2571480"/>
          </a:xfrm>
          <a:prstGeom prst="rect">
            <a:avLst/>
          </a:prstGeom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404040"/>
                </a:solidFill>
                <a:latin typeface="Arial"/>
                <a:ea typeface="Arial Unicode MS"/>
              </a:rPr>
              <a:t>Insert Your Image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5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29" r:id="rId13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5075640" cy="5143320"/>
          </a:xfrm>
          <a:prstGeom prst="rect">
            <a:avLst/>
          </a:prstGeom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404040"/>
                </a:solidFill>
                <a:latin typeface="Arial"/>
                <a:ea typeface="Arial Unicode MS"/>
              </a:rPr>
              <a:t>Insert Your Image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3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  <p:sldLayoutId id="2147483841" r:id="rId12"/>
    <p:sldLayoutId id="2147483842" r:id="rId13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df2d5">
            <a:alpha val="5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CustomShape 1"/>
          <p:cNvSpPr/>
          <p:nvPr/>
        </p:nvSpPr>
        <p:spPr>
          <a:xfrm rot="10800000">
            <a:off x="3222360" y="3336840"/>
            <a:ext cx="2699640" cy="1806120"/>
          </a:xfrm>
          <a:custGeom>
            <a:avLst/>
            <a:gdLst/>
            <a:ahLst/>
            <a:rect l="l" t="t" r="r" b="b"/>
            <a:pathLst>
              <a:path w="2700000" h="1806344">
                <a:moveTo>
                  <a:pt x="456344" y="0"/>
                </a:moveTo>
                <a:lnTo>
                  <a:pt x="2243656" y="0"/>
                </a:lnTo>
                <a:lnTo>
                  <a:pt x="2700000" y="456344"/>
                </a:lnTo>
                <a:lnTo>
                  <a:pt x="1350000" y="1806344"/>
                </a:lnTo>
                <a:lnTo>
                  <a:pt x="0" y="45634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1" name="CustomShape 2"/>
          <p:cNvSpPr/>
          <p:nvPr/>
        </p:nvSpPr>
        <p:spPr>
          <a:xfrm rot="10800000">
            <a:off x="3747240" y="0"/>
            <a:ext cx="1649880" cy="811800"/>
          </a:xfrm>
          <a:prstGeom prst="triangle">
            <a:avLst>
              <a:gd name="adj" fmla="val 50000"/>
            </a:avLst>
          </a:prstGeom>
          <a:noFill/>
          <a:ln w="38160">
            <a:solidFill>
              <a:schemeClr val="accent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2" name="CustomShape 3"/>
          <p:cNvSpPr/>
          <p:nvPr/>
        </p:nvSpPr>
        <p:spPr>
          <a:xfrm rot="10800000">
            <a:off x="4042080" y="100080"/>
            <a:ext cx="1060200" cy="55404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3" name="PlaceHolder 4"/>
          <p:cNvSpPr>
            <a:spLocks noGrp="1"/>
          </p:cNvSpPr>
          <p:nvPr>
            <p:ph type="body"/>
          </p:nvPr>
        </p:nvSpPr>
        <p:spPr>
          <a:xfrm>
            <a:off x="3312000" y="3430080"/>
            <a:ext cx="2519640" cy="1712880"/>
          </a:xfrm>
          <a:prstGeom prst="rect">
            <a:avLst/>
          </a:prstGeom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404040"/>
                </a:solidFill>
                <a:latin typeface="Arial"/>
                <a:ea typeface="Arial Unicode MS"/>
              </a:rPr>
              <a:t>Insert Your Image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4" name="PlaceHolder 5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  <p:sldLayoutId id="2147483854" r:id="rId12"/>
    <p:sldLayoutId id="2147483855" r:id="rId13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PlaceHolder 1"/>
          <p:cNvSpPr>
            <a:spLocks noGrp="1"/>
          </p:cNvSpPr>
          <p:nvPr>
            <p:ph type="body"/>
          </p:nvPr>
        </p:nvSpPr>
        <p:spPr>
          <a:xfrm>
            <a:off x="242640" y="92520"/>
            <a:ext cx="8679600" cy="542880"/>
          </a:xfrm>
          <a:prstGeom prst="rect">
            <a:avLst/>
          </a:prstGeom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811"/>
              </a:spcBef>
              <a:tabLst>
                <a:tab algn="l" pos="0"/>
              </a:tabLst>
            </a:pPr>
            <a:r>
              <a:rPr b="0" lang="en-US" sz="4050" spc="-1" strike="noStrike">
                <a:solidFill>
                  <a:srgbClr val="262626"/>
                </a:solidFill>
                <a:latin typeface="Arial"/>
                <a:ea typeface="Arial Unicode MS"/>
              </a:rPr>
              <a:t>Fully Editable Shapes</a:t>
            </a:r>
            <a:endParaRPr b="0" lang="es-ES" sz="40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2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57" r:id="rId3"/>
    <p:sldLayoutId id="2147483858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  <p:sldLayoutId id="2147483865" r:id="rId11"/>
    <p:sldLayoutId id="2147483866" r:id="rId12"/>
    <p:sldLayoutId id="2147483867" r:id="rId13"/>
    <p:sldLayoutId id="2147483868" r:id="rId14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PlaceHolder 1"/>
          <p:cNvSpPr>
            <a:spLocks noGrp="1"/>
          </p:cNvSpPr>
          <p:nvPr>
            <p:ph type="body"/>
          </p:nvPr>
        </p:nvSpPr>
        <p:spPr>
          <a:xfrm>
            <a:off x="0" y="123480"/>
            <a:ext cx="9143640" cy="575640"/>
          </a:xfrm>
          <a:prstGeom prst="rect">
            <a:avLst/>
          </a:prstGeom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US" sz="4000" spc="-1" strike="noStrike">
                <a:solidFill>
                  <a:srgbClr val="404040"/>
                </a:solidFill>
                <a:latin typeface="Arial"/>
                <a:ea typeface="Arial Unicode MS"/>
              </a:rPr>
              <a:t>ICON SETS LAYOUT</a:t>
            </a:r>
            <a:endParaRPr b="0" lang="es-E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0" name="CustomShape 2"/>
          <p:cNvSpPr/>
          <p:nvPr/>
        </p:nvSpPr>
        <p:spPr>
          <a:xfrm>
            <a:off x="353880" y="1131480"/>
            <a:ext cx="2849400" cy="3648960"/>
          </a:xfrm>
          <a:prstGeom prst="roundRect">
            <a:avLst>
              <a:gd name="adj" fmla="val 3968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1" name="CustomShape 3"/>
          <p:cNvSpPr/>
          <p:nvPr/>
        </p:nvSpPr>
        <p:spPr>
          <a:xfrm>
            <a:off x="532080" y="1347480"/>
            <a:ext cx="108000" cy="32400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2" name="CustomShape 4"/>
          <p:cNvSpPr/>
          <p:nvPr/>
        </p:nvSpPr>
        <p:spPr>
          <a:xfrm rot="5400000">
            <a:off x="2593080" y="1238040"/>
            <a:ext cx="501840" cy="501840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3" name="PlaceHolder 5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  <p:sldLayoutId id="2147483880" r:id="rId12"/>
    <p:sldLayoutId id="2147483881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619640" y="0"/>
            <a:ext cx="7524000" cy="884160"/>
          </a:xfrm>
          <a:prstGeom prst="rect">
            <a:avLst/>
          </a:prstGeom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404040"/>
                </a:solidFill>
                <a:latin typeface="Arial"/>
                <a:ea typeface="Arial Unicode MS"/>
              </a:rPr>
              <a:t>Free PPT _ Click to add title</a:t>
            </a: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df2d5">
            <a:alpha val="5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3204000" y="-2160"/>
            <a:ext cx="2699640" cy="1806120"/>
          </a:xfrm>
          <a:custGeom>
            <a:avLst/>
            <a:gdLst/>
            <a:ahLst/>
            <a:rect l="l" t="t" r="r" b="b"/>
            <a:pathLst>
              <a:path w="2700000" h="1806344">
                <a:moveTo>
                  <a:pt x="456344" y="0"/>
                </a:moveTo>
                <a:lnTo>
                  <a:pt x="2243656" y="0"/>
                </a:lnTo>
                <a:lnTo>
                  <a:pt x="2700000" y="456344"/>
                </a:lnTo>
                <a:lnTo>
                  <a:pt x="1350000" y="1806344"/>
                </a:lnTo>
                <a:lnTo>
                  <a:pt x="0" y="45634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CustomShape 2"/>
          <p:cNvSpPr/>
          <p:nvPr/>
        </p:nvSpPr>
        <p:spPr>
          <a:xfrm>
            <a:off x="3746880" y="4331160"/>
            <a:ext cx="1649880" cy="811800"/>
          </a:xfrm>
          <a:prstGeom prst="triangle">
            <a:avLst>
              <a:gd name="adj" fmla="val 50000"/>
            </a:avLst>
          </a:prstGeom>
          <a:noFill/>
          <a:ln w="38160">
            <a:solidFill>
              <a:schemeClr val="accent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3"/>
          <p:cNvSpPr/>
          <p:nvPr/>
        </p:nvSpPr>
        <p:spPr>
          <a:xfrm>
            <a:off x="4041720" y="4493880"/>
            <a:ext cx="1060200" cy="55404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3294000" y="0"/>
            <a:ext cx="2519640" cy="1710720"/>
          </a:xfrm>
          <a:prstGeom prst="rect">
            <a:avLst/>
          </a:prstGeom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404040"/>
                </a:solidFill>
                <a:latin typeface="Arial"/>
                <a:ea typeface="Arial Unicode MS"/>
              </a:rPr>
              <a:t>Insert Your Image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84160"/>
          </a:xfrm>
          <a:prstGeom prst="rect">
            <a:avLst/>
          </a:prstGeom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404040"/>
                </a:solidFill>
                <a:latin typeface="Arial"/>
                <a:ea typeface="Arial Unicode MS"/>
              </a:rPr>
              <a:t> </a:t>
            </a:r>
            <a:r>
              <a:rPr b="0" lang="en-US" sz="4400" spc="-1" strike="noStrike">
                <a:solidFill>
                  <a:srgbClr val="404040"/>
                </a:solidFill>
                <a:latin typeface="Arial"/>
                <a:ea typeface="Arial Unicode MS"/>
              </a:rPr>
              <a:t>Free PPT _ Click to add title</a:t>
            </a: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84160"/>
          </a:xfrm>
          <a:prstGeom prst="rect">
            <a:avLst/>
          </a:prstGeom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404040"/>
                </a:solidFill>
                <a:latin typeface="Arial"/>
                <a:ea typeface="Arial Unicode MS"/>
              </a:rPr>
              <a:t> </a:t>
            </a:r>
            <a:r>
              <a:rPr b="0" lang="en-US" sz="4400" spc="-1" strike="noStrike">
                <a:solidFill>
                  <a:srgbClr val="404040"/>
                </a:solidFill>
                <a:latin typeface="Arial"/>
                <a:ea typeface="Arial Unicode MS"/>
              </a:rPr>
              <a:t>Free PPT _ Click to add title</a:t>
            </a: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CustomShape 2"/>
          <p:cNvSpPr/>
          <p:nvPr/>
        </p:nvSpPr>
        <p:spPr>
          <a:xfrm>
            <a:off x="565920" y="1176840"/>
            <a:ext cx="1871280" cy="3051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CustomShape 3"/>
          <p:cNvSpPr/>
          <p:nvPr/>
        </p:nvSpPr>
        <p:spPr>
          <a:xfrm>
            <a:off x="2612880" y="1176120"/>
            <a:ext cx="1871280" cy="3051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CustomShape 4"/>
          <p:cNvSpPr/>
          <p:nvPr/>
        </p:nvSpPr>
        <p:spPr>
          <a:xfrm>
            <a:off x="4659840" y="1175400"/>
            <a:ext cx="1871280" cy="3051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5"/>
          <p:cNvSpPr/>
          <p:nvPr/>
        </p:nvSpPr>
        <p:spPr>
          <a:xfrm>
            <a:off x="6706800" y="1174680"/>
            <a:ext cx="1871280" cy="305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PlaceHolder 6"/>
          <p:cNvSpPr>
            <a:spLocks noGrp="1"/>
          </p:cNvSpPr>
          <p:nvPr>
            <p:ph type="body"/>
          </p:nvPr>
        </p:nvSpPr>
        <p:spPr>
          <a:xfrm>
            <a:off x="825480" y="1320120"/>
            <a:ext cx="1352160" cy="1352160"/>
          </a:xfrm>
          <a:prstGeom prst="rect">
            <a:avLst/>
          </a:prstGeom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404040"/>
                </a:solidFill>
                <a:latin typeface="Arial"/>
                <a:ea typeface="Arial Unicode MS"/>
              </a:rPr>
              <a:t>Insert Your Image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7"/>
          <p:cNvSpPr>
            <a:spLocks noGrp="1"/>
          </p:cNvSpPr>
          <p:nvPr>
            <p:ph type="body"/>
          </p:nvPr>
        </p:nvSpPr>
        <p:spPr>
          <a:xfrm>
            <a:off x="6966360" y="1320120"/>
            <a:ext cx="1352160" cy="1352160"/>
          </a:xfrm>
          <a:prstGeom prst="rect">
            <a:avLst/>
          </a:prstGeom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404040"/>
                </a:solidFill>
                <a:latin typeface="Arial"/>
                <a:ea typeface="Arial Unicode MS"/>
              </a:rPr>
              <a:t>Insert Your Image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8"/>
          <p:cNvSpPr>
            <a:spLocks noGrp="1"/>
          </p:cNvSpPr>
          <p:nvPr>
            <p:ph type="body"/>
          </p:nvPr>
        </p:nvSpPr>
        <p:spPr>
          <a:xfrm>
            <a:off x="2872440" y="1320120"/>
            <a:ext cx="1352160" cy="1352160"/>
          </a:xfrm>
          <a:prstGeom prst="rect">
            <a:avLst/>
          </a:prstGeom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404040"/>
                </a:solidFill>
                <a:latin typeface="Arial"/>
                <a:ea typeface="Arial Unicode MS"/>
              </a:rPr>
              <a:t>Insert Your Image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9"/>
          <p:cNvSpPr>
            <a:spLocks noGrp="1"/>
          </p:cNvSpPr>
          <p:nvPr>
            <p:ph type="body"/>
          </p:nvPr>
        </p:nvSpPr>
        <p:spPr>
          <a:xfrm>
            <a:off x="4919400" y="1320120"/>
            <a:ext cx="1352160" cy="1352160"/>
          </a:xfrm>
          <a:prstGeom prst="rect">
            <a:avLst/>
          </a:prstGeom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404040"/>
                </a:solidFill>
                <a:latin typeface="Arial"/>
                <a:ea typeface="Arial Unicode MS"/>
              </a:rPr>
              <a:t>Insert Your Image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9143640" cy="2715840"/>
          </a:xfrm>
          <a:prstGeom prst="rect">
            <a:avLst/>
          </a:prstGeom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404040"/>
                </a:solidFill>
                <a:latin typeface="Arial"/>
                <a:ea typeface="Arial Unicode MS"/>
              </a:rPr>
              <a:t>Insert Your Image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9143640" cy="5143320"/>
          </a:xfrm>
          <a:prstGeom prst="rect">
            <a:avLst/>
          </a:prstGeom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 Unicode MS"/>
              </a:rPr>
              <a:t>Insert Your Image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body"/>
          </p:nvPr>
        </p:nvSpPr>
        <p:spPr>
          <a:xfrm>
            <a:off x="548280" y="557280"/>
            <a:ext cx="2591640" cy="4031640"/>
          </a:xfrm>
          <a:prstGeom prst="rect">
            <a:avLst/>
          </a:prstGeom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404040"/>
                </a:solidFill>
                <a:latin typeface="Arial"/>
                <a:ea typeface="Arial Unicode MS"/>
              </a:rPr>
              <a:t>Insert Your Image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5" name="PlaceHolder 2"/>
          <p:cNvSpPr>
            <a:spLocks noGrp="1"/>
          </p:cNvSpPr>
          <p:nvPr>
            <p:ph type="body"/>
          </p:nvPr>
        </p:nvSpPr>
        <p:spPr>
          <a:xfrm>
            <a:off x="6012360" y="557280"/>
            <a:ext cx="2591640" cy="4031640"/>
          </a:xfrm>
          <a:prstGeom prst="rect">
            <a:avLst/>
          </a:prstGeom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404040"/>
                </a:solidFill>
                <a:latin typeface="Arial"/>
                <a:ea typeface="Arial Unicode MS"/>
              </a:rPr>
              <a:t>Insert Your Image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6" name="PlaceHolder 3"/>
          <p:cNvSpPr>
            <a:spLocks noGrp="1"/>
          </p:cNvSpPr>
          <p:nvPr>
            <p:ph type="body"/>
          </p:nvPr>
        </p:nvSpPr>
        <p:spPr>
          <a:xfrm>
            <a:off x="3280320" y="557280"/>
            <a:ext cx="2591640" cy="4031640"/>
          </a:xfrm>
          <a:prstGeom prst="rect">
            <a:avLst/>
          </a:prstGeom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404040"/>
                </a:solidFill>
                <a:latin typeface="Arial"/>
                <a:ea typeface="Arial Unicode MS"/>
              </a:rPr>
              <a:t>Insert Your Image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7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Relationship Id="rId9" Type="http://schemas.openxmlformats.org/officeDocument/2006/relationships/image" Target="../media/image20.png"/><Relationship Id="rId10" Type="http://schemas.openxmlformats.org/officeDocument/2006/relationships/image" Target="../media/image21.png"/><Relationship Id="rId11" Type="http://schemas.openxmlformats.org/officeDocument/2006/relationships/image" Target="../media/image22.png"/><Relationship Id="rId1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TextShape 1"/>
          <p:cNvSpPr txBox="1"/>
          <p:nvPr/>
        </p:nvSpPr>
        <p:spPr>
          <a:xfrm>
            <a:off x="0" y="627480"/>
            <a:ext cx="9143640" cy="532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404040"/>
                </a:solidFill>
                <a:latin typeface="Arial"/>
                <a:ea typeface="맑은 고딕"/>
              </a:rPr>
              <a:t>Valoración de inmuebles</a:t>
            </a:r>
            <a:endParaRPr b="0" lang="es-E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1" name="TextShape 2"/>
          <p:cNvSpPr txBox="1"/>
          <p:nvPr/>
        </p:nvSpPr>
        <p:spPr>
          <a:xfrm>
            <a:off x="0" y="1203480"/>
            <a:ext cx="9143640" cy="431640"/>
          </a:xfrm>
          <a:prstGeom prst="rect">
            <a:avLst/>
          </a:prstGeom>
          <a:noFill/>
          <a:ln>
            <a:noFill/>
          </a:ln>
        </p:spPr>
        <p:txBody>
          <a:bodyPr lIns="108000" rIns="90000" tIns="45000" bIns="45000" anchor="ctr">
            <a:no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2" name="CustomShape 3"/>
          <p:cNvSpPr/>
          <p:nvPr/>
        </p:nvSpPr>
        <p:spPr>
          <a:xfrm>
            <a:off x="-18360" y="4825080"/>
            <a:ext cx="9180000" cy="21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713" name="" descr=""/>
          <p:cNvPicPr/>
          <p:nvPr/>
        </p:nvPicPr>
        <p:blipFill>
          <a:blip r:embed="rId1"/>
          <a:stretch/>
        </p:blipFill>
        <p:spPr>
          <a:xfrm>
            <a:off x="3312000" y="1867680"/>
            <a:ext cx="2664000" cy="508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TextShape 1"/>
          <p:cNvSpPr txBox="1"/>
          <p:nvPr/>
        </p:nvSpPr>
        <p:spPr>
          <a:xfrm>
            <a:off x="1942560" y="288000"/>
            <a:ext cx="3673440" cy="720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4400" spc="-1" strike="noStrike">
                <a:solidFill>
                  <a:srgbClr val="1c7de1"/>
                </a:solidFill>
                <a:latin typeface="Arial"/>
                <a:ea typeface="Arial Unicode MS"/>
              </a:rPr>
              <a:t>Tecnologías</a:t>
            </a:r>
            <a:endParaRPr b="0" lang="es-ES" sz="4400" spc="-1" strike="noStrike">
              <a:latin typeface="Arial"/>
            </a:endParaRPr>
          </a:p>
        </p:txBody>
      </p:sp>
      <p:pic>
        <p:nvPicPr>
          <p:cNvPr id="715" name="" descr=""/>
          <p:cNvPicPr/>
          <p:nvPr/>
        </p:nvPicPr>
        <p:blipFill>
          <a:blip r:embed="rId1"/>
          <a:stretch/>
        </p:blipFill>
        <p:spPr>
          <a:xfrm>
            <a:off x="6912000" y="432000"/>
            <a:ext cx="1656000" cy="316080"/>
          </a:xfrm>
          <a:prstGeom prst="rect">
            <a:avLst/>
          </a:prstGeom>
          <a:ln>
            <a:noFill/>
          </a:ln>
        </p:spPr>
      </p:pic>
      <p:pic>
        <p:nvPicPr>
          <p:cNvPr id="716" name="" descr=""/>
          <p:cNvPicPr/>
          <p:nvPr/>
        </p:nvPicPr>
        <p:blipFill>
          <a:blip r:embed="rId2"/>
          <a:stretch/>
        </p:blipFill>
        <p:spPr>
          <a:xfrm>
            <a:off x="1872000" y="1597680"/>
            <a:ext cx="1480680" cy="634320"/>
          </a:xfrm>
          <a:prstGeom prst="rect">
            <a:avLst/>
          </a:prstGeom>
          <a:ln>
            <a:noFill/>
          </a:ln>
        </p:spPr>
      </p:pic>
      <p:pic>
        <p:nvPicPr>
          <p:cNvPr id="717" name="" descr=""/>
          <p:cNvPicPr/>
          <p:nvPr/>
        </p:nvPicPr>
        <p:blipFill>
          <a:blip r:embed="rId3"/>
          <a:stretch/>
        </p:blipFill>
        <p:spPr>
          <a:xfrm>
            <a:off x="1888920" y="2304000"/>
            <a:ext cx="1711080" cy="766080"/>
          </a:xfrm>
          <a:prstGeom prst="rect">
            <a:avLst/>
          </a:prstGeom>
          <a:ln>
            <a:noFill/>
          </a:ln>
        </p:spPr>
      </p:pic>
      <p:pic>
        <p:nvPicPr>
          <p:cNvPr id="718" name="" descr=""/>
          <p:cNvPicPr/>
          <p:nvPr/>
        </p:nvPicPr>
        <p:blipFill>
          <a:blip r:embed="rId4"/>
          <a:stretch/>
        </p:blipFill>
        <p:spPr>
          <a:xfrm>
            <a:off x="3528000" y="1633320"/>
            <a:ext cx="1833840" cy="742680"/>
          </a:xfrm>
          <a:prstGeom prst="rect">
            <a:avLst/>
          </a:prstGeom>
          <a:ln>
            <a:noFill/>
          </a:ln>
        </p:spPr>
      </p:pic>
      <p:pic>
        <p:nvPicPr>
          <p:cNvPr id="719" name="" descr=""/>
          <p:cNvPicPr/>
          <p:nvPr/>
        </p:nvPicPr>
        <p:blipFill>
          <a:blip r:embed="rId5"/>
          <a:stretch/>
        </p:blipFill>
        <p:spPr>
          <a:xfrm>
            <a:off x="3879000" y="2808000"/>
            <a:ext cx="1402200" cy="756000"/>
          </a:xfrm>
          <a:prstGeom prst="rect">
            <a:avLst/>
          </a:prstGeom>
          <a:ln>
            <a:noFill/>
          </a:ln>
        </p:spPr>
      </p:pic>
      <p:pic>
        <p:nvPicPr>
          <p:cNvPr id="720" name="" descr=""/>
          <p:cNvPicPr/>
          <p:nvPr/>
        </p:nvPicPr>
        <p:blipFill>
          <a:blip r:embed="rId6"/>
          <a:stretch/>
        </p:blipFill>
        <p:spPr>
          <a:xfrm>
            <a:off x="5832000" y="1656000"/>
            <a:ext cx="1037160" cy="1118880"/>
          </a:xfrm>
          <a:prstGeom prst="rect">
            <a:avLst/>
          </a:prstGeom>
          <a:ln>
            <a:noFill/>
          </a:ln>
        </p:spPr>
      </p:pic>
      <p:pic>
        <p:nvPicPr>
          <p:cNvPr id="721" name="" descr=""/>
          <p:cNvPicPr/>
          <p:nvPr/>
        </p:nvPicPr>
        <p:blipFill>
          <a:blip r:embed="rId7"/>
          <a:stretch/>
        </p:blipFill>
        <p:spPr>
          <a:xfrm>
            <a:off x="2053800" y="3168000"/>
            <a:ext cx="1330200" cy="664920"/>
          </a:xfrm>
          <a:prstGeom prst="rect">
            <a:avLst/>
          </a:prstGeom>
          <a:ln>
            <a:noFill/>
          </a:ln>
        </p:spPr>
      </p:pic>
      <p:pic>
        <p:nvPicPr>
          <p:cNvPr id="722" name="" descr=""/>
          <p:cNvPicPr/>
          <p:nvPr/>
        </p:nvPicPr>
        <p:blipFill>
          <a:blip r:embed="rId8"/>
          <a:stretch/>
        </p:blipFill>
        <p:spPr>
          <a:xfrm>
            <a:off x="5281200" y="2777040"/>
            <a:ext cx="2278800" cy="1182960"/>
          </a:xfrm>
          <a:prstGeom prst="rect">
            <a:avLst/>
          </a:prstGeom>
          <a:ln>
            <a:noFill/>
          </a:ln>
        </p:spPr>
      </p:pic>
      <p:pic>
        <p:nvPicPr>
          <p:cNvPr id="723" name="" descr=""/>
          <p:cNvPicPr/>
          <p:nvPr/>
        </p:nvPicPr>
        <p:blipFill>
          <a:blip r:embed="rId9"/>
          <a:stretch/>
        </p:blipFill>
        <p:spPr>
          <a:xfrm>
            <a:off x="7200000" y="2013840"/>
            <a:ext cx="1466640" cy="434160"/>
          </a:xfrm>
          <a:prstGeom prst="rect">
            <a:avLst/>
          </a:prstGeom>
          <a:ln>
            <a:noFill/>
          </a:ln>
        </p:spPr>
      </p:pic>
      <p:pic>
        <p:nvPicPr>
          <p:cNvPr id="724" name="" descr=""/>
          <p:cNvPicPr/>
          <p:nvPr/>
        </p:nvPicPr>
        <p:blipFill>
          <a:blip r:embed="rId10"/>
          <a:stretch/>
        </p:blipFill>
        <p:spPr>
          <a:xfrm>
            <a:off x="7152480" y="2858040"/>
            <a:ext cx="1631520" cy="597960"/>
          </a:xfrm>
          <a:prstGeom prst="rect">
            <a:avLst/>
          </a:prstGeom>
          <a:ln>
            <a:noFill/>
          </a:ln>
        </p:spPr>
      </p:pic>
      <p:pic>
        <p:nvPicPr>
          <p:cNvPr id="725" name="" descr=""/>
          <p:cNvPicPr/>
          <p:nvPr/>
        </p:nvPicPr>
        <p:blipFill>
          <a:blip r:embed="rId11"/>
          <a:stretch/>
        </p:blipFill>
        <p:spPr>
          <a:xfrm>
            <a:off x="3744000" y="3960000"/>
            <a:ext cx="1440000" cy="806040"/>
          </a:xfrm>
          <a:prstGeom prst="rect">
            <a:avLst/>
          </a:prstGeom>
          <a:ln>
            <a:noFill/>
          </a:ln>
        </p:spPr>
      </p:pic>
      <p:sp>
        <p:nvSpPr>
          <p:cNvPr id="726" name="TextShape 2"/>
          <p:cNvSpPr txBox="1"/>
          <p:nvPr/>
        </p:nvSpPr>
        <p:spPr>
          <a:xfrm>
            <a:off x="5544000" y="4189680"/>
            <a:ext cx="1008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s-ES" sz="1800" spc="-1" strike="noStrike">
                <a:latin typeface="Arial"/>
              </a:rPr>
              <a:t>Shapely</a:t>
            </a:r>
            <a:endParaRPr b="0" lang="es-E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TextShape 1"/>
          <p:cNvSpPr txBox="1"/>
          <p:nvPr/>
        </p:nvSpPr>
        <p:spPr>
          <a:xfrm>
            <a:off x="1692000" y="123840"/>
            <a:ext cx="7524000" cy="884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1c7de1"/>
                </a:solidFill>
                <a:latin typeface="Arial"/>
                <a:ea typeface="Arial Unicode MS"/>
              </a:rPr>
              <a:t>Proceso</a:t>
            </a: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8" name="CustomShape 2"/>
          <p:cNvSpPr/>
          <p:nvPr/>
        </p:nvSpPr>
        <p:spPr>
          <a:xfrm>
            <a:off x="2016000" y="1080000"/>
            <a:ext cx="1116000" cy="1886400"/>
          </a:xfrm>
          <a:prstGeom prst="homePlate">
            <a:avLst>
              <a:gd name="adj" fmla="val 5491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9" name="CustomShape 3"/>
          <p:cNvSpPr/>
          <p:nvPr/>
        </p:nvSpPr>
        <p:spPr>
          <a:xfrm>
            <a:off x="2952000" y="1065600"/>
            <a:ext cx="5628960" cy="1886400"/>
          </a:xfrm>
          <a:custGeom>
            <a:avLst/>
            <a:gdLst/>
            <a:ahLst/>
            <a:rect l="l" t="t" r="r" b="b"/>
            <a:pathLst>
              <a:path w="6460280" h="792000">
                <a:moveTo>
                  <a:pt x="0" y="0"/>
                </a:moveTo>
                <a:lnTo>
                  <a:pt x="6460280" y="0"/>
                </a:lnTo>
                <a:lnTo>
                  <a:pt x="6460280" y="792000"/>
                </a:lnTo>
                <a:lnTo>
                  <a:pt x="0" y="792000"/>
                </a:lnTo>
                <a:lnTo>
                  <a:pt x="396000" y="396000"/>
                </a:lnTo>
                <a:close/>
              </a:path>
            </a:pathLst>
          </a:custGeom>
          <a:solidFill>
            <a:schemeClr val="bg1"/>
          </a:solidFill>
          <a:ln w="38160"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>
            <a:noAutofit/>
          </a:bodyPr>
          <a:p>
            <a:pPr algn="ctr"/>
            <a:endParaRPr b="0" lang="es-ES" sz="1800" spc="-1" strike="noStrike">
              <a:latin typeface="Arial"/>
            </a:endParaRPr>
          </a:p>
          <a:p>
            <a:pPr algn="ctr"/>
            <a:endParaRPr b="0" lang="es-ES" sz="1800" spc="-1" strike="noStrike">
              <a:latin typeface="Arial"/>
            </a:endParaRPr>
          </a:p>
        </p:txBody>
      </p:sp>
      <p:sp>
        <p:nvSpPr>
          <p:cNvPr id="730" name="CustomShape 4"/>
          <p:cNvSpPr/>
          <p:nvPr/>
        </p:nvSpPr>
        <p:spPr>
          <a:xfrm>
            <a:off x="2160000" y="1872000"/>
            <a:ext cx="604440" cy="42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ctr">
            <a:sp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latin typeface="Arial"/>
                <a:ea typeface="Arial Unicode MS"/>
              </a:rPr>
              <a:t>01</a:t>
            </a:r>
            <a:endParaRPr b="0" lang="es-ES" sz="2800" spc="-1" strike="noStrike">
              <a:latin typeface="Arial"/>
            </a:endParaRPr>
          </a:p>
        </p:txBody>
      </p:sp>
      <p:grpSp>
        <p:nvGrpSpPr>
          <p:cNvPr id="731" name="Group 5"/>
          <p:cNvGrpSpPr/>
          <p:nvPr/>
        </p:nvGrpSpPr>
        <p:grpSpPr>
          <a:xfrm>
            <a:off x="3471120" y="1261800"/>
            <a:ext cx="4844880" cy="272880"/>
            <a:chOff x="3471120" y="1261800"/>
            <a:chExt cx="4844880" cy="272880"/>
          </a:xfrm>
        </p:grpSpPr>
        <p:sp>
          <p:nvSpPr>
            <p:cNvPr id="732" name="CustomShape 6"/>
            <p:cNvSpPr/>
            <p:nvPr/>
          </p:nvSpPr>
          <p:spPr>
            <a:xfrm>
              <a:off x="3471120" y="1261800"/>
              <a:ext cx="484488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33" name="CustomShape 7"/>
          <p:cNvSpPr/>
          <p:nvPr/>
        </p:nvSpPr>
        <p:spPr>
          <a:xfrm>
            <a:off x="1935720" y="3384360"/>
            <a:ext cx="1116000" cy="1511640"/>
          </a:xfrm>
          <a:prstGeom prst="homePlate">
            <a:avLst>
              <a:gd name="adj" fmla="val 549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4" name="CustomShape 8"/>
          <p:cNvSpPr/>
          <p:nvPr/>
        </p:nvSpPr>
        <p:spPr>
          <a:xfrm>
            <a:off x="3011040" y="3240000"/>
            <a:ext cx="5628960" cy="1728000"/>
          </a:xfrm>
          <a:custGeom>
            <a:avLst/>
            <a:gdLst/>
            <a:ahLst/>
            <a:rect l="l" t="t" r="r" b="b"/>
            <a:pathLst>
              <a:path w="6460280" h="792000">
                <a:moveTo>
                  <a:pt x="0" y="0"/>
                </a:moveTo>
                <a:lnTo>
                  <a:pt x="6460280" y="0"/>
                </a:lnTo>
                <a:lnTo>
                  <a:pt x="6460280" y="792000"/>
                </a:lnTo>
                <a:lnTo>
                  <a:pt x="0" y="792000"/>
                </a:lnTo>
                <a:lnTo>
                  <a:pt x="396000" y="396000"/>
                </a:lnTo>
                <a:close/>
              </a:path>
            </a:pathLst>
          </a:custGeom>
          <a:solidFill>
            <a:schemeClr val="bg1"/>
          </a:solidFill>
          <a:ln w="38160">
            <a:solidFill>
              <a:schemeClr val="accent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>
            <a:noAutofit/>
          </a:bodyPr>
          <a:p>
            <a:pPr algn="ctr"/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latin typeface="Arial"/>
                <a:ea typeface="Arial Unicode MS"/>
              </a:rPr>
              <a:t> </a:t>
            </a:r>
            <a:endParaRPr b="0" lang="es-ES" sz="1200" spc="-1" strike="noStrike">
              <a:latin typeface="Arial"/>
            </a:endParaRPr>
          </a:p>
        </p:txBody>
      </p:sp>
      <p:grpSp>
        <p:nvGrpSpPr>
          <p:cNvPr id="735" name="Group 9"/>
          <p:cNvGrpSpPr/>
          <p:nvPr/>
        </p:nvGrpSpPr>
        <p:grpSpPr>
          <a:xfrm>
            <a:off x="3456000" y="1108440"/>
            <a:ext cx="4844880" cy="1915560"/>
            <a:chOff x="3456000" y="1108440"/>
            <a:chExt cx="4844880" cy="1915560"/>
          </a:xfrm>
        </p:grpSpPr>
        <p:sp>
          <p:nvSpPr>
            <p:cNvPr id="736" name="CustomShape 10"/>
            <p:cNvSpPr/>
            <p:nvPr/>
          </p:nvSpPr>
          <p:spPr>
            <a:xfrm>
              <a:off x="3456000" y="1108440"/>
              <a:ext cx="4844880" cy="455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200" spc="-1" strike="noStrike">
                  <a:solidFill>
                    <a:srgbClr val="000000"/>
                  </a:solidFill>
                  <a:latin typeface="Arial"/>
                  <a:ea typeface="Arial Unicode MS"/>
                </a:rPr>
                <a:t>Extracción, tratamiento  y enriquecimiento de los datos</a:t>
              </a:r>
              <a:endParaRPr b="0" lang="es-ES" sz="12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b="0" lang="es-ES" sz="1200" spc="-1" strike="noStrike">
                <a:latin typeface="Arial"/>
              </a:endParaRPr>
            </a:p>
          </p:txBody>
        </p:sp>
        <p:sp>
          <p:nvSpPr>
            <p:cNvPr id="737" name="CustomShape 11"/>
            <p:cNvSpPr/>
            <p:nvPr/>
          </p:nvSpPr>
          <p:spPr>
            <a:xfrm>
              <a:off x="3456000" y="1108440"/>
              <a:ext cx="4844880" cy="1915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404040"/>
                  </a:solidFill>
                  <a:latin typeface="Arial"/>
                  <a:ea typeface="Arial Unicode MS"/>
                </a:rPr>
                <a:t>  </a:t>
              </a:r>
              <a:endParaRPr b="0" lang="es-ES" sz="12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b="0" lang="es-ES" sz="12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404040"/>
                  </a:solidFill>
                  <a:latin typeface="Arial"/>
                  <a:ea typeface="Arial Unicode MS"/>
                </a:rPr>
                <a:t> </a:t>
              </a:r>
              <a:r>
                <a:rPr b="0" lang="en-US" sz="1200" spc="-1" strike="noStrike">
                  <a:solidFill>
                    <a:srgbClr val="404040"/>
                  </a:solidFill>
                  <a:latin typeface="Arial"/>
                  <a:ea typeface="Arial Unicode MS"/>
                </a:rPr>
                <a:t>- Extracción de los datos de inmuebles</a:t>
              </a:r>
              <a:endParaRPr b="0" lang="es-ES" sz="12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b="0" lang="es-ES" sz="12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404040"/>
                  </a:solidFill>
                  <a:latin typeface="Arial"/>
                  <a:ea typeface="Arial Unicode MS"/>
                </a:rPr>
                <a:t> </a:t>
              </a:r>
              <a:r>
                <a:rPr b="0" lang="en-US" sz="1200" spc="-1" strike="noStrike">
                  <a:solidFill>
                    <a:srgbClr val="404040"/>
                  </a:solidFill>
                  <a:latin typeface="Arial"/>
                  <a:ea typeface="Arial Unicode MS"/>
                </a:rPr>
                <a:t>- Geolocalización exacta a partir de la dirección aproximada</a:t>
              </a:r>
              <a:endParaRPr b="0" lang="es-ES" sz="12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b="0" lang="es-ES" sz="12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404040"/>
                  </a:solidFill>
                  <a:latin typeface="Arial"/>
                  <a:ea typeface="Arial Unicode MS"/>
                </a:rPr>
                <a:t> </a:t>
              </a:r>
              <a:r>
                <a:rPr b="0" lang="en-US" sz="1200" spc="-1" strike="noStrike">
                  <a:solidFill>
                    <a:srgbClr val="404040"/>
                  </a:solidFill>
                  <a:latin typeface="Arial"/>
                  <a:ea typeface="Arial Unicode MS"/>
                </a:rPr>
                <a:t>- Clasificación por zonas (distritos y barrios)</a:t>
              </a:r>
              <a:endParaRPr b="0" lang="es-ES" sz="12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b="0" lang="es-ES" sz="12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404040"/>
                  </a:solidFill>
                  <a:latin typeface="Arial"/>
                  <a:ea typeface="Arial Unicode MS"/>
                </a:rPr>
                <a:t> </a:t>
              </a:r>
              <a:r>
                <a:rPr b="0" lang="en-US" sz="1200" spc="-1" strike="noStrike">
                  <a:solidFill>
                    <a:srgbClr val="404040"/>
                  </a:solidFill>
                  <a:latin typeface="Arial"/>
                  <a:ea typeface="Arial Unicode MS"/>
                </a:rPr>
                <a:t>- Creación de categorías: seguridad, salud, educación y transporte</a:t>
              </a:r>
              <a:endParaRPr b="0" lang="es-ES" sz="12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b="0" lang="es-ES" sz="1200" spc="-1" strike="noStrike">
                <a:latin typeface="Arial"/>
              </a:endParaRPr>
            </a:p>
          </p:txBody>
        </p:sp>
      </p:grpSp>
      <p:sp>
        <p:nvSpPr>
          <p:cNvPr id="738" name="CustomShape 12"/>
          <p:cNvSpPr/>
          <p:nvPr/>
        </p:nvSpPr>
        <p:spPr>
          <a:xfrm>
            <a:off x="2161080" y="4197600"/>
            <a:ext cx="604440" cy="42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9" name="CustomShape 13"/>
          <p:cNvSpPr/>
          <p:nvPr/>
        </p:nvSpPr>
        <p:spPr>
          <a:xfrm>
            <a:off x="2059560" y="3888000"/>
            <a:ext cx="604440" cy="42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ctr">
            <a:sp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latin typeface="Arial"/>
                <a:ea typeface="Arial Unicode MS"/>
              </a:rPr>
              <a:t>02</a:t>
            </a:r>
            <a:endParaRPr b="0" lang="es-ES" sz="2800" spc="-1" strike="noStrike">
              <a:latin typeface="Arial"/>
            </a:endParaRPr>
          </a:p>
        </p:txBody>
      </p:sp>
      <p:pic>
        <p:nvPicPr>
          <p:cNvPr id="740" name="" descr=""/>
          <p:cNvPicPr/>
          <p:nvPr/>
        </p:nvPicPr>
        <p:blipFill>
          <a:blip r:embed="rId1"/>
          <a:stretch/>
        </p:blipFill>
        <p:spPr>
          <a:xfrm>
            <a:off x="6912000" y="432000"/>
            <a:ext cx="1656000" cy="316080"/>
          </a:xfrm>
          <a:prstGeom prst="rect">
            <a:avLst/>
          </a:prstGeom>
          <a:ln>
            <a:noFill/>
          </a:ln>
        </p:spPr>
      </p:pic>
      <p:sp>
        <p:nvSpPr>
          <p:cNvPr id="741" name="TextShape 14"/>
          <p:cNvSpPr txBox="1"/>
          <p:nvPr/>
        </p:nvSpPr>
        <p:spPr>
          <a:xfrm>
            <a:off x="3456000" y="3269880"/>
            <a:ext cx="4740840" cy="162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endParaRPr b="0" lang="es-ES" sz="1800" spc="-1" strike="noStrike">
              <a:latin typeface="Arial"/>
            </a:endParaRPr>
          </a:p>
          <a:p>
            <a:r>
              <a:rPr b="0" lang="en-US" sz="1200" spc="-1" strike="noStrike">
                <a:solidFill>
                  <a:srgbClr val="404040"/>
                </a:solidFill>
                <a:latin typeface="Arial"/>
                <a:ea typeface="Arial Unicode MS"/>
              </a:rPr>
              <a:t> </a:t>
            </a:r>
            <a:endParaRPr b="0" lang="es-ES" sz="1200" spc="-1" strike="noStrike">
              <a:latin typeface="Arial"/>
            </a:endParaRPr>
          </a:p>
          <a:p>
            <a:r>
              <a:rPr b="0" lang="en-US" sz="1200" spc="-1" strike="noStrike">
                <a:solidFill>
                  <a:srgbClr val="404040"/>
                </a:solidFill>
                <a:latin typeface="Arial"/>
                <a:ea typeface="Arial Unicode MS"/>
              </a:rPr>
              <a:t>- Sklearn y H20</a:t>
            </a:r>
            <a:endParaRPr b="0" lang="es-ES" sz="1200" spc="-1" strike="noStrike">
              <a:latin typeface="Arial"/>
            </a:endParaRPr>
          </a:p>
          <a:p>
            <a:endParaRPr b="0" lang="es-ES" sz="1200" spc="-1" strike="noStrike">
              <a:latin typeface="Arial"/>
            </a:endParaRPr>
          </a:p>
          <a:p>
            <a:r>
              <a:rPr b="0" lang="en-US" sz="1200" spc="-1" strike="noStrike">
                <a:solidFill>
                  <a:srgbClr val="404040"/>
                </a:solidFill>
                <a:latin typeface="Arial"/>
                <a:ea typeface="Arial Unicode MS"/>
              </a:rPr>
              <a:t> </a:t>
            </a:r>
            <a:r>
              <a:rPr b="0" lang="en-US" sz="1200" spc="-1" strike="noStrike">
                <a:solidFill>
                  <a:srgbClr val="404040"/>
                </a:solidFill>
                <a:latin typeface="Arial"/>
                <a:ea typeface="Arial Unicode MS"/>
              </a:rPr>
              <a:t>- 15 modelos analizados</a:t>
            </a:r>
            <a:endParaRPr b="0" lang="es-ES" sz="1200" spc="-1" strike="noStrike">
              <a:latin typeface="Arial"/>
            </a:endParaRPr>
          </a:p>
          <a:p>
            <a:r>
              <a:rPr b="0" lang="en-US" sz="1200" spc="-1" strike="noStrike">
                <a:solidFill>
                  <a:srgbClr val="404040"/>
                </a:solidFill>
                <a:latin typeface="Arial"/>
                <a:ea typeface="Arial Unicode MS"/>
              </a:rPr>
              <a:t> </a:t>
            </a:r>
            <a:endParaRPr b="0" lang="es-ES" sz="1200" spc="-1" strike="noStrike">
              <a:latin typeface="Arial"/>
            </a:endParaRPr>
          </a:p>
          <a:p>
            <a:r>
              <a:rPr b="0" lang="en-US" sz="1200" spc="-1" strike="noStrike">
                <a:solidFill>
                  <a:srgbClr val="404040"/>
                </a:solidFill>
                <a:latin typeface="Arial"/>
                <a:ea typeface="Arial Unicode MS"/>
              </a:rPr>
              <a:t> </a:t>
            </a:r>
            <a:r>
              <a:rPr b="0" lang="en-US" sz="1200" spc="-1" strike="noStrike">
                <a:solidFill>
                  <a:srgbClr val="404040"/>
                </a:solidFill>
                <a:latin typeface="Arial"/>
                <a:ea typeface="Arial Unicode MS"/>
              </a:rPr>
              <a:t>- Prueba de hiperparámetros y normalización</a:t>
            </a:r>
            <a:endParaRPr b="0" lang="es-ES" sz="1200" spc="-1" strike="noStrike">
              <a:latin typeface="Arial"/>
            </a:endParaRPr>
          </a:p>
          <a:p>
            <a:endParaRPr b="0" lang="es-ES" sz="1200" spc="-1" strike="noStrike">
              <a:latin typeface="Arial"/>
            </a:endParaRPr>
          </a:p>
          <a:p>
            <a:r>
              <a:rPr b="0" lang="en-US" sz="1200" spc="-1" strike="noStrike">
                <a:solidFill>
                  <a:srgbClr val="404040"/>
                </a:solidFill>
                <a:latin typeface="Arial"/>
                <a:ea typeface="Arial Unicode MS"/>
              </a:rPr>
              <a:t>- Modelo elegido:</a:t>
            </a:r>
            <a:r>
              <a:rPr b="1" lang="en-US" sz="1200" spc="-1" strike="noStrike">
                <a:solidFill>
                  <a:srgbClr val="404040"/>
                </a:solidFill>
                <a:latin typeface="Arial"/>
                <a:ea typeface="Arial Unicode MS"/>
              </a:rPr>
              <a:t> Extra Trees Regressor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742" name="TextShape 15"/>
          <p:cNvSpPr txBox="1"/>
          <p:nvPr/>
        </p:nvSpPr>
        <p:spPr>
          <a:xfrm>
            <a:off x="3528000" y="3338640"/>
            <a:ext cx="4163040" cy="261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1200" spc="-1" strike="noStrike">
                <a:solidFill>
                  <a:srgbClr val="000000"/>
                </a:solidFill>
                <a:latin typeface="Arial"/>
                <a:ea typeface="Arial Unicode MS"/>
              </a:rPr>
              <a:t>Entrenamiento del modelo</a:t>
            </a:r>
            <a:endParaRPr b="0" lang="es-ES" sz="1200" spc="-1" strike="noStrike">
              <a:latin typeface="Arial"/>
            </a:endParaRPr>
          </a:p>
        </p:txBody>
      </p:sp>
      <p:pic>
        <p:nvPicPr>
          <p:cNvPr id="743" name="" descr=""/>
          <p:cNvPicPr/>
          <p:nvPr/>
        </p:nvPicPr>
        <p:blipFill>
          <a:blip r:embed="rId2"/>
          <a:stretch/>
        </p:blipFill>
        <p:spPr>
          <a:xfrm>
            <a:off x="6984000" y="3312000"/>
            <a:ext cx="1009440" cy="1152000"/>
          </a:xfrm>
          <a:prstGeom prst="rect">
            <a:avLst/>
          </a:prstGeom>
          <a:ln>
            <a:noFill/>
          </a:ln>
        </p:spPr>
      </p:pic>
      <p:pic>
        <p:nvPicPr>
          <p:cNvPr id="744" name="" descr=""/>
          <p:cNvPicPr/>
          <p:nvPr/>
        </p:nvPicPr>
        <p:blipFill>
          <a:blip r:embed="rId3"/>
          <a:stretch/>
        </p:blipFill>
        <p:spPr>
          <a:xfrm>
            <a:off x="7072920" y="4593240"/>
            <a:ext cx="1135080" cy="180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TextShape 1"/>
          <p:cNvSpPr txBox="1"/>
          <p:nvPr/>
        </p:nvSpPr>
        <p:spPr>
          <a:xfrm>
            <a:off x="1656000" y="292320"/>
            <a:ext cx="2233440" cy="71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4400" spc="-1" strike="noStrike">
                <a:solidFill>
                  <a:srgbClr val="1c7de1"/>
                </a:solidFill>
                <a:latin typeface="Arial"/>
                <a:ea typeface="Arial Unicode MS"/>
              </a:rPr>
              <a:t>Demo</a:t>
            </a:r>
            <a:endParaRPr b="0" lang="es-ES" sz="4400" spc="-1" strike="noStrike">
              <a:latin typeface="Arial"/>
            </a:endParaRPr>
          </a:p>
        </p:txBody>
      </p:sp>
      <p:pic>
        <p:nvPicPr>
          <p:cNvPr id="746" name="" descr=""/>
          <p:cNvPicPr/>
          <p:nvPr/>
        </p:nvPicPr>
        <p:blipFill>
          <a:blip r:embed="rId1"/>
          <a:stretch/>
        </p:blipFill>
        <p:spPr>
          <a:xfrm>
            <a:off x="1728000" y="1227240"/>
            <a:ext cx="6973560" cy="3236760"/>
          </a:xfrm>
          <a:prstGeom prst="rect">
            <a:avLst/>
          </a:prstGeom>
          <a:ln>
            <a:noFill/>
          </a:ln>
        </p:spPr>
      </p:pic>
      <p:pic>
        <p:nvPicPr>
          <p:cNvPr id="747" name="" descr=""/>
          <p:cNvPicPr/>
          <p:nvPr/>
        </p:nvPicPr>
        <p:blipFill>
          <a:blip r:embed="rId2"/>
          <a:stretch/>
        </p:blipFill>
        <p:spPr>
          <a:xfrm>
            <a:off x="6912000" y="432000"/>
            <a:ext cx="1656000" cy="316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TextShape 1"/>
          <p:cNvSpPr txBox="1"/>
          <p:nvPr/>
        </p:nvSpPr>
        <p:spPr>
          <a:xfrm>
            <a:off x="1582560" y="216000"/>
            <a:ext cx="4753440" cy="1340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4400" spc="-1" strike="noStrike">
                <a:solidFill>
                  <a:srgbClr val="1c7de1"/>
                </a:solidFill>
                <a:latin typeface="Arial"/>
                <a:ea typeface="Arial Unicode MS"/>
              </a:rPr>
              <a:t>Próximos pasos</a:t>
            </a:r>
            <a:endParaRPr b="0" lang="es-ES" sz="4400" spc="-1" strike="noStrike">
              <a:latin typeface="Arial"/>
            </a:endParaRPr>
          </a:p>
        </p:txBody>
      </p:sp>
      <p:pic>
        <p:nvPicPr>
          <p:cNvPr id="749" name="" descr=""/>
          <p:cNvPicPr/>
          <p:nvPr/>
        </p:nvPicPr>
        <p:blipFill>
          <a:blip r:embed="rId1"/>
          <a:stretch/>
        </p:blipFill>
        <p:spPr>
          <a:xfrm>
            <a:off x="6912000" y="432000"/>
            <a:ext cx="1656000" cy="316080"/>
          </a:xfrm>
          <a:prstGeom prst="rect">
            <a:avLst/>
          </a:prstGeom>
          <a:ln>
            <a:noFill/>
          </a:ln>
        </p:spPr>
      </p:pic>
      <p:sp>
        <p:nvSpPr>
          <p:cNvPr id="750" name="TextShape 2"/>
          <p:cNvSpPr txBox="1"/>
          <p:nvPr/>
        </p:nvSpPr>
        <p:spPr>
          <a:xfrm>
            <a:off x="2232000" y="1224000"/>
            <a:ext cx="4032000" cy="290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s-ES" sz="1800" spc="-1" strike="noStrike">
                <a:latin typeface="Arial"/>
              </a:rPr>
              <a:t>Mejorar la precisión del modelo.</a:t>
            </a:r>
            <a:endParaRPr b="0" lang="es-ES" sz="1800" spc="-1" strike="noStrike">
              <a:latin typeface="Arial"/>
            </a:endParaRPr>
          </a:p>
          <a:p>
            <a:endParaRPr b="0" lang="es-ES" sz="1800" spc="-1" strike="noStrike">
              <a:latin typeface="Arial"/>
            </a:endParaRPr>
          </a:p>
          <a:p>
            <a:r>
              <a:rPr b="0" lang="es-ES" sz="1800" spc="-1" strike="noStrike">
                <a:latin typeface="Arial"/>
              </a:rPr>
              <a:t>Automatización de los datos</a:t>
            </a:r>
            <a:endParaRPr b="0" lang="es-ES" sz="1800" spc="-1" strike="noStrike">
              <a:latin typeface="Arial"/>
            </a:endParaRPr>
          </a:p>
          <a:p>
            <a:endParaRPr b="0" lang="es-ES" sz="1800" spc="-1" strike="noStrike">
              <a:latin typeface="Arial"/>
            </a:endParaRPr>
          </a:p>
          <a:p>
            <a:r>
              <a:rPr b="0" lang="es-ES" sz="1800" spc="-1" strike="noStrike">
                <a:latin typeface="Arial"/>
              </a:rPr>
              <a:t>Base de datos SQL.</a:t>
            </a:r>
            <a:endParaRPr b="0" lang="es-ES" sz="1800" spc="-1" strike="noStrike">
              <a:latin typeface="Arial"/>
            </a:endParaRPr>
          </a:p>
          <a:p>
            <a:endParaRPr b="0" lang="es-ES" sz="1800" spc="-1" strike="noStrike">
              <a:latin typeface="Arial"/>
            </a:endParaRPr>
          </a:p>
          <a:p>
            <a:r>
              <a:rPr b="0" lang="es-ES" sz="1800" spc="-1" strike="noStrike">
                <a:latin typeface="Arial"/>
              </a:rPr>
              <a:t>Endpoint de búsqueda a través de </a:t>
            </a:r>
            <a:r>
              <a:rPr b="0" lang="es-ES" sz="1800" spc="-1" strike="noStrike">
                <a:latin typeface="Arial"/>
              </a:rPr>
              <a:t>link y  mapa</a:t>
            </a:r>
            <a:endParaRPr b="0" lang="es-ES" sz="1800" spc="-1" strike="noStrike">
              <a:latin typeface="Arial"/>
            </a:endParaRPr>
          </a:p>
          <a:p>
            <a:endParaRPr b="0" lang="es-ES" sz="1800" spc="-1" strike="noStrike">
              <a:latin typeface="Arial"/>
            </a:endParaRPr>
          </a:p>
          <a:p>
            <a:endParaRPr b="0" lang="es-ES" sz="1800" spc="-1" strike="noStrike">
              <a:latin typeface="Arial"/>
            </a:endParaRPr>
          </a:p>
          <a:p>
            <a:endParaRPr b="0" lang="es-E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62949"/>
      </a:accent1>
      <a:accent2>
        <a:srgbClr val="f07624"/>
      </a:accent2>
      <a:accent3>
        <a:srgbClr val="f4bd2d"/>
      </a:accent3>
      <a:accent4>
        <a:srgbClr val="1ed4de"/>
      </a:accent4>
      <a:accent5>
        <a:srgbClr val="1c7de1"/>
      </a:accent5>
      <a:accent6>
        <a:srgbClr val="cbcbcb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62949"/>
      </a:accent1>
      <a:accent2>
        <a:srgbClr val="f07624"/>
      </a:accent2>
      <a:accent3>
        <a:srgbClr val="f4bd2d"/>
      </a:accent3>
      <a:accent4>
        <a:srgbClr val="1ed4de"/>
      </a:accent4>
      <a:accent5>
        <a:srgbClr val="1c7de1"/>
      </a:accent5>
      <a:accent6>
        <a:srgbClr val="cbcbcb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62949"/>
      </a:accent1>
      <a:accent2>
        <a:srgbClr val="f07624"/>
      </a:accent2>
      <a:accent3>
        <a:srgbClr val="f4bd2d"/>
      </a:accent3>
      <a:accent4>
        <a:srgbClr val="1ed4de"/>
      </a:accent4>
      <a:accent5>
        <a:srgbClr val="1c7de1"/>
      </a:accent5>
      <a:accent6>
        <a:srgbClr val="cbcbcb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62949"/>
      </a:accent1>
      <a:accent2>
        <a:srgbClr val="f07624"/>
      </a:accent2>
      <a:accent3>
        <a:srgbClr val="f4bd2d"/>
      </a:accent3>
      <a:accent4>
        <a:srgbClr val="1ed4de"/>
      </a:accent4>
      <a:accent5>
        <a:srgbClr val="1c7de1"/>
      </a:accent5>
      <a:accent6>
        <a:srgbClr val="cbcbcb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62949"/>
      </a:accent1>
      <a:accent2>
        <a:srgbClr val="f07624"/>
      </a:accent2>
      <a:accent3>
        <a:srgbClr val="f4bd2d"/>
      </a:accent3>
      <a:accent4>
        <a:srgbClr val="1ed4de"/>
      </a:accent4>
      <a:accent5>
        <a:srgbClr val="1c7de1"/>
      </a:accent5>
      <a:accent6>
        <a:srgbClr val="cbcbcb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62949"/>
      </a:accent1>
      <a:accent2>
        <a:srgbClr val="f07624"/>
      </a:accent2>
      <a:accent3>
        <a:srgbClr val="f4bd2d"/>
      </a:accent3>
      <a:accent4>
        <a:srgbClr val="1ed4de"/>
      </a:accent4>
      <a:accent5>
        <a:srgbClr val="1c7de1"/>
      </a:accent5>
      <a:accent6>
        <a:srgbClr val="cbcbcb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62949"/>
      </a:accent1>
      <a:accent2>
        <a:srgbClr val="f07624"/>
      </a:accent2>
      <a:accent3>
        <a:srgbClr val="f4bd2d"/>
      </a:accent3>
      <a:accent4>
        <a:srgbClr val="1ed4de"/>
      </a:accent4>
      <a:accent5>
        <a:srgbClr val="1c7de1"/>
      </a:accent5>
      <a:accent6>
        <a:srgbClr val="cbcbcb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62949"/>
      </a:accent1>
      <a:accent2>
        <a:srgbClr val="f07624"/>
      </a:accent2>
      <a:accent3>
        <a:srgbClr val="f4bd2d"/>
      </a:accent3>
      <a:accent4>
        <a:srgbClr val="1ed4de"/>
      </a:accent4>
      <a:accent5>
        <a:srgbClr val="1c7de1"/>
      </a:accent5>
      <a:accent6>
        <a:srgbClr val="cbcbcb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62949"/>
      </a:accent1>
      <a:accent2>
        <a:srgbClr val="f07624"/>
      </a:accent2>
      <a:accent3>
        <a:srgbClr val="f4bd2d"/>
      </a:accent3>
      <a:accent4>
        <a:srgbClr val="1ed4de"/>
      </a:accent4>
      <a:accent5>
        <a:srgbClr val="1c7de1"/>
      </a:accent5>
      <a:accent6>
        <a:srgbClr val="cbcbcb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62949"/>
      </a:accent1>
      <a:accent2>
        <a:srgbClr val="f07624"/>
      </a:accent2>
      <a:accent3>
        <a:srgbClr val="f4bd2d"/>
      </a:accent3>
      <a:accent4>
        <a:srgbClr val="1ed4de"/>
      </a:accent4>
      <a:accent5>
        <a:srgbClr val="1c7de1"/>
      </a:accent5>
      <a:accent6>
        <a:srgbClr val="cbcbcb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62949"/>
      </a:accent1>
      <a:accent2>
        <a:srgbClr val="f07624"/>
      </a:accent2>
      <a:accent3>
        <a:srgbClr val="f4bd2d"/>
      </a:accent3>
      <a:accent4>
        <a:srgbClr val="1ed4de"/>
      </a:accent4>
      <a:accent5>
        <a:srgbClr val="1c7de1"/>
      </a:accent5>
      <a:accent6>
        <a:srgbClr val="cbcbcb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62949"/>
      </a:accent1>
      <a:accent2>
        <a:srgbClr val="f07624"/>
      </a:accent2>
      <a:accent3>
        <a:srgbClr val="f4bd2d"/>
      </a:accent3>
      <a:accent4>
        <a:srgbClr val="1ed4de"/>
      </a:accent4>
      <a:accent5>
        <a:srgbClr val="1c7de1"/>
      </a:accent5>
      <a:accent6>
        <a:srgbClr val="cbcbcb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62949"/>
      </a:accent1>
      <a:accent2>
        <a:srgbClr val="f07624"/>
      </a:accent2>
      <a:accent3>
        <a:srgbClr val="f4bd2d"/>
      </a:accent3>
      <a:accent4>
        <a:srgbClr val="1ed4de"/>
      </a:accent4>
      <a:accent5>
        <a:srgbClr val="1c7de1"/>
      </a:accent5>
      <a:accent6>
        <a:srgbClr val="cbcbcb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62949"/>
      </a:accent1>
      <a:accent2>
        <a:srgbClr val="f07624"/>
      </a:accent2>
      <a:accent3>
        <a:srgbClr val="f4bd2d"/>
      </a:accent3>
      <a:accent4>
        <a:srgbClr val="1ed4de"/>
      </a:accent4>
      <a:accent5>
        <a:srgbClr val="1c7de1"/>
      </a:accent5>
      <a:accent6>
        <a:srgbClr val="cbcbcb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62949"/>
      </a:accent1>
      <a:accent2>
        <a:srgbClr val="f07624"/>
      </a:accent2>
      <a:accent3>
        <a:srgbClr val="f4bd2d"/>
      </a:accent3>
      <a:accent4>
        <a:srgbClr val="1ed4de"/>
      </a:accent4>
      <a:accent5>
        <a:srgbClr val="1c7de1"/>
      </a:accent5>
      <a:accent6>
        <a:srgbClr val="cbcbcb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62949"/>
      </a:accent1>
      <a:accent2>
        <a:srgbClr val="f07624"/>
      </a:accent2>
      <a:accent3>
        <a:srgbClr val="f4bd2d"/>
      </a:accent3>
      <a:accent4>
        <a:srgbClr val="1ed4de"/>
      </a:accent4>
      <a:accent5>
        <a:srgbClr val="1c7de1"/>
      </a:accent5>
      <a:accent6>
        <a:srgbClr val="cbcbcb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62949"/>
      </a:accent1>
      <a:accent2>
        <a:srgbClr val="f07624"/>
      </a:accent2>
      <a:accent3>
        <a:srgbClr val="f4bd2d"/>
      </a:accent3>
      <a:accent4>
        <a:srgbClr val="1ed4de"/>
      </a:accent4>
      <a:accent5>
        <a:srgbClr val="1c7de1"/>
      </a:accent5>
      <a:accent6>
        <a:srgbClr val="cbcbcb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62949"/>
      </a:accent1>
      <a:accent2>
        <a:srgbClr val="f07624"/>
      </a:accent2>
      <a:accent3>
        <a:srgbClr val="f4bd2d"/>
      </a:accent3>
      <a:accent4>
        <a:srgbClr val="1ed4de"/>
      </a:accent4>
      <a:accent5>
        <a:srgbClr val="1c7de1"/>
      </a:accent5>
      <a:accent6>
        <a:srgbClr val="cbcbcb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988</TotalTime>
  <Application>LibreOffice/6.4.6.2$Linux_X86_64 LibreOffice_project/40$Build-2</Application>
  <Words>2452</Words>
  <Paragraphs>340</Paragraphs>
  <Company>Microsoft Corporation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2016-12-01T00:32:25Z</dcterms:created>
  <dc:creator>googleslidesppt.com;allppt.com</dc:creator>
  <dc:description/>
  <dc:language>es-ES</dc:language>
  <cp:lastModifiedBy/>
  <dcterms:modified xsi:type="dcterms:W3CDTF">2020-10-16T13:28:36Z</dcterms:modified>
  <cp:revision>82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Microsoft Corporation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화면 슬라이드 쇼(16:9)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36</vt:i4>
  </property>
</Properties>
</file>