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02" r:id="rId2"/>
    <p:sldId id="304" r:id="rId3"/>
    <p:sldId id="305" r:id="rId4"/>
    <p:sldId id="322" r:id="rId5"/>
    <p:sldId id="338" r:id="rId6"/>
    <p:sldId id="332" r:id="rId7"/>
    <p:sldId id="335" r:id="rId8"/>
    <p:sldId id="339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  <a:srgbClr val="25494A"/>
    <a:srgbClr val="A22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64" autoAdjust="0"/>
  </p:normalViewPr>
  <p:slideViewPr>
    <p:cSldViewPr snapToGrid="0" snapToObjects="1">
      <p:cViewPr varScale="1">
        <p:scale>
          <a:sx n="99" d="100"/>
          <a:sy n="99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9CE6-41D2-1344-8497-4439E46A1E5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5D85B-0E7C-3A4F-B799-C71B676F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1254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06729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4288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569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533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5223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13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9224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392-13FA-3F4B-AB3D-F3E88AC5884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DBE8-BA56-3E48-BCAB-D9399A84D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0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392-13FA-3F4B-AB3D-F3E88AC5884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DBE8-BA56-3E48-BCAB-D9399A84D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392-13FA-3F4B-AB3D-F3E88AC5884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DBE8-BA56-3E48-BCAB-D9399A84D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392-13FA-3F4B-AB3D-F3E88AC5884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DBE8-BA56-3E48-BCAB-D9399A84D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392-13FA-3F4B-AB3D-F3E88AC5884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DBE8-BA56-3E48-BCAB-D9399A84D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392-13FA-3F4B-AB3D-F3E88AC5884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DBE8-BA56-3E48-BCAB-D9399A84D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392-13FA-3F4B-AB3D-F3E88AC5884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DBE8-BA56-3E48-BCAB-D9399A84D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392-13FA-3F4B-AB3D-F3E88AC5884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DBE8-BA56-3E48-BCAB-D9399A84D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392-13FA-3F4B-AB3D-F3E88AC5884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DBE8-BA56-3E48-BCAB-D9399A84D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392-13FA-3F4B-AB3D-F3E88AC5884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DBE8-BA56-3E48-BCAB-D9399A84D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392-13FA-3F4B-AB3D-F3E88AC5884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DBE8-BA56-3E48-BCAB-D9399A84D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3392-13FA-3F4B-AB3D-F3E88AC58842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DBE8-BA56-3E48-BCAB-D9399A84D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8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hackerrank.com/cp2-ute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2570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719572" y="1196752"/>
            <a:ext cx="7704856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4800" b="1" i="0" u="none" strike="noStrike" cap="none" baseline="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CS1100-Introducción a </a:t>
            </a:r>
            <a:r>
              <a:rPr lang="es-ES" sz="4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programación competitiva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3200" b="1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Clases de laboratorio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3200" b="1" i="0" u="none" strike="noStrike" cap="none" baseline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Semana-4</a:t>
            </a:r>
            <a:endParaRPr lang="es-ES" sz="3200" b="1" i="0" u="none" strike="noStrike" cap="none" baseline="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9572" y="4941168"/>
            <a:ext cx="530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solidFill>
                  <a:schemeClr val="bg2">
                    <a:lumMod val="25000"/>
                  </a:schemeClr>
                </a:solidFill>
              </a:rPr>
              <a:t>Profesor: Jorge Alvarado</a:t>
            </a:r>
            <a:endParaRPr lang="es-PE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55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970541" y="856926"/>
            <a:ext cx="217815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3200" b="1" i="0" u="none" strike="noStrike" cap="none" baseline="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lang="es-ES" sz="3200" b="1" i="0" u="none" strike="noStrike" cap="none" baseline="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1546" y="2254615"/>
            <a:ext cx="74489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/>
              <a:t>Que temas veremos esta clase: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800" dirty="0" smtClean="0"/>
              <a:t>Realizaremos algunos ejercicios </a:t>
            </a:r>
            <a:r>
              <a:rPr lang="es-PE" sz="2800" smtClean="0"/>
              <a:t>básicos de Debugging </a:t>
            </a:r>
            <a:endParaRPr lang="es-PE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800" dirty="0" smtClean="0"/>
              <a:t>Realizaremos un contest en línea con elementos básicos de programación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19129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372777" y="908278"/>
            <a:ext cx="217815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3600" b="1" i="0" u="none" strike="noStrike" cap="none" baseline="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s-ES" sz="3600" b="1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plan</a:t>
            </a:r>
            <a:endParaRPr lang="es-ES" sz="3600" b="1" i="0" u="none" strike="noStrike" cap="none" baseline="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2576" y="2126441"/>
            <a:ext cx="5503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De </a:t>
            </a:r>
            <a:r>
              <a:rPr lang="es-PE" sz="2800" dirty="0" smtClean="0"/>
              <a:t>4:00 </a:t>
            </a:r>
            <a:r>
              <a:rPr lang="es-PE" sz="2800" dirty="0"/>
              <a:t>a </a:t>
            </a:r>
            <a:r>
              <a:rPr lang="es-PE" sz="2800" dirty="0" smtClean="0"/>
              <a:t>4:30 pm</a:t>
            </a:r>
            <a:r>
              <a:rPr lang="es-PE" sz="28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800" dirty="0" smtClean="0"/>
              <a:t>Ejercicios básicos</a:t>
            </a:r>
            <a:endParaRPr lang="es-P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/>
              <a:t>De 4:30 </a:t>
            </a:r>
            <a:r>
              <a:rPr lang="es-PE" sz="2800" dirty="0"/>
              <a:t>a </a:t>
            </a:r>
            <a:r>
              <a:rPr lang="es-PE" sz="2800" dirty="0" smtClean="0"/>
              <a:t>5:40 pm</a:t>
            </a:r>
            <a:r>
              <a:rPr lang="es-PE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800" dirty="0" smtClean="0"/>
              <a:t>Contest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2393174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178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Ejercicios básicos</a:t>
            </a:r>
            <a:endParaRPr lang="es-P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9828" y="2282223"/>
            <a:ext cx="6812280" cy="251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+mj-lt"/>
              <a:buAutoNum type="arabicPeriod"/>
            </a:pPr>
            <a:endParaRPr lang="es-ES" sz="2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s-ES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1" algn="l"/>
            <a:endParaRPr lang="es-PE" sz="2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PE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2768" y="2310681"/>
            <a:ext cx="6784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/>
              <a:t>https</a:t>
            </a:r>
            <a:r>
              <a:rPr lang="es-PE" sz="2400"/>
              <a:t>://</a:t>
            </a:r>
            <a:r>
              <a:rPr lang="es-PE" sz="2400" smtClean="0"/>
              <a:t>github.com/utec-cs1100/samples</a:t>
            </a:r>
            <a:endParaRPr lang="es-P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72768" y="3129012"/>
            <a:ext cx="631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Debugging </a:t>
            </a:r>
            <a:endParaRPr lang="es-PE" smtClean="0"/>
          </a:p>
          <a:p>
            <a:r>
              <a:rPr lang="es-PE" smtClean="0"/>
              <a:t>https</a:t>
            </a:r>
            <a:r>
              <a:rPr lang="es-PE"/>
              <a:t>://github.com/utec-cs1100/samples/blob/master/primos.py</a:t>
            </a:r>
          </a:p>
        </p:txBody>
      </p:sp>
    </p:spTree>
    <p:extLst>
      <p:ext uri="{BB962C8B-B14F-4D97-AF65-F5344CB8AC3E}">
        <p14:creationId xmlns:p14="http://schemas.microsoft.com/office/powerpoint/2010/main" val="14214503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178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Ejemplos</a:t>
            </a:r>
            <a:endParaRPr lang="es-P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3816" y="1417638"/>
            <a:ext cx="7580376" cy="403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+mj-lt"/>
              <a:buAutoNum type="arabicPeriod"/>
            </a:pPr>
            <a:r>
              <a:rPr lang="es-ES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Leer el enunciado del problema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Revisar la especificación del input/output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Hacer una abstracción del problema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Diseñar un algoritmo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menudo es el camino más fácil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Implementar y corregir(traza y revisión).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Enviar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Sino volver a 4.</a:t>
            </a:r>
          </a:p>
          <a:p>
            <a:pPr algn="l"/>
            <a:endParaRPr lang="es-ES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1" algn="l"/>
            <a:endParaRPr lang="es-PE" sz="2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PE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2468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8466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Algunas cosas a tener en cuenta</a:t>
            </a:r>
            <a:endParaRPr lang="es-P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4520" y="1669098"/>
            <a:ext cx="6812280" cy="35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1" algn="l"/>
            <a:endParaRPr lang="es-PE" sz="2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PE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7320" y="2044005"/>
            <a:ext cx="66111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MSans10-Regular"/>
              </a:rPr>
              <a:t>¿</a:t>
            </a:r>
            <a:r>
              <a:rPr lang="en-US" sz="2000" dirty="0" err="1" smtClean="0">
                <a:latin typeface="LMSans10-Regular"/>
              </a:rPr>
              <a:t>Que</a:t>
            </a:r>
            <a:r>
              <a:rPr lang="en-US" sz="2000" dirty="0" smtClean="0">
                <a:latin typeface="LMSans10-Regular"/>
              </a:rPr>
              <a:t> </a:t>
            </a:r>
            <a:r>
              <a:rPr lang="en-US" sz="2000" dirty="0" err="1" smtClean="0">
                <a:latin typeface="LMSans10-Regular"/>
              </a:rPr>
              <a:t>pasa</a:t>
            </a:r>
            <a:r>
              <a:rPr lang="en-US" sz="2000" dirty="0" smtClean="0">
                <a:latin typeface="LMSans10-Regular"/>
              </a:rPr>
              <a:t> </a:t>
            </a:r>
            <a:r>
              <a:rPr lang="en-US" sz="2000" dirty="0" err="1" smtClean="0">
                <a:latin typeface="LMSans10-Regular"/>
              </a:rPr>
              <a:t>si</a:t>
            </a:r>
            <a:r>
              <a:rPr lang="en-US" sz="2000" dirty="0" smtClean="0">
                <a:latin typeface="LMSans10-Regular"/>
              </a:rPr>
              <a:t> los </a:t>
            </a:r>
            <a:r>
              <a:rPr lang="en-US" sz="2000" dirty="0" err="1" smtClean="0">
                <a:latin typeface="LMSans10-Regular"/>
              </a:rPr>
              <a:t>numeros</a:t>
            </a:r>
            <a:r>
              <a:rPr lang="en-US" sz="2000" dirty="0" smtClean="0">
                <a:latin typeface="LMSans10-Regular"/>
              </a:rPr>
              <a:t> son </a:t>
            </a:r>
            <a:r>
              <a:rPr lang="en-US" sz="2000" dirty="0" err="1" smtClean="0">
                <a:latin typeface="LMSans10-Regular"/>
              </a:rPr>
              <a:t>enormes</a:t>
            </a:r>
            <a:r>
              <a:rPr lang="en-US" sz="2000" dirty="0" smtClean="0">
                <a:latin typeface="LMSans10-Regular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MSans10-Regular"/>
              </a:rPr>
              <a:t>No </a:t>
            </a:r>
            <a:r>
              <a:rPr lang="en-US" sz="2000" dirty="0" err="1" smtClean="0">
                <a:latin typeface="LMSans10-Regular"/>
              </a:rPr>
              <a:t>todas</a:t>
            </a:r>
            <a:r>
              <a:rPr lang="en-US" sz="2000" dirty="0" smtClean="0">
                <a:latin typeface="LMSans10-Regular"/>
              </a:rPr>
              <a:t> </a:t>
            </a:r>
            <a:r>
              <a:rPr lang="en-US" sz="2000" dirty="0" err="1" smtClean="0">
                <a:latin typeface="LMSans10-Regular"/>
              </a:rPr>
              <a:t>las</a:t>
            </a:r>
            <a:r>
              <a:rPr lang="en-US" sz="2000" dirty="0" smtClean="0">
                <a:latin typeface="LMSans10-Regular"/>
              </a:rPr>
              <a:t> </a:t>
            </a:r>
            <a:r>
              <a:rPr lang="en-US" sz="2000" dirty="0" err="1" smtClean="0">
                <a:latin typeface="LMSans10-Regular"/>
              </a:rPr>
              <a:t>restricciones</a:t>
            </a:r>
            <a:r>
              <a:rPr lang="en-US" sz="2000" dirty="0" smtClean="0">
                <a:latin typeface="LMSans10-Regular"/>
              </a:rPr>
              <a:t> de entrada son </a:t>
            </a:r>
            <a:r>
              <a:rPr lang="en-US" sz="2000" dirty="0" err="1" smtClean="0">
                <a:latin typeface="LMSans10-Regular"/>
              </a:rPr>
              <a:t>explicitas</a:t>
            </a:r>
            <a:endParaRPr lang="en-US" sz="2000" dirty="0" smtClean="0">
              <a:latin typeface="LMSans10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LMSans10-Regular"/>
              </a:rPr>
              <a:t>Tener</a:t>
            </a:r>
            <a:r>
              <a:rPr lang="en-US" sz="2000" dirty="0" smtClean="0">
                <a:latin typeface="LMSans10-Regular"/>
              </a:rPr>
              <a:t> en </a:t>
            </a:r>
            <a:r>
              <a:rPr lang="en-US" sz="2000" dirty="0" err="1" smtClean="0">
                <a:latin typeface="LMSans10-Regular"/>
              </a:rPr>
              <a:t>cuenta</a:t>
            </a:r>
            <a:r>
              <a:rPr lang="en-US" sz="2000" dirty="0" smtClean="0">
                <a:latin typeface="LMSans10-Regular"/>
              </a:rPr>
              <a:t> </a:t>
            </a:r>
            <a:r>
              <a:rPr lang="en-US" sz="2000" dirty="0" err="1" smtClean="0">
                <a:latin typeface="LMSans10-Regular"/>
              </a:rPr>
              <a:t>restricciones</a:t>
            </a:r>
            <a:r>
              <a:rPr lang="en-US" sz="2000" dirty="0" smtClean="0">
                <a:latin typeface="LMSans10-Regular"/>
              </a:rPr>
              <a:t> </a:t>
            </a:r>
            <a:r>
              <a:rPr lang="en-US" sz="2000" dirty="0" err="1" smtClean="0">
                <a:latin typeface="LMSans10-Regular"/>
              </a:rPr>
              <a:t>es</a:t>
            </a:r>
            <a:r>
              <a:rPr lang="en-US" sz="2000" dirty="0" smtClean="0">
                <a:latin typeface="LMSans10-Regular"/>
              </a:rPr>
              <a:t> </a:t>
            </a:r>
            <a:r>
              <a:rPr lang="en-US" sz="2000" dirty="0" err="1" smtClean="0">
                <a:latin typeface="LMSans10-Regular"/>
              </a:rPr>
              <a:t>razonable</a:t>
            </a:r>
            <a:endParaRPr lang="en-US" sz="2000" dirty="0" smtClean="0">
              <a:latin typeface="LMSans10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LMSans10-Regular"/>
              </a:rPr>
              <a:t>Siempre</a:t>
            </a:r>
            <a:r>
              <a:rPr lang="en-US" sz="2000" dirty="0" smtClean="0">
                <a:latin typeface="LMSans10-Regular"/>
              </a:rPr>
              <a:t> </a:t>
            </a:r>
            <a:r>
              <a:rPr lang="en-US" sz="2000" dirty="0" err="1" smtClean="0">
                <a:latin typeface="LMSans10-Regular"/>
              </a:rPr>
              <a:t>pensar</a:t>
            </a:r>
            <a:r>
              <a:rPr lang="en-US" sz="2000" dirty="0" smtClean="0">
                <a:latin typeface="LMSans10-Regular"/>
              </a:rPr>
              <a:t> en el </a:t>
            </a:r>
            <a:r>
              <a:rPr lang="en-US" sz="2000" dirty="0" err="1" smtClean="0">
                <a:latin typeface="LMSans10-Regular"/>
              </a:rPr>
              <a:t>peor</a:t>
            </a:r>
            <a:r>
              <a:rPr lang="en-US" sz="2000" dirty="0" smtClean="0">
                <a:latin typeface="LMSans10-Regular"/>
              </a:rPr>
              <a:t> </a:t>
            </a:r>
            <a:r>
              <a:rPr lang="en-US" sz="2000" dirty="0" err="1" smtClean="0">
                <a:latin typeface="LMSans10-Regular"/>
              </a:rPr>
              <a:t>caso</a:t>
            </a:r>
            <a:r>
              <a:rPr lang="en-US" sz="2000" dirty="0" smtClean="0">
                <a:latin typeface="LMSans10-Regular"/>
              </a:rPr>
              <a:t>, en el </a:t>
            </a:r>
            <a:r>
              <a:rPr lang="en-US" sz="2000" dirty="0" err="1" smtClean="0">
                <a:latin typeface="LMSans10-Regular"/>
              </a:rPr>
              <a:t>caso</a:t>
            </a:r>
            <a:r>
              <a:rPr lang="en-US" sz="2000" dirty="0" smtClean="0">
                <a:latin typeface="LMSans10-Regular"/>
              </a:rPr>
              <a:t> </a:t>
            </a:r>
            <a:r>
              <a:rPr lang="en-US" sz="2000" dirty="0" err="1" smtClean="0">
                <a:latin typeface="LMSans10-Regular"/>
              </a:rPr>
              <a:t>extremo</a:t>
            </a:r>
            <a:r>
              <a:rPr lang="en-US" sz="2000" dirty="0" smtClean="0">
                <a:latin typeface="LMSans10-Regular"/>
              </a:rPr>
              <a:t>, </a:t>
            </a:r>
            <a:r>
              <a:rPr lang="en-US" sz="2000" dirty="0" err="1" smtClean="0">
                <a:latin typeface="LMSans10-Regular"/>
              </a:rPr>
              <a:t>etc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9864408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8466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mtClean="0"/>
              <a:t>Competencia</a:t>
            </a:r>
            <a:endParaRPr lang="es-P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4520" y="1669098"/>
            <a:ext cx="6812280" cy="35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1" algn="l"/>
            <a:endParaRPr lang="es-PE" sz="2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PE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4482" y="2340312"/>
            <a:ext cx="4290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>
                <a:hlinkClick r:id="rId4"/>
              </a:rPr>
              <a:t>www.hackerrank.com/cp2-utec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7920966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5641" y="946789"/>
            <a:ext cx="448800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spc="600" dirty="0" smtClean="0">
                <a:solidFill>
                  <a:schemeClr val="bg1"/>
                </a:solidFill>
              </a:rPr>
              <a:t>Fin</a:t>
            </a:r>
            <a:endParaRPr lang="en-US" sz="3600" spc="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6080" y="2197388"/>
            <a:ext cx="363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smtClean="0"/>
              <a:t>Hasta la próxima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2392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16113</TotalTime>
  <Words>147</Words>
  <Application>Microsoft Office PowerPoint</Application>
  <PresentationFormat>On-screen Show (4:3)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LMSans10-Regular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Beauty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Alvarado</dc:creator>
  <cp:lastModifiedBy>jorge alvarado</cp:lastModifiedBy>
  <cp:revision>117</cp:revision>
  <dcterms:created xsi:type="dcterms:W3CDTF">2017-03-18T21:10:29Z</dcterms:created>
  <dcterms:modified xsi:type="dcterms:W3CDTF">2017-05-18T18:26:58Z</dcterms:modified>
</cp:coreProperties>
</file>