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264" r:id="rId2"/>
    <p:sldId id="256" r:id="rId3"/>
    <p:sldId id="257" r:id="rId4"/>
    <p:sldId id="265" r:id="rId5"/>
    <p:sldId id="266" r:id="rId6"/>
    <p:sldId id="267" r:id="rId7"/>
    <p:sldId id="268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67352-6A5B-4AF1-9203-F8FC4612539E}" type="datetimeFigureOut">
              <a:rPr lang="es-PE" smtClean="0"/>
              <a:t>25/05/2017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2B47F-9152-44C1-B55C-5D0657534A2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4984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9859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25/05/2017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34E35A3-F95E-459F-AC8C-B15F0DE847A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054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25/05/2017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4E35A3-F95E-459F-AC8C-B15F0DE847A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416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25/05/2017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4E35A3-F95E-459F-AC8C-B15F0DE847A5}" type="slidenum">
              <a:rPr lang="es-PE" smtClean="0"/>
              <a:t>‹#›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7200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25/05/2017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4E35A3-F95E-459F-AC8C-B15F0DE847A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7381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25/05/2017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4E35A3-F95E-459F-AC8C-B15F0DE847A5}" type="slidenum">
              <a:rPr lang="es-PE" smtClean="0"/>
              <a:t>‹#›</a:t>
            </a:fld>
            <a:endParaRPr lang="es-P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9221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25/05/2017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4E35A3-F95E-459F-AC8C-B15F0DE847A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164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25/05/2017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35A3-F95E-459F-AC8C-B15F0DE847A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5512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25/05/2017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35A3-F95E-459F-AC8C-B15F0DE847A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00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25/05/2017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35A3-F95E-459F-AC8C-B15F0DE847A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880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25/05/2017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4E35A3-F95E-459F-AC8C-B15F0DE847A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949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25/05/2017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4E35A3-F95E-459F-AC8C-B15F0DE847A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355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25/05/2017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4E35A3-F95E-459F-AC8C-B15F0DE847A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656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25/05/2017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35A3-F95E-459F-AC8C-B15F0DE847A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740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25/05/2017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35A3-F95E-459F-AC8C-B15F0DE847A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291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25/05/2017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35A3-F95E-459F-AC8C-B15F0DE847A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869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25/05/2017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4E35A3-F95E-459F-AC8C-B15F0DE847A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708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30A0C-99A7-4195-A461-21988429FB1D}" type="datetimeFigureOut">
              <a:rPr lang="es-PE" smtClean="0"/>
              <a:t>25/05/2017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34E35A3-F95E-459F-AC8C-B15F0DE847A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706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5799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Ejercicios</a:t>
            </a:r>
            <a:endParaRPr lang="es-P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680" y="1264555"/>
            <a:ext cx="6335110" cy="543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9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68311" y="365125"/>
            <a:ext cx="1999593" cy="1325563"/>
          </a:xfrm>
        </p:spPr>
        <p:txBody>
          <a:bodyPr/>
          <a:lstStyle/>
          <a:p>
            <a:pPr algn="ctr"/>
            <a:r>
              <a:rPr lang="es-PE" dirty="0" smtClean="0"/>
              <a:t>Fin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817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smtClean="0"/>
              <a:t>Semana 5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smtClean="0"/>
              <a:t>Programación </a:t>
            </a:r>
            <a:r>
              <a:rPr lang="es-PE" smtClean="0"/>
              <a:t>competitiva</a:t>
            </a:r>
          </a:p>
          <a:p>
            <a:r>
              <a:rPr lang="es-PE" smtClean="0"/>
              <a:t>Profesor: Jorge Alvarado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7934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Creando tipos de datos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mtClean="0"/>
              <a:t>Los tipos de datos básicos no son suficiente para representar abstracciones y sus operaciones.</a:t>
            </a:r>
          </a:p>
          <a:p>
            <a:r>
              <a:rPr lang="es-PE" smtClean="0"/>
              <a:t>Para crear nuevos tipos usaremos el paradigma de objetos</a:t>
            </a:r>
          </a:p>
          <a:p>
            <a:r>
              <a:rPr lang="es-PE" smtClean="0"/>
              <a:t>En Python se crean nuevos tipos con la palabra class y funciones incorporadas en este nuevo tipo de dato.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5424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Creando tipos de datos</a:t>
            </a:r>
            <a:endParaRPr lang="es-P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5160" y="1781433"/>
            <a:ext cx="5472247" cy="338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7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Creando tipos de datos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mtClean="0"/>
              <a:t>Un nuevo tipo de dato Array</a:t>
            </a:r>
            <a:endParaRPr lang="es-P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352" y="2584679"/>
            <a:ext cx="6118772" cy="330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1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Creando tipos de datos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2811"/>
            <a:ext cx="1710939" cy="3777622"/>
          </a:xfrm>
        </p:spPr>
        <p:txBody>
          <a:bodyPr/>
          <a:lstStyle/>
          <a:p>
            <a:r>
              <a:rPr lang="es-PE" smtClean="0"/>
              <a:t>Un tipo de Array de Enteros mejorado</a:t>
            </a:r>
            <a:endParaRPr lang="es-P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190" y="1482811"/>
            <a:ext cx="4903444" cy="490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5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El tipo de dato Pila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2811"/>
            <a:ext cx="6686593" cy="3777622"/>
          </a:xfrm>
        </p:spPr>
        <p:txBody>
          <a:bodyPr/>
          <a:lstStyle/>
          <a:p>
            <a:r>
              <a:rPr lang="es-PE" smtClean="0"/>
              <a:t>Paradigma LIFO (Last In First Out)</a:t>
            </a:r>
          </a:p>
          <a:p>
            <a:r>
              <a:rPr lang="es-PE" smtClean="0"/>
              <a:t>El ultimo en llegar el primero en salir</a:t>
            </a:r>
          </a:p>
          <a:p>
            <a:r>
              <a:rPr lang="es-PE" smtClean="0"/>
              <a:t>Util para resolver problemas de expresiones:</a:t>
            </a:r>
          </a:p>
          <a:p>
            <a:pPr lvl="1"/>
            <a:r>
              <a:rPr lang="es-PE" smtClean="0"/>
              <a:t>Calculo</a:t>
            </a:r>
          </a:p>
          <a:p>
            <a:pPr lvl="1"/>
            <a:r>
              <a:rPr lang="es-PE" smtClean="0"/>
              <a:t>Evaluación de balanceo de expresiones 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850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37235" y="128645"/>
            <a:ext cx="8747234" cy="517744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Ejercicios</a:t>
            </a:r>
            <a:endParaRPr lang="es-PE" dirty="0"/>
          </a:p>
        </p:txBody>
      </p:sp>
      <p:pic>
        <p:nvPicPr>
          <p:cNvPr id="4" name="Picture 2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075" y="630623"/>
            <a:ext cx="11703269" cy="622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8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06159" y="144408"/>
            <a:ext cx="6019800" cy="691165"/>
          </a:xfrm>
        </p:spPr>
        <p:txBody>
          <a:bodyPr>
            <a:normAutofit/>
          </a:bodyPr>
          <a:lstStyle/>
          <a:p>
            <a:r>
              <a:rPr lang="es-PE" dirty="0" smtClean="0"/>
              <a:t>Ejercicios</a:t>
            </a:r>
            <a:endParaRPr lang="es-PE" dirty="0"/>
          </a:p>
        </p:txBody>
      </p:sp>
      <p:pic>
        <p:nvPicPr>
          <p:cNvPr id="4" name="Picture 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682" y="835573"/>
            <a:ext cx="10736317" cy="651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325</TotalTime>
  <Words>119</Words>
  <Application>Microsoft Office PowerPoint</Application>
  <PresentationFormat>Widescreen</PresentationFormat>
  <Paragraphs>22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Espiral</vt:lpstr>
      <vt:lpstr>PowerPoint Presentation</vt:lpstr>
      <vt:lpstr>Semana 5</vt:lpstr>
      <vt:lpstr>Creando tipos de datos</vt:lpstr>
      <vt:lpstr>Creando tipos de datos</vt:lpstr>
      <vt:lpstr>Creando tipos de datos</vt:lpstr>
      <vt:lpstr>Creando tipos de datos</vt:lpstr>
      <vt:lpstr>El tipo de dato Pila</vt:lpstr>
      <vt:lpstr>Ejercicios</vt:lpstr>
      <vt:lpstr>Ejercicios</vt:lpstr>
      <vt:lpstr>Ejercicios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4</dc:title>
  <dc:creator>Alumno UTEC Piso 06</dc:creator>
  <cp:lastModifiedBy>jorge alvarado</cp:lastModifiedBy>
  <cp:revision>7</cp:revision>
  <dcterms:created xsi:type="dcterms:W3CDTF">2017-05-18T21:24:36Z</dcterms:created>
  <dcterms:modified xsi:type="dcterms:W3CDTF">2017-05-25T19:52:52Z</dcterms:modified>
</cp:coreProperties>
</file>