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64" r:id="rId2"/>
    <p:sldId id="256" r:id="rId3"/>
    <p:sldId id="268" r:id="rId4"/>
    <p:sldId id="271" r:id="rId5"/>
    <p:sldId id="270" r:id="rId6"/>
    <p:sldId id="260" r:id="rId7"/>
    <p:sldId id="261" r:id="rId8"/>
    <p:sldId id="262" r:id="rId9"/>
    <p:sldId id="272" r:id="rId10"/>
    <p:sldId id="263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67352-6A5B-4AF1-9203-F8FC4612539E}" type="datetimeFigureOut">
              <a:rPr lang="es-PE" smtClean="0"/>
              <a:t>01/06/2017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2B47F-9152-44C1-B55C-5D0657534A2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498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9859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01/06/2017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054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01/06/2017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416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01/06/2017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200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01/06/2017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738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01/06/2017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9221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01/06/2017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164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01/06/2017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5512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01/06/2017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00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01/06/2017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880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01/06/2017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949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01/06/2017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355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01/06/2017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656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01/06/2017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740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01/06/2017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291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01/06/2017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869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0A0C-99A7-4195-A461-21988429FB1D}" type="datetimeFigureOut">
              <a:rPr lang="es-PE" smtClean="0"/>
              <a:t>01/06/2017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708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30A0C-99A7-4195-A461-21988429FB1D}" type="datetimeFigureOut">
              <a:rPr lang="es-PE" smtClean="0"/>
              <a:t>01/06/2017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34E35A3-F95E-459F-AC8C-B15F0DE847A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706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5799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68311" y="365125"/>
            <a:ext cx="1999593" cy="1325563"/>
          </a:xfrm>
        </p:spPr>
        <p:txBody>
          <a:bodyPr/>
          <a:lstStyle/>
          <a:p>
            <a:pPr algn="ctr"/>
            <a:r>
              <a:rPr lang="es-PE" dirty="0" smtClean="0"/>
              <a:t>Fin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81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mtClean="0"/>
              <a:t>Semana </a:t>
            </a:r>
            <a:r>
              <a:rPr lang="es-PE" smtClean="0"/>
              <a:t>6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smtClean="0"/>
              <a:t>Programación competitiva</a:t>
            </a:r>
          </a:p>
          <a:p>
            <a:r>
              <a:rPr lang="es-PE" smtClean="0"/>
              <a:t>Profesor: Jorge Alvarado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7934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El tipo de dato Pila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2811"/>
            <a:ext cx="6686593" cy="3777622"/>
          </a:xfrm>
        </p:spPr>
        <p:txBody>
          <a:bodyPr/>
          <a:lstStyle/>
          <a:p>
            <a:r>
              <a:rPr lang="es-PE" smtClean="0"/>
              <a:t>Paradigma LIFO (Last In First Out)</a:t>
            </a:r>
          </a:p>
          <a:p>
            <a:r>
              <a:rPr lang="es-PE" smtClean="0"/>
              <a:t>El ultimo en llegar el primero en salir</a:t>
            </a:r>
          </a:p>
          <a:p>
            <a:pPr lvl="1"/>
            <a:r>
              <a:rPr lang="es-PE" smtClean="0"/>
              <a:t>Funciones incorporadas:</a:t>
            </a:r>
          </a:p>
          <a:p>
            <a:pPr lvl="2"/>
            <a:r>
              <a:rPr lang="es-PE" smtClean="0"/>
              <a:t>Pila.Push(ítem)</a:t>
            </a:r>
          </a:p>
          <a:p>
            <a:pPr lvl="2"/>
            <a:r>
              <a:rPr lang="es-PE" smtClean="0"/>
              <a:t>ítem = Pila.Pop()</a:t>
            </a:r>
          </a:p>
          <a:p>
            <a:pPr lvl="2"/>
            <a:r>
              <a:rPr lang="es-PE" smtClean="0"/>
              <a:t>Pila.IsEmpty()</a:t>
            </a:r>
          </a:p>
          <a:p>
            <a:r>
              <a:rPr lang="es-PE"/>
              <a:t>Util para resolver problemas de expresiones:</a:t>
            </a:r>
          </a:p>
          <a:p>
            <a:pPr lvl="1"/>
            <a:r>
              <a:rPr lang="es-PE"/>
              <a:t>Calculo</a:t>
            </a:r>
          </a:p>
          <a:p>
            <a:pPr lvl="1"/>
            <a:r>
              <a:rPr lang="es-PE"/>
              <a:t>Evaluación de balanceo de expresiones </a:t>
            </a:r>
          </a:p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850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El tipo de dato </a:t>
            </a:r>
            <a:r>
              <a:rPr lang="es-PE" smtClean="0"/>
              <a:t>Cola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2811"/>
            <a:ext cx="6686593" cy="3777622"/>
          </a:xfrm>
        </p:spPr>
        <p:txBody>
          <a:bodyPr/>
          <a:lstStyle/>
          <a:p>
            <a:r>
              <a:rPr lang="es-PE" smtClean="0"/>
              <a:t>Paradigma </a:t>
            </a:r>
            <a:r>
              <a:rPr lang="es-PE" smtClean="0"/>
              <a:t>FI</a:t>
            </a:r>
            <a:r>
              <a:rPr lang="es-PE" smtClean="0"/>
              <a:t>FO (</a:t>
            </a:r>
            <a:r>
              <a:rPr lang="es-PE" smtClean="0"/>
              <a:t>First</a:t>
            </a:r>
            <a:r>
              <a:rPr lang="es-PE" smtClean="0"/>
              <a:t> </a:t>
            </a:r>
            <a:r>
              <a:rPr lang="es-PE" smtClean="0"/>
              <a:t>In First Out)</a:t>
            </a:r>
          </a:p>
          <a:p>
            <a:r>
              <a:rPr lang="es-PE" smtClean="0"/>
              <a:t>El </a:t>
            </a:r>
            <a:r>
              <a:rPr lang="es-PE" smtClean="0"/>
              <a:t>primero en llegar es el </a:t>
            </a:r>
            <a:r>
              <a:rPr lang="es-PE" smtClean="0"/>
              <a:t>primero en </a:t>
            </a:r>
            <a:r>
              <a:rPr lang="es-PE" smtClean="0"/>
              <a:t>salir</a:t>
            </a:r>
          </a:p>
          <a:p>
            <a:pPr lvl="1"/>
            <a:r>
              <a:rPr lang="es-PE"/>
              <a:t>Funciones incorporadas:</a:t>
            </a:r>
          </a:p>
          <a:p>
            <a:pPr lvl="2"/>
            <a:r>
              <a:rPr lang="es-PE" smtClean="0"/>
              <a:t>Pila.Enqueue(ítem</a:t>
            </a:r>
            <a:r>
              <a:rPr lang="es-PE"/>
              <a:t>)</a:t>
            </a:r>
          </a:p>
          <a:p>
            <a:pPr lvl="2"/>
            <a:r>
              <a:rPr lang="es-PE"/>
              <a:t>ítem </a:t>
            </a:r>
            <a:r>
              <a:rPr lang="es-PE"/>
              <a:t>= </a:t>
            </a:r>
            <a:r>
              <a:rPr lang="es-PE" smtClean="0"/>
              <a:t>Pila.dequeue()</a:t>
            </a:r>
            <a:endParaRPr lang="es-PE"/>
          </a:p>
          <a:p>
            <a:pPr lvl="2"/>
            <a:r>
              <a:rPr lang="es-PE"/>
              <a:t>Pila.IsEmpty()</a:t>
            </a:r>
          </a:p>
          <a:p>
            <a:pPr lvl="1"/>
            <a:endParaRPr lang="es-PE" smtClean="0"/>
          </a:p>
          <a:p>
            <a:r>
              <a:rPr lang="es-PE" smtClean="0"/>
              <a:t>Util para resolver problemas </a:t>
            </a:r>
            <a:r>
              <a:rPr lang="es-PE" smtClean="0"/>
              <a:t>de atenciones</a:t>
            </a:r>
            <a:r>
              <a:rPr lang="es-PE" smtClean="0"/>
              <a:t>:</a:t>
            </a:r>
            <a:endParaRPr lang="es-PE" smtClean="0"/>
          </a:p>
          <a:p>
            <a:pPr lvl="1"/>
            <a:r>
              <a:rPr lang="es-PE" smtClean="0"/>
              <a:t>Servicios, cálculos por recursos</a:t>
            </a:r>
            <a:endParaRPr lang="es-PE" smtClean="0"/>
          </a:p>
          <a:p>
            <a:pPr lvl="1"/>
            <a:r>
              <a:rPr lang="es-PE" smtClean="0"/>
              <a:t>Simulaciones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502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310751" cy="1280890"/>
          </a:xfrm>
        </p:spPr>
        <p:txBody>
          <a:bodyPr/>
          <a:lstStyle/>
          <a:p>
            <a:r>
              <a:rPr lang="es-PE" smtClean="0"/>
              <a:t>Recordando el flujo de programación</a:t>
            </a:r>
            <a:endParaRPr lang="es-PE" dirty="0"/>
          </a:p>
        </p:txBody>
      </p:sp>
      <p:sp>
        <p:nvSpPr>
          <p:cNvPr id="5" name="Flowchart: Terminator 4"/>
          <p:cNvSpPr/>
          <p:nvPr/>
        </p:nvSpPr>
        <p:spPr>
          <a:xfrm>
            <a:off x="2427610" y="1905000"/>
            <a:ext cx="2017485" cy="53702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smtClean="0"/>
              <a:t>Inicio</a:t>
            </a:r>
            <a:endParaRPr lang="es-PE"/>
          </a:p>
        </p:txBody>
      </p:sp>
      <p:sp>
        <p:nvSpPr>
          <p:cNvPr id="6" name="Flowchart: Process 5"/>
          <p:cNvSpPr/>
          <p:nvPr/>
        </p:nvSpPr>
        <p:spPr>
          <a:xfrm>
            <a:off x="2336800" y="2728685"/>
            <a:ext cx="2198914" cy="4572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smtClean="0"/>
              <a:t>Leer todos los problemas</a:t>
            </a:r>
            <a:endParaRPr lang="es-PE" sz="1400"/>
          </a:p>
        </p:txBody>
      </p:sp>
      <p:sp>
        <p:nvSpPr>
          <p:cNvPr id="7" name="Flowchart: Process 6"/>
          <p:cNvSpPr/>
          <p:nvPr/>
        </p:nvSpPr>
        <p:spPr>
          <a:xfrm>
            <a:off x="5109029" y="2728685"/>
            <a:ext cx="2198913" cy="4390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smtClean="0"/>
              <a:t>Solucionar el problema</a:t>
            </a:r>
            <a:endParaRPr lang="es-PE" sz="1400"/>
          </a:p>
        </p:txBody>
      </p:sp>
      <p:sp>
        <p:nvSpPr>
          <p:cNvPr id="8" name="Flowchart: Process 7"/>
          <p:cNvSpPr/>
          <p:nvPr/>
        </p:nvSpPr>
        <p:spPr>
          <a:xfrm>
            <a:off x="5109029" y="3477985"/>
            <a:ext cx="2198913" cy="8382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smtClean="0"/>
              <a:t>Enviar la solución (ejecutar) en el sistema de evaluación</a:t>
            </a:r>
            <a:endParaRPr lang="es-PE" sz="1400"/>
          </a:p>
        </p:txBody>
      </p:sp>
      <p:sp>
        <p:nvSpPr>
          <p:cNvPr id="9" name="Flowchart: Process 8"/>
          <p:cNvSpPr/>
          <p:nvPr/>
        </p:nvSpPr>
        <p:spPr>
          <a:xfrm>
            <a:off x="5109029" y="4626435"/>
            <a:ext cx="2198913" cy="4390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smtClean="0"/>
              <a:t>Ver los resultados</a:t>
            </a:r>
            <a:endParaRPr lang="es-PE" sz="1400"/>
          </a:p>
        </p:txBody>
      </p:sp>
      <p:sp>
        <p:nvSpPr>
          <p:cNvPr id="10" name="Flowchart: Decision 9"/>
          <p:cNvSpPr/>
          <p:nvPr/>
        </p:nvSpPr>
        <p:spPr>
          <a:xfrm>
            <a:off x="5399313" y="5854707"/>
            <a:ext cx="1625600" cy="8563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smtClean="0"/>
              <a:t>Es Ok</a:t>
            </a:r>
            <a:endParaRPr lang="es-PE" sz="1400"/>
          </a:p>
        </p:txBody>
      </p:sp>
      <p:cxnSp>
        <p:nvCxnSpPr>
          <p:cNvPr id="12" name="Elbow Connector 11"/>
          <p:cNvCxnSpPr>
            <a:stCxn id="10" idx="1"/>
            <a:endCxn id="6" idx="2"/>
          </p:cNvCxnSpPr>
          <p:nvPr/>
        </p:nvCxnSpPr>
        <p:spPr>
          <a:xfrm rot="10800000">
            <a:off x="3436257" y="3185891"/>
            <a:ext cx="1963056" cy="3096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 flipV="1">
            <a:off x="4535714" y="2948212"/>
            <a:ext cx="573315" cy="9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>
            <a:off x="6208486" y="3167738"/>
            <a:ext cx="0" cy="31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6208486" y="4316187"/>
            <a:ext cx="0" cy="310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</p:cNvCxnSpPr>
          <p:nvPr/>
        </p:nvCxnSpPr>
        <p:spPr>
          <a:xfrm flipH="1">
            <a:off x="6208485" y="5065487"/>
            <a:ext cx="1" cy="76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ocess 25"/>
          <p:cNvSpPr/>
          <p:nvPr/>
        </p:nvSpPr>
        <p:spPr>
          <a:xfrm>
            <a:off x="8048170" y="6063351"/>
            <a:ext cx="2198913" cy="4390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smtClean="0"/>
              <a:t>Buscar errores</a:t>
            </a:r>
            <a:endParaRPr lang="es-PE" sz="1400"/>
          </a:p>
        </p:txBody>
      </p:sp>
      <p:cxnSp>
        <p:nvCxnSpPr>
          <p:cNvPr id="28" name="Straight Arrow Connector 27"/>
          <p:cNvCxnSpPr>
            <a:stCxn id="10" idx="3"/>
            <a:endCxn id="26" idx="1"/>
          </p:cNvCxnSpPr>
          <p:nvPr/>
        </p:nvCxnSpPr>
        <p:spPr>
          <a:xfrm flipV="1">
            <a:off x="7024913" y="6282878"/>
            <a:ext cx="10232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6" idx="0"/>
            <a:endCxn id="8" idx="3"/>
          </p:cNvCxnSpPr>
          <p:nvPr/>
        </p:nvCxnSpPr>
        <p:spPr>
          <a:xfrm rot="16200000" flipV="1">
            <a:off x="7144653" y="4060376"/>
            <a:ext cx="2166265" cy="1839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2"/>
            <a:endCxn id="6" idx="0"/>
          </p:cNvCxnSpPr>
          <p:nvPr/>
        </p:nvCxnSpPr>
        <p:spPr>
          <a:xfrm flipH="1">
            <a:off x="3436257" y="2442029"/>
            <a:ext cx="96" cy="28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20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37235" y="128645"/>
            <a:ext cx="8747234" cy="517744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Ejercicios</a:t>
            </a:r>
            <a:endParaRPr lang="es-PE" dirty="0"/>
          </a:p>
        </p:txBody>
      </p:sp>
      <p:pic>
        <p:nvPicPr>
          <p:cNvPr id="4" name="Picture 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75" y="630623"/>
            <a:ext cx="11703269" cy="62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06159" y="144408"/>
            <a:ext cx="6019800" cy="691165"/>
          </a:xfrm>
        </p:spPr>
        <p:txBody>
          <a:bodyPr>
            <a:normAutofit/>
          </a:bodyPr>
          <a:lstStyle/>
          <a:p>
            <a:r>
              <a:rPr lang="es-PE" dirty="0" smtClean="0"/>
              <a:t>Ejercicios</a:t>
            </a:r>
            <a:endParaRPr lang="es-PE" dirty="0"/>
          </a:p>
        </p:txBody>
      </p:sp>
      <p:pic>
        <p:nvPicPr>
          <p:cNvPr id="4" name="Picture 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682" y="835573"/>
            <a:ext cx="10736317" cy="651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Ejercicios</a:t>
            </a:r>
            <a:endParaRPr lang="es-P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680" y="1264555"/>
            <a:ext cx="6335110" cy="543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Ejercicios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mtClean="0"/>
              <a:t>Ejercicio de la suma aritmética.</a:t>
            </a:r>
            <a:endParaRPr lang="es-P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202724"/>
            <a:ext cx="5439038" cy="525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605</TotalTime>
  <Words>141</Words>
  <Application>Microsoft Office PowerPoint</Application>
  <PresentationFormat>Widescreen</PresentationFormat>
  <Paragraphs>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Espiral</vt:lpstr>
      <vt:lpstr>PowerPoint Presentation</vt:lpstr>
      <vt:lpstr>Semana 6</vt:lpstr>
      <vt:lpstr>El tipo de dato Pila</vt:lpstr>
      <vt:lpstr>El tipo de dato Cola</vt:lpstr>
      <vt:lpstr>Recordando el flujo de programación</vt:lpstr>
      <vt:lpstr>Ejercicios</vt:lpstr>
      <vt:lpstr>Ejercicios</vt:lpstr>
      <vt:lpstr>Ejercicios</vt:lpstr>
      <vt:lpstr>Ejercicios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4</dc:title>
  <dc:creator>Alumno UTEC Piso 06</dc:creator>
  <cp:lastModifiedBy>jorge alvarado</cp:lastModifiedBy>
  <cp:revision>13</cp:revision>
  <dcterms:created xsi:type="dcterms:W3CDTF">2017-05-18T21:24:36Z</dcterms:created>
  <dcterms:modified xsi:type="dcterms:W3CDTF">2017-06-01T20:07:32Z</dcterms:modified>
</cp:coreProperties>
</file>