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54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1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0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738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22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6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51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88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4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55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5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4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9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869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0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0A0C-99A7-4195-A461-21988429FB1D}" type="datetimeFigureOut">
              <a:rPr lang="es-PE" smtClean="0"/>
              <a:t>18/05/2017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4E35A3-F95E-459F-AC8C-B15F0DE847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0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Semana 4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Programación competitiva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93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datos básicos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tipos de datos que conocemos son los tipos de datos incorporados en el lenguaje:</a:t>
            </a:r>
          </a:p>
          <a:p>
            <a:r>
              <a:rPr lang="es-PE" dirty="0" err="1"/>
              <a:t>Int</a:t>
            </a:r>
            <a:endParaRPr lang="es-PE" dirty="0"/>
          </a:p>
          <a:p>
            <a:r>
              <a:rPr lang="es-PE" dirty="0" err="1"/>
              <a:t>String</a:t>
            </a:r>
            <a:endParaRPr lang="es-PE" dirty="0"/>
          </a:p>
          <a:p>
            <a:r>
              <a:rPr lang="es-PE" dirty="0"/>
              <a:t>Booleano</a:t>
            </a:r>
          </a:p>
          <a:p>
            <a:r>
              <a:rPr lang="es-PE" dirty="0"/>
              <a:t>Flotante</a:t>
            </a:r>
          </a:p>
          <a:p>
            <a:r>
              <a:rPr lang="es-PE" dirty="0"/>
              <a:t>Adicionalmente conocemos una estructura de datos llamado listas.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4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listas es un tipo de dato que permite almacenar colecciones de tipos de datos básicos, se le conoce como estructura porque puede contener varios elementos por cada variable o instancia.</a:t>
            </a:r>
          </a:p>
          <a:p>
            <a:r>
              <a:rPr lang="es-PE" dirty="0"/>
              <a:t>Las listas en Python soportan distintos tipos de datos.</a:t>
            </a:r>
          </a:p>
          <a:p>
            <a:r>
              <a:rPr lang="es-PE" dirty="0"/>
              <a:t>Las listas en Python son objetos, al igual que las cadenas. Tienen incorporadas funciones que permiten modificar y manipular su contenido o generar nuevo contenido.</a:t>
            </a:r>
          </a:p>
          <a:p>
            <a:r>
              <a:rPr lang="es-PE" dirty="0"/>
              <a:t>También tienen operadores.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90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tipos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lenguaje soporta la creación de nuevos tipos de datos. Necesitamos nuevos tipos de datos para conocer o diseñar nuevas estructuras de datos.</a:t>
            </a:r>
          </a:p>
          <a:p>
            <a:r>
              <a:rPr lang="es-PE" dirty="0"/>
              <a:t>En ciencia de la computación existen muchas estructuras de datos interesantes aplicables a distintos tipos de problemas.</a:t>
            </a:r>
          </a:p>
          <a:p>
            <a:r>
              <a:rPr lang="es-PE" dirty="0"/>
              <a:t>En la siguiente clase conoceremos las Pilas y Colas pero antes debemos aprender a implementar nuestros tipos de datos.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038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7235" y="128645"/>
            <a:ext cx="8747234" cy="51774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5" y="630623"/>
            <a:ext cx="11703269" cy="62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6159" y="144408"/>
            <a:ext cx="6019800" cy="691165"/>
          </a:xfrm>
        </p:spPr>
        <p:txBody>
          <a:bodyPr>
            <a:normAutofit/>
          </a:bodyPr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2" y="835573"/>
            <a:ext cx="10736317" cy="65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680" y="1264555"/>
            <a:ext cx="6335110" cy="54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8311" y="365125"/>
            <a:ext cx="1999593" cy="1325563"/>
          </a:xfrm>
        </p:spPr>
        <p:txBody>
          <a:bodyPr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1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184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Semana 4</vt:lpstr>
      <vt:lpstr>Tipos de datos básicos</vt:lpstr>
      <vt:lpstr>Listas</vt:lpstr>
      <vt:lpstr>Crear tipos de datos</vt:lpstr>
      <vt:lpstr>Ejercicios</vt:lpstr>
      <vt:lpstr>Ejercicios</vt:lpstr>
      <vt:lpstr>Ejercicios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</dc:title>
  <dc:creator>Alumno UTEC Piso 06</dc:creator>
  <cp:lastModifiedBy>Alumno UTEC Piso 06</cp:lastModifiedBy>
  <cp:revision>2</cp:revision>
  <dcterms:created xsi:type="dcterms:W3CDTF">2017-05-18T21:24:36Z</dcterms:created>
  <dcterms:modified xsi:type="dcterms:W3CDTF">2017-05-18T23:42:56Z</dcterms:modified>
</cp:coreProperties>
</file>