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7"/>
  </p:notesMasterIdLst>
  <p:sldIdLst>
    <p:sldId id="256" r:id="rId2"/>
    <p:sldId id="268" r:id="rId3"/>
    <p:sldId id="270" r:id="rId4"/>
    <p:sldId id="271" r:id="rId5"/>
    <p:sldId id="269" r:id="rId6"/>
  </p:sldIdLst>
  <p:sldSz cx="12190413" cy="6859588"/>
  <p:notesSz cx="6797675" cy="9928225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Arial Narrow" panose="020B0606020202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A7A44E-4B91-488B-BEE4-9539C5673676}">
  <a:tblStyle styleId="{FDA7A44E-4B91-488B-BEE4-9539C567367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6"/>
          </a:solidFill>
        </a:fill>
      </a:tcStyle>
    </a:wholeTbl>
    <a:band1H>
      <a:tcTxStyle b="off" i="off"/>
      <a:tcStyle>
        <a:tcBdr/>
        <a:fill>
          <a:solidFill>
            <a:srgbClr val="FFEC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C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24" y="792"/>
      </p:cViewPr>
      <p:guideLst>
        <p:guide orient="horz" pos="2160"/>
        <p:guide pos="3840"/>
        <p:guide orient="horz"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521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Cierr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204" y="6649370"/>
            <a:ext cx="12204000" cy="2089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10800000">
            <a:off x="8033657" y="-12710"/>
            <a:ext cx="4156756" cy="3252652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-3" y="4519749"/>
            <a:ext cx="3108963" cy="21553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-3" y="-12711"/>
            <a:ext cx="12186007" cy="2089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48552" y="622555"/>
            <a:ext cx="4473526" cy="1095550"/>
          </a:xfrm>
          <a:prstGeom prst="rect">
            <a:avLst/>
          </a:prstGeom>
          <a:solidFill>
            <a:srgbClr val="FFCD11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48552" y="847185"/>
            <a:ext cx="336501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3600" b="1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Trabajo</a:t>
            </a:r>
            <a:r>
              <a:rPr lang="es-ES" sz="2200" b="1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s-ES" sz="3600" b="1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Final </a:t>
            </a:r>
            <a:endParaRPr sz="36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923" y="4418298"/>
            <a:ext cx="2876550" cy="20637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13568" y="5120380"/>
            <a:ext cx="2133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Integrantes Grupo 8:</a:t>
            </a:r>
          </a:p>
          <a:p>
            <a:r>
              <a:rPr lang="es-ES" dirty="0" smtClean="0"/>
              <a:t>Jorge Luis </a:t>
            </a:r>
            <a:r>
              <a:rPr lang="es-ES" dirty="0" err="1" smtClean="0"/>
              <a:t>Alvarez</a:t>
            </a:r>
            <a:endParaRPr lang="es-ES" dirty="0" smtClean="0"/>
          </a:p>
          <a:p>
            <a:r>
              <a:rPr lang="es-ES" dirty="0" smtClean="0"/>
              <a:t>Eduardo Becerra Tuesta</a:t>
            </a:r>
          </a:p>
          <a:p>
            <a:r>
              <a:rPr lang="es-ES" dirty="0" err="1" smtClean="0"/>
              <a:t>Geferson</a:t>
            </a:r>
            <a:r>
              <a:rPr lang="es-ES" dirty="0" smtClean="0"/>
              <a:t> Ibarra Tapia</a:t>
            </a:r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599752" y="2861812"/>
            <a:ext cx="832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 DATA ENGINEER WITH GCP</a:t>
            </a:r>
            <a:endParaRPr lang="es-PE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/>
          <p:nvPr/>
        </p:nvSpPr>
        <p:spPr>
          <a:xfrm>
            <a:off x="-5" y="4506686"/>
            <a:ext cx="3108963" cy="21553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4336" y="444140"/>
            <a:ext cx="832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Problemática: </a:t>
            </a:r>
            <a:endParaRPr lang="es-PE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1546804"/>
            <a:ext cx="11401346" cy="324465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28344" y="456596"/>
            <a:ext cx="10694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Necesidad: La Alta Gerencia de la Empresa </a:t>
            </a:r>
            <a:r>
              <a:rPr lang="es-ES" sz="2800" dirty="0" err="1" smtClean="0"/>
              <a:t>Westeros</a:t>
            </a:r>
            <a:r>
              <a:rPr lang="es-ES" sz="2800" dirty="0" smtClean="0"/>
              <a:t> requiere tener una visión 360 de las Ventas de la compañía, por lo que pide al Área de Data &amp; </a:t>
            </a:r>
            <a:r>
              <a:rPr lang="es-ES" sz="2800" dirty="0" err="1" smtClean="0"/>
              <a:t>Analytics</a:t>
            </a:r>
            <a:r>
              <a:rPr lang="es-ES" sz="2800" dirty="0" smtClean="0"/>
              <a:t> la construcción de un tablero de mando para poder responder satisfacer esta necesidad 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6660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9" y="1167319"/>
            <a:ext cx="11449149" cy="463036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14336" y="444140"/>
            <a:ext cx="832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Arquitectura: 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6683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 descr="Reflejos de Luz: Salmo para dar graci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7121" y="319723"/>
            <a:ext cx="3899784" cy="14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/>
          <p:nvPr/>
        </p:nvSpPr>
        <p:spPr>
          <a:xfrm>
            <a:off x="-5" y="4506686"/>
            <a:ext cx="3108963" cy="21553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4">
            <a:alphaModFix/>
          </a:blip>
          <a:srcRect l="19181" t="24531" r="16096" b="20981"/>
          <a:stretch/>
        </p:blipFill>
        <p:spPr>
          <a:xfrm>
            <a:off x="2338252" y="1685109"/>
            <a:ext cx="7889966" cy="3735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3370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Ferreyros">
  <a:themeElements>
    <a:clrScheme name="Personalizado 7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BFBFBF"/>
      </a:accent4>
      <a:accent5>
        <a:srgbClr val="7F7F7F"/>
      </a:accent5>
      <a:accent6>
        <a:srgbClr val="595959"/>
      </a:accent6>
      <a:hlink>
        <a:srgbClr val="00B050"/>
      </a:hlink>
      <a:folHlink>
        <a:srgbClr val="0020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16574</TotalTime>
  <Words>68</Words>
  <Application>Microsoft Office PowerPoint</Application>
  <PresentationFormat>Personalizado</PresentationFormat>
  <Paragraphs>9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Arial Narrow</vt:lpstr>
      <vt:lpstr>Arial</vt:lpstr>
      <vt:lpstr>Diseño Ferreyros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Becerra Tuesta</dc:creator>
  <cp:lastModifiedBy>Carlos Becerra Tuesta</cp:lastModifiedBy>
  <cp:revision>8</cp:revision>
  <dcterms:modified xsi:type="dcterms:W3CDTF">2022-09-14T01:28:31Z</dcterms:modified>
</cp:coreProperties>
</file>